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metadata" ContentType="application/binary"/>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5" r:id="rId2"/>
    <p:sldMasterId id="2147483677" r:id="rId3"/>
    <p:sldMasterId id="2147483689" r:id="rId4"/>
  </p:sldMasterIdLst>
  <p:notesMasterIdLst>
    <p:notesMasterId r:id="rId2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9144000" cy="6858000" type="screen4x3"/>
  <p:notesSz cx="6858000" cy="9144000"/>
  <p:embeddedFontLst>
    <p:embeddedFont>
      <p:font typeface="Verdana" pitchFamily="34" charset="0"/>
      <p:regular r:id="rId25"/>
      <p:bold r:id="rId26"/>
      <p:italic r:id="rId27"/>
      <p:boldItalic r:id="rId28"/>
    </p:embeddedFont>
    <p:embeddedFont>
      <p:font typeface="Century Gothic" pitchFamily="34" charset="0"/>
      <p:regular r:id="rId29"/>
      <p:bold r:id="rId30"/>
      <p:italic r:id="rId31"/>
      <p:boldItalic r:id="rId32"/>
    </p:embeddedFont>
    <p:embeddedFont>
      <p:font typeface="Calibri"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i7W3+Nq/k4s1U53C+EnuVtsu4MB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730AB383-A722-4950-BEF0-5C30B887FC43}">
  <a:tblStyle styleId="{730AB383-A722-4950-BEF0-5C30B887FC4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B8DCFED-C44E-4385-875D-F22022D01AE7}" styleName="Table_1">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F5E7"/>
          </a:solidFill>
        </a:fill>
      </a:tcStyle>
    </a:wholeTbl>
    <a:band1H>
      <a:tcTxStyle/>
      <a:tcStyle>
        <a:tcBdr/>
        <a:fill>
          <a:solidFill>
            <a:srgbClr val="DFEBCA"/>
          </a:solidFill>
        </a:fill>
      </a:tcStyle>
    </a:band1H>
    <a:band2H>
      <a:tcTxStyle/>
      <a:tcStyle>
        <a:tcBdr/>
      </a:tcStyle>
    </a:band2H>
    <a:band1V>
      <a:tcTxStyle/>
      <a:tcStyle>
        <a:tcBdr/>
        <a:fill>
          <a:solidFill>
            <a:srgbClr val="DFEBCA"/>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462"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font" Target="fonts/font10.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8.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8" name="Google Shape;41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0" name="Google Shape;43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87cfc03ad0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87cfc03ad0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g87cfc03ad0_1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5" name="Google Shape;47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3"/>
        <p:cNvGrpSpPr/>
        <p:nvPr/>
      </p:nvGrpSpPr>
      <p:grpSpPr>
        <a:xfrm>
          <a:off x="0" y="0"/>
          <a:ext cx="0" cy="0"/>
          <a:chOff x="0" y="0"/>
          <a:chExt cx="0" cy="0"/>
        </a:xfrm>
      </p:grpSpPr>
      <p:pic>
        <p:nvPicPr>
          <p:cNvPr id="14" name="Google Shape;14;p20"/>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5" name="Google Shape;15;p20"/>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0"/>
        <p:cNvGrpSpPr/>
        <p:nvPr/>
      </p:nvGrpSpPr>
      <p:grpSpPr>
        <a:xfrm>
          <a:off x="0" y="0"/>
          <a:ext cx="0" cy="0"/>
          <a:chOff x="0" y="0"/>
          <a:chExt cx="0" cy="0"/>
        </a:xfrm>
      </p:grpSpPr>
      <p:sp>
        <p:nvSpPr>
          <p:cNvPr id="61" name="Google Shape;61;p31"/>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 name="Google Shape;62;p31"/>
          <p:cNvSpPr txBox="1">
            <a:spLocks noGrp="1"/>
          </p:cNvSpPr>
          <p:nvPr>
            <p:ph type="body" idx="1"/>
          </p:nvPr>
        </p:nvSpPr>
        <p:spPr>
          <a:xfrm>
            <a:off x="5147534" y="2590803"/>
            <a:ext cx="3566160" cy="3686174"/>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55600" algn="l" rtl="0">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6pPr>
            <a:lvl7pPr marL="3200400" marR="0" lvl="6" indent="-355600" algn="l" rtl="0">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7pPr>
            <a:lvl8pPr marL="3657600" marR="0" lvl="7" indent="-355600" algn="l" rtl="0">
              <a:spcBef>
                <a:spcPts val="400"/>
              </a:spcBef>
              <a:spcAft>
                <a:spcPts val="0"/>
              </a:spcAft>
              <a:buClr>
                <a:srgbClr val="51640A"/>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8pPr>
            <a:lvl9pPr marL="4114800" marR="0" lvl="8" indent="-355600" algn="l" rtl="0">
              <a:spcBef>
                <a:spcPts val="4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3" name="Google Shape;63;p31"/>
          <p:cNvSpPr txBox="1">
            <a:spLocks noGrp="1"/>
          </p:cNvSpPr>
          <p:nvPr>
            <p:ph type="body" idx="2"/>
          </p:nvPr>
        </p:nvSpPr>
        <p:spPr>
          <a:xfrm>
            <a:off x="900952" y="2039111"/>
            <a:ext cx="356616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64" name="Google Shape;64;p31"/>
          <p:cNvPicPr preferRelativeResize="0"/>
          <p:nvPr/>
        </p:nvPicPr>
        <p:blipFill rotWithShape="1">
          <a:blip r:embed="rId2">
            <a:alphaModFix/>
          </a:blip>
          <a:srcRect/>
          <a:stretch/>
        </p:blipFill>
        <p:spPr>
          <a:xfrm>
            <a:off x="7168896"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65" name="Google Shape;65;p31"/>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6"/>
        <p:cNvGrpSpPr/>
        <p:nvPr/>
      </p:nvGrpSpPr>
      <p:grpSpPr>
        <a:xfrm>
          <a:off x="0" y="0"/>
          <a:ext cx="0" cy="0"/>
          <a:chOff x="0" y="0"/>
          <a:chExt cx="0" cy="0"/>
        </a:xfrm>
      </p:grpSpPr>
      <p:sp>
        <p:nvSpPr>
          <p:cNvPr id="67" name="Google Shape;67;p32"/>
          <p:cNvSpPr txBox="1">
            <a:spLocks noGrp="1"/>
          </p:cNvSpPr>
          <p:nvPr>
            <p:ph type="title"/>
          </p:nvPr>
        </p:nvSpPr>
        <p:spPr>
          <a:xfrm>
            <a:off x="0" y="1124712"/>
            <a:ext cx="8915400" cy="914400"/>
          </a:xfrm>
          <a:prstGeom prst="rect">
            <a:avLst/>
          </a:prstGeom>
          <a:solidFill>
            <a:schemeClr val="dk2"/>
          </a:solidFill>
          <a:ln>
            <a:noFill/>
          </a:ln>
        </p:spPr>
        <p:txBody>
          <a:bodyPr spcFirstLastPara="1" wrap="square" lIns="1188700" tIns="45700" rIns="274300"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8" name="Google Shape;68;p32"/>
          <p:cNvSpPr>
            <a:spLocks noGrp="1"/>
          </p:cNvSpPr>
          <p:nvPr>
            <p:ph type="pic" idx="2"/>
          </p:nvPr>
        </p:nvSpPr>
        <p:spPr>
          <a:xfrm>
            <a:off x="5487990" y="2048256"/>
            <a:ext cx="3427413" cy="4206240"/>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2800"/>
              <a:buFont typeface="Noto Sans Symbols"/>
              <a:buNone/>
              <a:defRPr sz="2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5pPr>
            <a:lvl6pPr marR="0" lvl="5" algn="l" rtl="0">
              <a:spcBef>
                <a:spcPts val="4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6pPr>
            <a:lvl7pPr marR="0" lvl="6" algn="l" rtl="0">
              <a:spcBef>
                <a:spcPts val="4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7pPr>
            <a:lvl8pPr marR="0" lvl="7" algn="l" rtl="0">
              <a:spcBef>
                <a:spcPts val="400"/>
              </a:spcBef>
              <a:spcAft>
                <a:spcPts val="0"/>
              </a:spcAft>
              <a:buClr>
                <a:srgbClr val="51640A"/>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8pPr>
            <a:lvl9pPr marR="0" lvl="8" algn="l" rtl="0">
              <a:spcBef>
                <a:spcPts val="400"/>
              </a:spcBef>
              <a:spcAft>
                <a:spcPts val="0"/>
              </a:spcAft>
              <a:buClr>
                <a:schemeClr val="accent1"/>
              </a:buClr>
              <a:buSzPts val="2000"/>
              <a:buFont typeface="Noto Sans Symbols"/>
              <a:buNone/>
              <a:defRPr sz="2000" b="0" i="0" u="none" strike="noStrike" cap="none">
                <a:solidFill>
                  <a:srgbClr val="595959"/>
                </a:solidFill>
                <a:latin typeface="Century Gothic"/>
                <a:ea typeface="Century Gothic"/>
                <a:cs typeface="Century Gothic"/>
                <a:sym typeface="Century Gothic"/>
              </a:defRPr>
            </a:lvl9pPr>
          </a:lstStyle>
          <a:p>
            <a:endParaRPr/>
          </a:p>
        </p:txBody>
      </p:sp>
      <p:sp>
        <p:nvSpPr>
          <p:cNvPr id="69" name="Google Shape;69;p32"/>
          <p:cNvSpPr txBox="1">
            <a:spLocks noGrp="1"/>
          </p:cNvSpPr>
          <p:nvPr>
            <p:ph type="body" idx="1"/>
          </p:nvPr>
        </p:nvSpPr>
        <p:spPr>
          <a:xfrm>
            <a:off x="914400" y="2039112"/>
            <a:ext cx="4572000" cy="4224528"/>
          </a:xfrm>
          <a:prstGeom prst="rect">
            <a:avLst/>
          </a:prstGeom>
          <a:solidFill>
            <a:srgbClr val="E3E5DC"/>
          </a:solidFill>
          <a:ln>
            <a:noFill/>
          </a:ln>
        </p:spPr>
        <p:txBody>
          <a:bodyPr spcFirstLastPara="1" wrap="square" lIns="292600" tIns="274300" rIns="274300" bIns="274300" anchor="t" anchorCtr="0">
            <a:normAutofit/>
          </a:bodyPr>
          <a:lstStyle>
            <a:lvl1pPr marL="457200" marR="0" lvl="0" indent="-22860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1200"/>
              <a:buFont typeface="Noto Sans Symbols"/>
              <a:buNone/>
              <a:defRPr sz="1200" b="0"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000"/>
              <a:buFont typeface="Noto Sans Symbols"/>
              <a:buNone/>
              <a:defRPr sz="1000" b="0"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5pPr>
            <a:lvl6pPr marL="2743200" marR="0" lvl="5"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6pPr>
            <a:lvl7pPr marL="3200400" marR="0" lvl="6"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7pPr>
            <a:lvl8pPr marL="3657600" marR="0" lvl="7" indent="-228600" algn="l" rtl="0">
              <a:spcBef>
                <a:spcPts val="180"/>
              </a:spcBef>
              <a:spcAft>
                <a:spcPts val="0"/>
              </a:spcAft>
              <a:buClr>
                <a:srgbClr val="51640A"/>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8pPr>
            <a:lvl9pPr marL="4114800" marR="0" lvl="8" indent="-228600" algn="l" rtl="0">
              <a:spcBef>
                <a:spcPts val="180"/>
              </a:spcBef>
              <a:spcAft>
                <a:spcPts val="0"/>
              </a:spcAft>
              <a:buClr>
                <a:schemeClr val="accent1"/>
              </a:buClr>
              <a:buSzPts val="900"/>
              <a:buFont typeface="Noto Sans Symbols"/>
              <a:buNone/>
              <a:defRPr sz="900" b="0" i="0" u="none" strike="noStrike" cap="none">
                <a:solidFill>
                  <a:srgbClr val="595959"/>
                </a:solidFill>
                <a:latin typeface="Century Gothic"/>
                <a:ea typeface="Century Gothic"/>
                <a:cs typeface="Century Gothic"/>
                <a:sym typeface="Century Gothic"/>
              </a:defRPr>
            </a:lvl9pPr>
          </a:lstStyle>
          <a:p>
            <a:endParaRPr/>
          </a:p>
        </p:txBody>
      </p:sp>
      <p:pic>
        <p:nvPicPr>
          <p:cNvPr id="70" name="Google Shape;70;p32"/>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1" name="Google Shape;71;p32"/>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icture above Caption">
  <p:cSld name="Picture above Caption">
    <p:spTree>
      <p:nvGrpSpPr>
        <p:cNvPr id="1" name="Shape 72"/>
        <p:cNvGrpSpPr/>
        <p:nvPr/>
      </p:nvGrpSpPr>
      <p:grpSpPr>
        <a:xfrm>
          <a:off x="0" y="0"/>
          <a:ext cx="0" cy="0"/>
          <a:chOff x="0" y="0"/>
          <a:chExt cx="0" cy="0"/>
        </a:xfrm>
      </p:grpSpPr>
      <p:sp>
        <p:nvSpPr>
          <p:cNvPr id="73" name="Google Shape;73;p33"/>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Google Shape;74;p33"/>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75" name="Google Shape;75;p33"/>
          <p:cNvSpPr>
            <a:spLocks noGrp="1"/>
          </p:cNvSpPr>
          <p:nvPr>
            <p:ph type="pic" idx="2"/>
          </p:nvPr>
        </p:nvSpPr>
        <p:spPr>
          <a:xfrm>
            <a:off x="927100" y="1129553"/>
            <a:ext cx="7988300" cy="2980944"/>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76" name="Google Shape;76;p33"/>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77" name="Google Shape;77;p33"/>
          <p:cNvSpPr txBox="1"/>
          <p:nvPr/>
        </p:nvSpPr>
        <p:spPr>
          <a:xfrm>
            <a:off x="5235124"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2 Pictures with Caption">
  <p:cSld name="2 Pictures with Caption">
    <p:spTree>
      <p:nvGrpSpPr>
        <p:cNvPr id="1" name="Shape 78"/>
        <p:cNvGrpSpPr/>
        <p:nvPr/>
      </p:nvGrpSpPr>
      <p:grpSpPr>
        <a:xfrm>
          <a:off x="0" y="0"/>
          <a:ext cx="0" cy="0"/>
          <a:chOff x="0" y="0"/>
          <a:chExt cx="0" cy="0"/>
        </a:xfrm>
      </p:grpSpPr>
      <p:sp>
        <p:nvSpPr>
          <p:cNvPr id="79" name="Google Shape;79;p34"/>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Google Shape;80;p34"/>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1" name="Google Shape;81;p34"/>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82" name="Google Shape;82;p34"/>
          <p:cNvSpPr>
            <a:spLocks noGrp="1"/>
          </p:cNvSpPr>
          <p:nvPr>
            <p:ph type="pic" idx="2"/>
          </p:nvPr>
        </p:nvSpPr>
        <p:spPr>
          <a:xfrm>
            <a:off x="927100" y="1129553"/>
            <a:ext cx="3986784" cy="2980944"/>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83" name="Google Shape;83;p34"/>
          <p:cNvSpPr>
            <a:spLocks noGrp="1"/>
          </p:cNvSpPr>
          <p:nvPr>
            <p:ph type="pic" idx="3"/>
          </p:nvPr>
        </p:nvSpPr>
        <p:spPr>
          <a:xfrm>
            <a:off x="4928616" y="1129553"/>
            <a:ext cx="3986784" cy="2980944"/>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84" name="Google Shape;84;p34"/>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pic>
        <p:nvPicPr>
          <p:cNvPr id="85" name="Google Shape;85;p34"/>
          <p:cNvPicPr preferRelativeResize="0"/>
          <p:nvPr/>
        </p:nvPicPr>
        <p:blipFill rotWithShape="1">
          <a:blip r:embed="rId2">
            <a:alphaModFix/>
          </a:blip>
          <a:srcRect/>
          <a:stretch/>
        </p:blipFill>
        <p:spPr>
          <a:xfrm>
            <a:off x="7150607"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3 Pictures with Caption">
  <p:cSld name="3 Pictures with Caption">
    <p:spTree>
      <p:nvGrpSpPr>
        <p:cNvPr id="1" name="Shape 86"/>
        <p:cNvGrpSpPr/>
        <p:nvPr/>
      </p:nvGrpSpPr>
      <p:grpSpPr>
        <a:xfrm>
          <a:off x="0" y="0"/>
          <a:ext cx="0" cy="0"/>
          <a:chOff x="0" y="0"/>
          <a:chExt cx="0" cy="0"/>
        </a:xfrm>
      </p:grpSpPr>
      <p:sp>
        <p:nvSpPr>
          <p:cNvPr id="87" name="Google Shape;87;p35"/>
          <p:cNvSpPr txBox="1">
            <a:spLocks noGrp="1"/>
          </p:cNvSpPr>
          <p:nvPr>
            <p:ph type="ctrTitle"/>
          </p:nvPr>
        </p:nvSpPr>
        <p:spPr>
          <a:xfrm>
            <a:off x="0" y="4114800"/>
            <a:ext cx="8915400" cy="877824"/>
          </a:xfrm>
          <a:prstGeom prst="rect">
            <a:avLst/>
          </a:prstGeom>
          <a:noFill/>
          <a:ln>
            <a:noFill/>
          </a:ln>
        </p:spPr>
        <p:txBody>
          <a:bodyPr spcFirstLastPara="1" wrap="square" lIns="91425" tIns="137150" rIns="91425" bIns="137150" anchor="b" anchorCtr="0">
            <a:normAutofit/>
          </a:bodyPr>
          <a:lstStyle>
            <a:lvl1pPr marR="0" lvl="0" algn="l" rtl="0">
              <a:spcBef>
                <a:spcPts val="0"/>
              </a:spcBef>
              <a:spcAft>
                <a:spcPts val="0"/>
              </a:spcAft>
              <a:buClr>
                <a:schemeClr val="lt1"/>
              </a:buClr>
              <a:buSzPts val="2400"/>
              <a:buFont typeface="Century Gothic"/>
              <a:buNone/>
              <a:defRPr sz="24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8" name="Google Shape;88;p35"/>
          <p:cNvSpPr txBox="1">
            <a:spLocks noGrp="1"/>
          </p:cNvSpPr>
          <p:nvPr>
            <p:ph type="subTitle" idx="1"/>
          </p:nvPr>
        </p:nvSpPr>
        <p:spPr>
          <a:xfrm>
            <a:off x="914400" y="5002306"/>
            <a:ext cx="8001000" cy="1855694"/>
          </a:xfrm>
          <a:prstGeom prst="rect">
            <a:avLst/>
          </a:prstGeom>
          <a:solidFill>
            <a:srgbClr val="E3E5DC"/>
          </a:solidFill>
          <a:ln>
            <a:noFill/>
          </a:ln>
        </p:spPr>
        <p:txBody>
          <a:bodyPr spcFirstLastPara="1" wrap="square" lIns="292600" tIns="137150" rIns="274300" bIns="137150" anchor="t" anchorCtr="0">
            <a:normAutofit/>
          </a:bodyPr>
          <a:lstStyle>
            <a:lvl1pPr marR="0" lvl="0" algn="l" rtl="0">
              <a:spcBef>
                <a:spcPts val="300"/>
              </a:spcBef>
              <a:spcAft>
                <a:spcPts val="0"/>
              </a:spcAft>
              <a:buClr>
                <a:schemeClr val="accent1"/>
              </a:buClr>
              <a:buSzPts val="1600"/>
              <a:buFont typeface="Noto Sans Symbols"/>
              <a:buNone/>
              <a:defRPr sz="16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89" name="Google Shape;89;p35"/>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90" name="Google Shape;90;p35"/>
          <p:cNvSpPr>
            <a:spLocks noGrp="1"/>
          </p:cNvSpPr>
          <p:nvPr>
            <p:ph type="pic" idx="2"/>
          </p:nvPr>
        </p:nvSpPr>
        <p:spPr>
          <a:xfrm>
            <a:off x="927100" y="1129553"/>
            <a:ext cx="6601968" cy="2980944"/>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91" name="Google Shape;91;p35"/>
          <p:cNvSpPr>
            <a:spLocks noGrp="1"/>
          </p:cNvSpPr>
          <p:nvPr>
            <p:ph type="pic" idx="3"/>
          </p:nvPr>
        </p:nvSpPr>
        <p:spPr>
          <a:xfrm>
            <a:off x="7543800" y="1129553"/>
            <a:ext cx="1371600" cy="1481328"/>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92" name="Google Shape;92;p35"/>
          <p:cNvSpPr>
            <a:spLocks noGrp="1"/>
          </p:cNvSpPr>
          <p:nvPr>
            <p:ph type="pic" idx="4"/>
          </p:nvPr>
        </p:nvSpPr>
        <p:spPr>
          <a:xfrm>
            <a:off x="7543800" y="2629169"/>
            <a:ext cx="1371600" cy="1481328"/>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3" name="Google Shape;93;p35"/>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4" name="Google Shape;94;p35"/>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95"/>
        <p:cNvGrpSpPr/>
        <p:nvPr/>
      </p:nvGrpSpPr>
      <p:grpSpPr>
        <a:xfrm>
          <a:off x="0" y="0"/>
          <a:ext cx="0" cy="0"/>
          <a:chOff x="0" y="0"/>
          <a:chExt cx="0" cy="0"/>
        </a:xfrm>
      </p:grpSpPr>
      <p:sp>
        <p:nvSpPr>
          <p:cNvPr id="96" name="Google Shape;96;p36"/>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7" name="Google Shape;97;p36"/>
          <p:cNvSpPr txBox="1">
            <a:spLocks noGrp="1"/>
          </p:cNvSpPr>
          <p:nvPr>
            <p:ph type="body" idx="1"/>
          </p:nvPr>
        </p:nvSpPr>
        <p:spPr>
          <a:xfrm rot="5400000">
            <a:off x="3084279" y="625709"/>
            <a:ext cx="3670766" cy="7610476"/>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98" name="Google Shape;98;p36"/>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99" name="Google Shape;99;p36"/>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37"/>
          <p:cNvSpPr txBox="1">
            <a:spLocks noGrp="1"/>
          </p:cNvSpPr>
          <p:nvPr>
            <p:ph type="title"/>
          </p:nvPr>
        </p:nvSpPr>
        <p:spPr>
          <a:xfrm rot="5400000">
            <a:off x="5678114" y="3438993"/>
            <a:ext cx="5533279" cy="914400"/>
          </a:xfrm>
          <a:prstGeom prst="rect">
            <a:avLst/>
          </a:prstGeom>
          <a:noFill/>
          <a:ln>
            <a:noFill/>
          </a:ln>
        </p:spPr>
        <p:txBody>
          <a:bodyPr spcFirstLastPara="1" wrap="square" lIns="274300" tIns="685800" rIns="91425" bIns="6858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2" name="Google Shape;102;p37"/>
          <p:cNvSpPr txBox="1">
            <a:spLocks noGrp="1"/>
          </p:cNvSpPr>
          <p:nvPr>
            <p:ph type="body" idx="1"/>
          </p:nvPr>
        </p:nvSpPr>
        <p:spPr>
          <a:xfrm rot="5400000">
            <a:off x="2059548" y="792723"/>
            <a:ext cx="4542304" cy="6426200"/>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103" name="Google Shape;103;p37"/>
          <p:cNvSpPr txBox="1">
            <a:spLocks noGrp="1"/>
          </p:cNvSpPr>
          <p:nvPr>
            <p:ph type="ftr" idx="11"/>
          </p:nvPr>
        </p:nvSpPr>
        <p:spPr>
          <a:xfrm>
            <a:off x="1120588" y="188260"/>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pic>
        <p:nvPicPr>
          <p:cNvPr id="104" name="Google Shape;104;p37"/>
          <p:cNvPicPr preferRelativeResize="0"/>
          <p:nvPr/>
        </p:nvPicPr>
        <p:blipFill rotWithShape="1">
          <a:blip r:embed="rId2">
            <a:alphaModFix/>
          </a:blip>
          <a:srcRect/>
          <a:stretch/>
        </p:blipFill>
        <p:spPr>
          <a:xfrm>
            <a:off x="7168896" y="30936"/>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05" name="Google Shape;105;p37"/>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y slide ">
  <p:cSld name="my slide ">
    <p:spTree>
      <p:nvGrpSpPr>
        <p:cNvPr id="1" name="Shape 112"/>
        <p:cNvGrpSpPr/>
        <p:nvPr/>
      </p:nvGrpSpPr>
      <p:grpSpPr>
        <a:xfrm>
          <a:off x="0" y="0"/>
          <a:ext cx="0" cy="0"/>
          <a:chOff x="0" y="0"/>
          <a:chExt cx="0" cy="0"/>
        </a:xfrm>
      </p:grpSpPr>
      <p:pic>
        <p:nvPicPr>
          <p:cNvPr id="113" name="Google Shape;113;p23"/>
          <p:cNvPicPr preferRelativeResize="0"/>
          <p:nvPr/>
        </p:nvPicPr>
        <p:blipFill rotWithShape="1">
          <a:blip r:embed="rId2">
            <a:alphaModFix/>
          </a:blip>
          <a:srcRect/>
          <a:stretch/>
        </p:blipFill>
        <p:spPr>
          <a:xfrm>
            <a:off x="-2312126" y="0"/>
            <a:ext cx="13501095" cy="6975567"/>
          </a:xfrm>
          <a:prstGeom prst="rect">
            <a:avLst/>
          </a:prstGeom>
          <a:noFill/>
          <a:ln>
            <a:noFill/>
          </a:ln>
        </p:spPr>
      </p:pic>
      <p:sp>
        <p:nvSpPr>
          <p:cNvPr id="114" name="Google Shape;114;p23"/>
          <p:cNvSpPr txBox="1">
            <a:spLocks noGrp="1"/>
          </p:cNvSpPr>
          <p:nvPr>
            <p:ph type="ftr" idx="11"/>
          </p:nvPr>
        </p:nvSpPr>
        <p:spPr>
          <a:xfrm>
            <a:off x="6188528" y="48379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5"/>
        <p:cNvGrpSpPr/>
        <p:nvPr/>
      </p:nvGrpSpPr>
      <p:grpSpPr>
        <a:xfrm>
          <a:off x="0" y="0"/>
          <a:ext cx="0" cy="0"/>
          <a:chOff x="0" y="0"/>
          <a:chExt cx="0" cy="0"/>
        </a:xfrm>
      </p:grpSpPr>
      <p:sp>
        <p:nvSpPr>
          <p:cNvPr id="116" name="Google Shape;116;p38"/>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38"/>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38"/>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38"/>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8"/>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1"/>
        <p:cNvGrpSpPr/>
        <p:nvPr/>
      </p:nvGrpSpPr>
      <p:grpSpPr>
        <a:xfrm>
          <a:off x="0" y="0"/>
          <a:ext cx="0" cy="0"/>
          <a:chOff x="0" y="0"/>
          <a:chExt cx="0" cy="0"/>
        </a:xfrm>
      </p:grpSpPr>
      <p:sp>
        <p:nvSpPr>
          <p:cNvPr id="122" name="Google Shape;122;p39"/>
          <p:cNvSpPr txBox="1">
            <a:spLocks noGrp="1"/>
          </p:cNvSpPr>
          <p:nvPr>
            <p:ph type="title"/>
          </p:nvPr>
        </p:nvSpPr>
        <p:spPr>
          <a:xfrm>
            <a:off x="623888" y="1709741"/>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39"/>
          <p:cNvSpPr txBox="1">
            <a:spLocks noGrp="1"/>
          </p:cNvSpPr>
          <p:nvPr>
            <p:ph type="body" idx="1"/>
          </p:nvPr>
        </p:nvSpPr>
        <p:spPr>
          <a:xfrm>
            <a:off x="623888" y="4589465"/>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4" name="Google Shape;124;p39"/>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9"/>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9"/>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6"/>
        <p:cNvGrpSpPr/>
        <p:nvPr/>
      </p:nvGrpSpPr>
      <p:grpSpPr>
        <a:xfrm>
          <a:off x="0" y="0"/>
          <a:ext cx="0" cy="0"/>
          <a:chOff x="0" y="0"/>
          <a:chExt cx="0" cy="0"/>
        </a:xfrm>
      </p:grpSpPr>
      <p:sp>
        <p:nvSpPr>
          <p:cNvPr id="17" name="Google Shape;17;p21"/>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Google Shape;18;p21"/>
          <p:cNvSpPr txBox="1">
            <a:spLocks noGrp="1"/>
          </p:cNvSpPr>
          <p:nvPr>
            <p:ph type="body" idx="1"/>
          </p:nvPr>
        </p:nvSpPr>
        <p:spPr>
          <a:xfrm>
            <a:off x="1114424" y="2595564"/>
            <a:ext cx="7610476" cy="3670766"/>
          </a:xfrm>
          <a:prstGeom prst="rect">
            <a:avLst/>
          </a:prstGeom>
          <a:noFill/>
          <a:ln>
            <a:noFill/>
          </a:ln>
        </p:spPr>
        <p:txBody>
          <a:bodyPr spcFirstLastPara="1" wrap="square" lIns="91425" tIns="45700" rIns="91425" bIns="45700" anchor="t" anchorCtr="0">
            <a:noAutofit/>
          </a:bodyPr>
          <a:lstStyle>
            <a:lvl1pPr marL="457200" marR="0" lvl="0" indent="-355600" algn="l" rtl="0">
              <a:spcBef>
                <a:spcPts val="2000"/>
              </a:spcBef>
              <a:spcAft>
                <a:spcPts val="0"/>
              </a:spcAft>
              <a:buClr>
                <a:schemeClr val="accent1"/>
              </a:buClr>
              <a:buSzPts val="2000"/>
              <a:buFont typeface="Noto Sans Symbols"/>
              <a:buChar char="🞑"/>
              <a:defRPr sz="20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7"/>
        <p:cNvGrpSpPr/>
        <p:nvPr/>
      </p:nvGrpSpPr>
      <p:grpSpPr>
        <a:xfrm>
          <a:off x="0" y="0"/>
          <a:ext cx="0" cy="0"/>
          <a:chOff x="0" y="0"/>
          <a:chExt cx="0" cy="0"/>
        </a:xfrm>
      </p:grpSpPr>
      <p:sp>
        <p:nvSpPr>
          <p:cNvPr id="128" name="Google Shape;128;p40"/>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40"/>
          <p:cNvSpPr txBox="1">
            <a:spLocks noGrp="1"/>
          </p:cNvSpPr>
          <p:nvPr>
            <p:ph type="body" idx="1"/>
          </p:nvPr>
        </p:nvSpPr>
        <p:spPr>
          <a:xfrm>
            <a:off x="6286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40"/>
          <p:cNvSpPr txBox="1">
            <a:spLocks noGrp="1"/>
          </p:cNvSpPr>
          <p:nvPr>
            <p:ph type="body" idx="2"/>
          </p:nvPr>
        </p:nvSpPr>
        <p:spPr>
          <a:xfrm>
            <a:off x="4629150" y="1825625"/>
            <a:ext cx="3886200"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40"/>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40"/>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40"/>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4"/>
        <p:cNvGrpSpPr/>
        <p:nvPr/>
      </p:nvGrpSpPr>
      <p:grpSpPr>
        <a:xfrm>
          <a:off x="0" y="0"/>
          <a:ext cx="0" cy="0"/>
          <a:chOff x="0" y="0"/>
          <a:chExt cx="0" cy="0"/>
        </a:xfrm>
      </p:grpSpPr>
      <p:sp>
        <p:nvSpPr>
          <p:cNvPr id="135" name="Google Shape;135;p41"/>
          <p:cNvSpPr txBox="1">
            <a:spLocks noGrp="1"/>
          </p:cNvSpPr>
          <p:nvPr>
            <p:ph type="title"/>
          </p:nvPr>
        </p:nvSpPr>
        <p:spPr>
          <a:xfrm>
            <a:off x="629841"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41"/>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7" name="Google Shape;137;p41"/>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41"/>
          <p:cNvSpPr txBox="1">
            <a:spLocks noGrp="1"/>
          </p:cNvSpPr>
          <p:nvPr>
            <p:ph type="body" idx="3"/>
          </p:nvPr>
        </p:nvSpPr>
        <p:spPr>
          <a:xfrm>
            <a:off x="4629152"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9" name="Google Shape;139;p41"/>
          <p:cNvSpPr txBox="1">
            <a:spLocks noGrp="1"/>
          </p:cNvSpPr>
          <p:nvPr>
            <p:ph type="body" idx="4"/>
          </p:nvPr>
        </p:nvSpPr>
        <p:spPr>
          <a:xfrm>
            <a:off x="4629152"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41"/>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41"/>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41"/>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3"/>
        <p:cNvGrpSpPr/>
        <p:nvPr/>
      </p:nvGrpSpPr>
      <p:grpSpPr>
        <a:xfrm>
          <a:off x="0" y="0"/>
          <a:ext cx="0" cy="0"/>
          <a:chOff x="0" y="0"/>
          <a:chExt cx="0" cy="0"/>
        </a:xfrm>
      </p:grpSpPr>
      <p:sp>
        <p:nvSpPr>
          <p:cNvPr id="144" name="Google Shape;144;p42"/>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42"/>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42"/>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42"/>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8"/>
        <p:cNvGrpSpPr/>
        <p:nvPr/>
      </p:nvGrpSpPr>
      <p:grpSpPr>
        <a:xfrm>
          <a:off x="0" y="0"/>
          <a:ext cx="0" cy="0"/>
          <a:chOff x="0" y="0"/>
          <a:chExt cx="0" cy="0"/>
        </a:xfrm>
      </p:grpSpPr>
      <p:sp>
        <p:nvSpPr>
          <p:cNvPr id="149" name="Google Shape;149;p43"/>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43"/>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43"/>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2"/>
        <p:cNvGrpSpPr/>
        <p:nvPr/>
      </p:nvGrpSpPr>
      <p:grpSpPr>
        <a:xfrm>
          <a:off x="0" y="0"/>
          <a:ext cx="0" cy="0"/>
          <a:chOff x="0" y="0"/>
          <a:chExt cx="0" cy="0"/>
        </a:xfrm>
      </p:grpSpPr>
      <p:sp>
        <p:nvSpPr>
          <p:cNvPr id="153" name="Google Shape;153;p4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4" name="Google Shape;154;p44"/>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5" name="Google Shape;155;p44"/>
          <p:cNvSpPr txBox="1">
            <a:spLocks noGrp="1"/>
          </p:cNvSpPr>
          <p:nvPr>
            <p:ph type="body" idx="2"/>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6" name="Google Shape;156;p44"/>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44"/>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44"/>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9"/>
        <p:cNvGrpSpPr/>
        <p:nvPr/>
      </p:nvGrpSpPr>
      <p:grpSpPr>
        <a:xfrm>
          <a:off x="0" y="0"/>
          <a:ext cx="0" cy="0"/>
          <a:chOff x="0" y="0"/>
          <a:chExt cx="0" cy="0"/>
        </a:xfrm>
      </p:grpSpPr>
      <p:sp>
        <p:nvSpPr>
          <p:cNvPr id="160" name="Google Shape;160;p4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1" name="Google Shape;161;p45"/>
          <p:cNvSpPr>
            <a:spLocks noGrp="1"/>
          </p:cNvSpPr>
          <p:nvPr>
            <p:ph type="pic" idx="2"/>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2" name="Google Shape;162;p45"/>
          <p:cNvSpPr txBox="1">
            <a:spLocks noGrp="1"/>
          </p:cNvSpPr>
          <p:nvPr>
            <p:ph type="body" idx="1"/>
          </p:nvPr>
        </p:nvSpPr>
        <p:spPr>
          <a:xfrm>
            <a:off x="629841" y="2057401"/>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3" name="Google Shape;163;p45"/>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45"/>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45"/>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6"/>
        <p:cNvGrpSpPr/>
        <p:nvPr/>
      </p:nvGrpSpPr>
      <p:grpSpPr>
        <a:xfrm>
          <a:off x="0" y="0"/>
          <a:ext cx="0" cy="0"/>
          <a:chOff x="0" y="0"/>
          <a:chExt cx="0" cy="0"/>
        </a:xfrm>
      </p:grpSpPr>
      <p:sp>
        <p:nvSpPr>
          <p:cNvPr id="167" name="Google Shape;167;p46"/>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 name="Google Shape;168;p46"/>
          <p:cNvSpPr txBox="1">
            <a:spLocks noGrp="1"/>
          </p:cNvSpPr>
          <p:nvPr>
            <p:ph type="body" idx="1"/>
          </p:nvPr>
        </p:nvSpPr>
        <p:spPr>
          <a:xfrm rot="5400000">
            <a:off x="2396330" y="57944"/>
            <a:ext cx="4351339"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46"/>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46"/>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46"/>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2"/>
        <p:cNvGrpSpPr/>
        <p:nvPr/>
      </p:nvGrpSpPr>
      <p:grpSpPr>
        <a:xfrm>
          <a:off x="0" y="0"/>
          <a:ext cx="0" cy="0"/>
          <a:chOff x="0" y="0"/>
          <a:chExt cx="0" cy="0"/>
        </a:xfrm>
      </p:grpSpPr>
      <p:sp>
        <p:nvSpPr>
          <p:cNvPr id="173" name="Google Shape;173;p47"/>
          <p:cNvSpPr txBox="1">
            <a:spLocks noGrp="1"/>
          </p:cNvSpPr>
          <p:nvPr>
            <p:ph type="title"/>
          </p:nvPr>
        </p:nvSpPr>
        <p:spPr>
          <a:xfrm rot="5400000">
            <a:off x="4623594" y="2285208"/>
            <a:ext cx="5811839"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47"/>
          <p:cNvSpPr txBox="1">
            <a:spLocks noGrp="1"/>
          </p:cNvSpPr>
          <p:nvPr>
            <p:ph type="body" idx="1"/>
          </p:nvPr>
        </p:nvSpPr>
        <p:spPr>
          <a:xfrm rot="5400000">
            <a:off x="623095" y="370683"/>
            <a:ext cx="5811839"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47"/>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47"/>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47"/>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5"/>
        <p:cNvGrpSpPr/>
        <p:nvPr/>
      </p:nvGrpSpPr>
      <p:grpSpPr>
        <a:xfrm>
          <a:off x="0" y="0"/>
          <a:ext cx="0" cy="0"/>
          <a:chOff x="0" y="0"/>
          <a:chExt cx="0" cy="0"/>
        </a:xfrm>
      </p:grpSpPr>
      <p:sp>
        <p:nvSpPr>
          <p:cNvPr id="186" name="Google Shape;186;p49"/>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49"/>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8" name="Google Shape;188;p4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4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4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1"/>
        <p:cNvGrpSpPr/>
        <p:nvPr/>
      </p:nvGrpSpPr>
      <p:grpSpPr>
        <a:xfrm>
          <a:off x="0" y="0"/>
          <a:ext cx="0" cy="0"/>
          <a:chOff x="0" y="0"/>
          <a:chExt cx="0" cy="0"/>
        </a:xfrm>
      </p:grpSpPr>
      <p:sp>
        <p:nvSpPr>
          <p:cNvPr id="192" name="Google Shape;192;p50"/>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5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5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5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5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9"/>
        <p:cNvGrpSpPr/>
        <p:nvPr/>
      </p:nvGrpSpPr>
      <p:grpSpPr>
        <a:xfrm>
          <a:off x="0" y="0"/>
          <a:ext cx="0" cy="0"/>
          <a:chOff x="0" y="0"/>
          <a:chExt cx="0" cy="0"/>
        </a:xfrm>
      </p:grpSpPr>
      <p:pic>
        <p:nvPicPr>
          <p:cNvPr id="20" name="Google Shape;20;p24"/>
          <p:cNvPicPr preferRelativeResize="0"/>
          <p:nvPr/>
        </p:nvPicPr>
        <p:blipFill rotWithShape="1">
          <a:blip r:embed="rId2">
            <a:alphaModFix/>
          </a:blip>
          <a:srcRect/>
          <a:stretch/>
        </p:blipFill>
        <p:spPr>
          <a:xfrm>
            <a:off x="7159751"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1" name="Google Shape;21;p24"/>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7"/>
        <p:cNvGrpSpPr/>
        <p:nvPr/>
      </p:nvGrpSpPr>
      <p:grpSpPr>
        <a:xfrm>
          <a:off x="0" y="0"/>
          <a:ext cx="0" cy="0"/>
          <a:chOff x="0" y="0"/>
          <a:chExt cx="0" cy="0"/>
        </a:xfrm>
      </p:grpSpPr>
      <p:sp>
        <p:nvSpPr>
          <p:cNvPr id="198" name="Google Shape;198;p51"/>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51"/>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00" name="Google Shape;200;p5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5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5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3"/>
        <p:cNvGrpSpPr/>
        <p:nvPr/>
      </p:nvGrpSpPr>
      <p:grpSpPr>
        <a:xfrm>
          <a:off x="0" y="0"/>
          <a:ext cx="0" cy="0"/>
          <a:chOff x="0" y="0"/>
          <a:chExt cx="0" cy="0"/>
        </a:xfrm>
      </p:grpSpPr>
      <p:sp>
        <p:nvSpPr>
          <p:cNvPr id="204" name="Google Shape;204;p52"/>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5" name="Google Shape;205;p52"/>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52"/>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7" name="Google Shape;207;p5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5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 name="Google Shape;209;p5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0"/>
        <p:cNvGrpSpPr/>
        <p:nvPr/>
      </p:nvGrpSpPr>
      <p:grpSpPr>
        <a:xfrm>
          <a:off x="0" y="0"/>
          <a:ext cx="0" cy="0"/>
          <a:chOff x="0" y="0"/>
          <a:chExt cx="0" cy="0"/>
        </a:xfrm>
      </p:grpSpPr>
      <p:sp>
        <p:nvSpPr>
          <p:cNvPr id="211" name="Google Shape;211;p53"/>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2" name="Google Shape;212;p53"/>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3" name="Google Shape;213;p53"/>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53"/>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15" name="Google Shape;215;p53"/>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5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5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5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9"/>
        <p:cNvGrpSpPr/>
        <p:nvPr/>
      </p:nvGrpSpPr>
      <p:grpSpPr>
        <a:xfrm>
          <a:off x="0" y="0"/>
          <a:ext cx="0" cy="0"/>
          <a:chOff x="0" y="0"/>
          <a:chExt cx="0" cy="0"/>
        </a:xfrm>
      </p:grpSpPr>
      <p:sp>
        <p:nvSpPr>
          <p:cNvPr id="220" name="Google Shape;220;p5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5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5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5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4"/>
        <p:cNvGrpSpPr/>
        <p:nvPr/>
      </p:nvGrpSpPr>
      <p:grpSpPr>
        <a:xfrm>
          <a:off x="0" y="0"/>
          <a:ext cx="0" cy="0"/>
          <a:chOff x="0" y="0"/>
          <a:chExt cx="0" cy="0"/>
        </a:xfrm>
      </p:grpSpPr>
      <p:sp>
        <p:nvSpPr>
          <p:cNvPr id="225" name="Google Shape;225;p5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5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5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8"/>
        <p:cNvGrpSpPr/>
        <p:nvPr/>
      </p:nvGrpSpPr>
      <p:grpSpPr>
        <a:xfrm>
          <a:off x="0" y="0"/>
          <a:ext cx="0" cy="0"/>
          <a:chOff x="0" y="0"/>
          <a:chExt cx="0" cy="0"/>
        </a:xfrm>
      </p:grpSpPr>
      <p:sp>
        <p:nvSpPr>
          <p:cNvPr id="229" name="Google Shape;229;p56"/>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56"/>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31" name="Google Shape;231;p56"/>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2" name="Google Shape;232;p5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5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4" name="Google Shape;234;p5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5"/>
        <p:cNvGrpSpPr/>
        <p:nvPr/>
      </p:nvGrpSpPr>
      <p:grpSpPr>
        <a:xfrm>
          <a:off x="0" y="0"/>
          <a:ext cx="0" cy="0"/>
          <a:chOff x="0" y="0"/>
          <a:chExt cx="0" cy="0"/>
        </a:xfrm>
      </p:grpSpPr>
      <p:sp>
        <p:nvSpPr>
          <p:cNvPr id="236" name="Google Shape;236;p57"/>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57"/>
          <p:cNvSpPr>
            <a:spLocks noGrp="1"/>
          </p:cNvSpPr>
          <p:nvPr>
            <p:ph type="pic" idx="2"/>
          </p:nvPr>
        </p:nvSpPr>
        <p:spPr>
          <a:xfrm>
            <a:off x="3887788" y="987425"/>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238" name="Google Shape;238;p57"/>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9" name="Google Shape;239;p5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5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5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2"/>
        <p:cNvGrpSpPr/>
        <p:nvPr/>
      </p:nvGrpSpPr>
      <p:grpSpPr>
        <a:xfrm>
          <a:off x="0" y="0"/>
          <a:ext cx="0" cy="0"/>
          <a:chOff x="0" y="0"/>
          <a:chExt cx="0" cy="0"/>
        </a:xfrm>
      </p:grpSpPr>
      <p:sp>
        <p:nvSpPr>
          <p:cNvPr id="243" name="Google Shape;243;p5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58"/>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5" name="Google Shape;245;p5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6" name="Google Shape;246;p5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7" name="Google Shape;247;p5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8"/>
        <p:cNvGrpSpPr/>
        <p:nvPr/>
      </p:nvGrpSpPr>
      <p:grpSpPr>
        <a:xfrm>
          <a:off x="0" y="0"/>
          <a:ext cx="0" cy="0"/>
          <a:chOff x="0" y="0"/>
          <a:chExt cx="0" cy="0"/>
        </a:xfrm>
      </p:grpSpPr>
      <p:sp>
        <p:nvSpPr>
          <p:cNvPr id="249" name="Google Shape;249;p59"/>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0" name="Google Shape;250;p59"/>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1" name="Google Shape;251;p5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5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5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2"/>
        <p:cNvGrpSpPr/>
        <p:nvPr/>
      </p:nvGrpSpPr>
      <p:grpSpPr>
        <a:xfrm>
          <a:off x="0" y="0"/>
          <a:ext cx="0" cy="0"/>
          <a:chOff x="0" y="0"/>
          <a:chExt cx="0" cy="0"/>
        </a:xfrm>
      </p:grpSpPr>
      <p:sp>
        <p:nvSpPr>
          <p:cNvPr id="263" name="Google Shape;263;p61"/>
          <p:cNvSpPr txBox="1">
            <a:spLocks noGrp="1"/>
          </p:cNvSpPr>
          <p:nvPr>
            <p:ph type="ctrTitle"/>
          </p:nvPr>
        </p:nvSpPr>
        <p:spPr>
          <a:xfrm>
            <a:off x="892176" y="2911261"/>
            <a:ext cx="6581775" cy="219291"/>
          </a:xfrm>
          <a:prstGeom prst="rect">
            <a:avLst/>
          </a:prstGeom>
          <a:noFill/>
          <a:ln>
            <a:noFill/>
          </a:ln>
        </p:spPr>
        <p:txBody>
          <a:bodyPr spcFirstLastPara="1" wrap="square" lIns="0" tIns="0" rIns="0" bIns="0" anchor="b" anchorCtr="0">
            <a:spAutoFit/>
          </a:bodyPr>
          <a:lstStyle>
            <a:lvl1pPr lvl="0" algn="l">
              <a:lnSpc>
                <a:spcPct val="122571"/>
              </a:lnSpc>
              <a:spcBef>
                <a:spcPts val="1400"/>
              </a:spcBef>
              <a:spcAft>
                <a:spcPts val="0"/>
              </a:spcAft>
              <a:buClr>
                <a:schemeClr val="dk2"/>
              </a:buClr>
              <a:buSzPts val="1190"/>
              <a:buFont typeface="Noto Sans Symbols"/>
              <a:buNone/>
              <a:defRPr sz="1400"/>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4" name="Google Shape;264;p61"/>
          <p:cNvSpPr txBox="1">
            <a:spLocks noGrp="1"/>
          </p:cNvSpPr>
          <p:nvPr>
            <p:ph type="subTitle" idx="1"/>
          </p:nvPr>
        </p:nvSpPr>
        <p:spPr>
          <a:xfrm>
            <a:off x="892177" y="3402014"/>
            <a:ext cx="6583363" cy="439738"/>
          </a:xfrm>
          <a:prstGeom prst="rect">
            <a:avLst/>
          </a:prstGeom>
          <a:noFill/>
          <a:ln>
            <a:noFill/>
          </a:ln>
        </p:spPr>
        <p:txBody>
          <a:bodyPr spcFirstLastPara="1" wrap="square" lIns="0" tIns="0" rIns="0" bIns="0" anchor="t" anchorCtr="0">
            <a:noAutofit/>
          </a:bodyPr>
          <a:lstStyle>
            <a:lvl1pPr lvl="0" algn="l">
              <a:lnSpc>
                <a:spcPct val="113454"/>
              </a:lnSpc>
              <a:spcBef>
                <a:spcPts val="165"/>
              </a:spcBef>
              <a:spcAft>
                <a:spcPts val="0"/>
              </a:spcAft>
              <a:buSzPts val="1400"/>
              <a:buNone/>
              <a:defRPr sz="1100" b="1"/>
            </a:lvl1pPr>
            <a:lvl2pPr lvl="1" algn="l">
              <a:lnSpc>
                <a:spcPct val="106000"/>
              </a:lnSpc>
              <a:spcBef>
                <a:spcPts val="1440"/>
              </a:spcBef>
              <a:spcAft>
                <a:spcPts val="0"/>
              </a:spcAft>
              <a:buSzPts val="1800"/>
              <a:buChar char="◼"/>
              <a:defRPr/>
            </a:lvl2pPr>
            <a:lvl3pPr lvl="2" algn="l">
              <a:lnSpc>
                <a:spcPct val="106000"/>
              </a:lnSpc>
              <a:spcBef>
                <a:spcPts val="720"/>
              </a:spcBef>
              <a:spcAft>
                <a:spcPts val="0"/>
              </a:spcAft>
              <a:buSzPts val="1800"/>
              <a:buChar char="–"/>
              <a:defRPr/>
            </a:lvl3pPr>
            <a:lvl4pPr lvl="3" algn="l">
              <a:lnSpc>
                <a:spcPct val="106000"/>
              </a:lnSpc>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pic>
        <p:nvPicPr>
          <p:cNvPr id="265" name="Google Shape;265;p61"/>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6" name="Google Shape;266;p61"/>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with Picture">
  <p:cSld name="Title Slide with Picture">
    <p:spTree>
      <p:nvGrpSpPr>
        <p:cNvPr id="1" name="Shape 22"/>
        <p:cNvGrpSpPr/>
        <p:nvPr/>
      </p:nvGrpSpPr>
      <p:grpSpPr>
        <a:xfrm>
          <a:off x="0" y="0"/>
          <a:ext cx="0" cy="0"/>
          <a:chOff x="0" y="0"/>
          <a:chExt cx="0" cy="0"/>
        </a:xfrm>
      </p:grpSpPr>
      <p:sp>
        <p:nvSpPr>
          <p:cNvPr id="23" name="Google Shape;23;p25"/>
          <p:cNvSpPr txBox="1">
            <a:spLocks noGrp="1"/>
          </p:cNvSpPr>
          <p:nvPr>
            <p:ph type="ctrTitle"/>
          </p:nvPr>
        </p:nvSpPr>
        <p:spPr>
          <a:xfrm>
            <a:off x="0" y="5025434"/>
            <a:ext cx="8915400"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25"/>
          <p:cNvSpPr txBox="1">
            <a:spLocks noGrp="1"/>
          </p:cNvSpPr>
          <p:nvPr>
            <p:ph type="subTitle" idx="1"/>
          </p:nvPr>
        </p:nvSpPr>
        <p:spPr>
          <a:xfrm>
            <a:off x="914400" y="5943600"/>
            <a:ext cx="8001000" cy="914400"/>
          </a:xfrm>
          <a:prstGeom prst="rect">
            <a:avLst/>
          </a:prstGeom>
          <a:solidFill>
            <a:srgbClr val="E3E5DC"/>
          </a:solidFill>
          <a:ln>
            <a:noFill/>
          </a:ln>
        </p:spPr>
        <p:txBody>
          <a:bodyPr spcFirstLastPara="1" wrap="square" lIns="292600" tIns="91425" rIns="274300" bIns="91425" anchor="t" anchorCtr="0">
            <a:noAutofit/>
          </a:bodyPr>
          <a:lstStyle>
            <a:lvl1pPr marR="0" lvl="0" algn="l" rtl="0">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R="0" lvl="2"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3pPr>
            <a:lvl4pPr marR="0" lvl="3" algn="ctr"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4pPr>
            <a:lvl5pPr marR="0" lvl="4" algn="ctr" rtl="0">
              <a:spcBef>
                <a:spcPts val="60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5pPr>
            <a:lvl6pPr marR="0" lvl="5"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6pPr>
            <a:lvl7pPr marR="0" lvl="6"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7pPr>
            <a:lvl8pPr marR="0" lvl="7" algn="ctr" rtl="0">
              <a:spcBef>
                <a:spcPts val="36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8pPr>
            <a:lvl9pPr marR="0" lvl="8" algn="ctr" rtl="0">
              <a:spcBef>
                <a:spcPts val="360"/>
              </a:spcBef>
              <a:spcAft>
                <a:spcPts val="0"/>
              </a:spcAft>
              <a:buClr>
                <a:schemeClr val="accent1"/>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9pPr>
          </a:lstStyle>
          <a:p>
            <a:endParaRPr/>
          </a:p>
        </p:txBody>
      </p:sp>
      <p:sp>
        <p:nvSpPr>
          <p:cNvPr id="25" name="Google Shape;25;p25"/>
          <p:cNvSpPr>
            <a:spLocks noGrp="1"/>
          </p:cNvSpPr>
          <p:nvPr>
            <p:ph type="pic" idx="2"/>
          </p:nvPr>
        </p:nvSpPr>
        <p:spPr>
          <a:xfrm>
            <a:off x="927100" y="1129553"/>
            <a:ext cx="7988300" cy="3886200"/>
          </a:xfrm>
          <a:prstGeom prst="rect">
            <a:avLst/>
          </a:prstGeom>
          <a:noFill/>
          <a:ln>
            <a:noFill/>
          </a:ln>
        </p:spPr>
        <p:txBody>
          <a:bodyPr spcFirstLastPara="1" wrap="square" lIns="91425" tIns="45700" rIns="91425" bIns="45700" anchor="t" anchorCtr="0">
            <a:normAutofit/>
          </a:bodyPr>
          <a:lstStyle>
            <a:lvl1pPr marR="0" lvl="0" algn="l" rtl="0">
              <a:spcBef>
                <a:spcPts val="20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R="0" lvl="1"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R="0" lvl="2"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R="0" lvl="3"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R="0" lvl="4"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R="0" lvl="5"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R="0" lvl="6"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R="0" lvl="7"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R="0" lvl="8"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26" name="Google Shape;26;p25"/>
          <p:cNvPicPr preferRelativeResize="0"/>
          <p:nvPr/>
        </p:nvPicPr>
        <p:blipFill rotWithShape="1">
          <a:blip r:embed="rId2">
            <a:alphaModFix/>
          </a:blip>
          <a:srcRect/>
          <a:stretch/>
        </p:blipFill>
        <p:spPr>
          <a:xfrm>
            <a:off x="7168896" y="826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 name="Google Shape;27;p25"/>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67"/>
        <p:cNvGrpSpPr/>
        <p:nvPr/>
      </p:nvGrpSpPr>
      <p:grpSpPr>
        <a:xfrm>
          <a:off x="0" y="0"/>
          <a:ext cx="0" cy="0"/>
          <a:chOff x="0" y="0"/>
          <a:chExt cx="0" cy="0"/>
        </a:xfrm>
      </p:grpSpPr>
      <p:sp>
        <p:nvSpPr>
          <p:cNvPr id="268" name="Google Shape;268;p62"/>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69" name="Google Shape;269;p62"/>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270" name="Google Shape;270;p62"/>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1" name="Google Shape;271;p62"/>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72"/>
        <p:cNvGrpSpPr/>
        <p:nvPr/>
      </p:nvGrpSpPr>
      <p:grpSpPr>
        <a:xfrm>
          <a:off x="0" y="0"/>
          <a:ext cx="0" cy="0"/>
          <a:chOff x="0" y="0"/>
          <a:chExt cx="0" cy="0"/>
        </a:xfrm>
      </p:grpSpPr>
      <p:sp>
        <p:nvSpPr>
          <p:cNvPr id="273" name="Google Shape;273;p63"/>
          <p:cNvSpPr txBox="1">
            <a:spLocks noGrp="1"/>
          </p:cNvSpPr>
          <p:nvPr>
            <p:ph type="title"/>
          </p:nvPr>
        </p:nvSpPr>
        <p:spPr>
          <a:xfrm>
            <a:off x="722313" y="4406902"/>
            <a:ext cx="7772400" cy="500906"/>
          </a:xfrm>
          <a:prstGeom prst="rect">
            <a:avLst/>
          </a:prstGeom>
          <a:noFill/>
          <a:ln>
            <a:noFill/>
          </a:ln>
        </p:spPr>
        <p:txBody>
          <a:bodyPr spcFirstLastPara="1" wrap="square" lIns="0" tIns="0" rIns="0" bIns="0" anchor="t" anchorCtr="0">
            <a:spAutoFit/>
          </a:bodyPr>
          <a:lstStyle>
            <a:lvl1pPr lvl="0" algn="l">
              <a:lnSpc>
                <a:spcPct val="106000"/>
              </a:lnSpc>
              <a:spcBef>
                <a:spcPts val="0"/>
              </a:spcBef>
              <a:spcAft>
                <a:spcPts val="0"/>
              </a:spcAft>
              <a:buSzPts val="1400"/>
              <a:buNone/>
              <a:defRPr sz="3100" b="1" cap="none"/>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4" name="Google Shape;274;p63"/>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280"/>
              </a:spcBef>
              <a:spcAft>
                <a:spcPts val="0"/>
              </a:spcAft>
              <a:buSzPts val="1280"/>
              <a:buNone/>
              <a:defRPr sz="1600"/>
            </a:lvl1pPr>
            <a:lvl2pPr marL="914400" lvl="1" indent="-228600" algn="l">
              <a:lnSpc>
                <a:spcPct val="106000"/>
              </a:lnSpc>
              <a:spcBef>
                <a:spcPts val="1120"/>
              </a:spcBef>
              <a:spcAft>
                <a:spcPts val="0"/>
              </a:spcAft>
              <a:buSzPts val="1400"/>
              <a:buNone/>
              <a:defRPr sz="1400"/>
            </a:lvl2pPr>
            <a:lvl3pPr marL="1371600" lvl="2" indent="-228600" algn="l">
              <a:lnSpc>
                <a:spcPct val="106000"/>
              </a:lnSpc>
              <a:spcBef>
                <a:spcPts val="480"/>
              </a:spcBef>
              <a:spcAft>
                <a:spcPts val="0"/>
              </a:spcAft>
              <a:buSzPts val="1200"/>
              <a:buNone/>
              <a:defRPr sz="1200"/>
            </a:lvl3pPr>
            <a:lvl4pPr marL="1828800" lvl="3" indent="-228600" algn="l">
              <a:lnSpc>
                <a:spcPct val="106000"/>
              </a:lnSpc>
              <a:spcBef>
                <a:spcPts val="220"/>
              </a:spcBef>
              <a:spcAft>
                <a:spcPts val="0"/>
              </a:spcAft>
              <a:buSzPts val="1100"/>
              <a:buFont typeface="Arial"/>
              <a:buNone/>
              <a:defRPr sz="1100"/>
            </a:lvl4pPr>
            <a:lvl5pPr marL="2286000" lvl="4" indent="-228600" algn="l">
              <a:spcBef>
                <a:spcPts val="220"/>
              </a:spcBef>
              <a:spcAft>
                <a:spcPts val="0"/>
              </a:spcAft>
              <a:buSzPts val="1100"/>
              <a:buFont typeface="Arial"/>
              <a:buNone/>
              <a:defRPr sz="1100"/>
            </a:lvl5pPr>
            <a:lvl6pPr marL="2743200" lvl="5" indent="-228600" algn="l">
              <a:spcBef>
                <a:spcPts val="220"/>
              </a:spcBef>
              <a:spcAft>
                <a:spcPts val="0"/>
              </a:spcAft>
              <a:buSzPts val="1100"/>
              <a:buFont typeface="Arial"/>
              <a:buNone/>
              <a:defRPr sz="1100"/>
            </a:lvl6pPr>
            <a:lvl7pPr marL="3200400" lvl="6" indent="-228600" algn="l">
              <a:spcBef>
                <a:spcPts val="220"/>
              </a:spcBef>
              <a:spcAft>
                <a:spcPts val="0"/>
              </a:spcAft>
              <a:buSzPts val="1100"/>
              <a:buFont typeface="Arial"/>
              <a:buNone/>
              <a:defRPr sz="1100"/>
            </a:lvl7pPr>
            <a:lvl8pPr marL="3657600" lvl="7" indent="-228600" algn="l">
              <a:spcBef>
                <a:spcPts val="220"/>
              </a:spcBef>
              <a:spcAft>
                <a:spcPts val="0"/>
              </a:spcAft>
              <a:buSzPts val="1100"/>
              <a:buFont typeface="Arial"/>
              <a:buNone/>
              <a:defRPr sz="1100"/>
            </a:lvl8pPr>
            <a:lvl9pPr marL="4114800" lvl="8" indent="-228600" algn="l">
              <a:spcBef>
                <a:spcPts val="220"/>
              </a:spcBef>
              <a:spcAft>
                <a:spcPts val="0"/>
              </a:spcAft>
              <a:buSzPts val="1100"/>
              <a:buFont typeface="Arial"/>
              <a:buNone/>
              <a:defRPr sz="1100"/>
            </a:lvl9pPr>
          </a:lstStyle>
          <a:p>
            <a:endParaRPr/>
          </a:p>
        </p:txBody>
      </p:sp>
      <p:pic>
        <p:nvPicPr>
          <p:cNvPr id="275" name="Google Shape;275;p63"/>
          <p:cNvPicPr preferRelativeResize="0"/>
          <p:nvPr/>
        </p:nvPicPr>
        <p:blipFill rotWithShape="1">
          <a:blip r:embed="rId2">
            <a:alphaModFix/>
          </a:blip>
          <a:srcRect/>
          <a:stretch/>
        </p:blipFill>
        <p:spPr>
          <a:xfrm>
            <a:off x="7168896" y="350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76" name="Google Shape;276;p63"/>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277"/>
        <p:cNvGrpSpPr/>
        <p:nvPr/>
      </p:nvGrpSpPr>
      <p:grpSpPr>
        <a:xfrm>
          <a:off x="0" y="0"/>
          <a:ext cx="0" cy="0"/>
          <a:chOff x="0" y="0"/>
          <a:chExt cx="0" cy="0"/>
        </a:xfrm>
      </p:grpSpPr>
      <p:sp>
        <p:nvSpPr>
          <p:cNvPr id="278" name="Google Shape;278;p64"/>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79" name="Google Shape;279;p64"/>
          <p:cNvSpPr txBox="1">
            <a:spLocks noGrp="1"/>
          </p:cNvSpPr>
          <p:nvPr>
            <p:ph type="body" idx="1"/>
          </p:nvPr>
        </p:nvSpPr>
        <p:spPr>
          <a:xfrm>
            <a:off x="396877" y="1154114"/>
            <a:ext cx="1927225"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spcBef>
                <a:spcPts val="280"/>
              </a:spcBef>
              <a:spcAft>
                <a:spcPts val="0"/>
              </a:spcAft>
              <a:buSzPts val="1400"/>
              <a:buFont typeface="Arial"/>
              <a:buChar char="–"/>
              <a:defRPr sz="1400"/>
            </a:lvl5pPr>
            <a:lvl6pPr marL="2743200" lvl="5" indent="-317500" algn="l">
              <a:spcBef>
                <a:spcPts val="280"/>
              </a:spcBef>
              <a:spcAft>
                <a:spcPts val="0"/>
              </a:spcAft>
              <a:buSzPts val="1400"/>
              <a:buFont typeface="Arial"/>
              <a:buChar char="–"/>
              <a:defRPr sz="1400"/>
            </a:lvl6pPr>
            <a:lvl7pPr marL="3200400" lvl="6" indent="-317500" algn="l">
              <a:spcBef>
                <a:spcPts val="280"/>
              </a:spcBef>
              <a:spcAft>
                <a:spcPts val="0"/>
              </a:spcAft>
              <a:buSzPts val="1400"/>
              <a:buFont typeface="Arial"/>
              <a:buChar char="–"/>
              <a:defRPr sz="1400"/>
            </a:lvl7pPr>
            <a:lvl8pPr marL="3657600" lvl="7" indent="-317500" algn="l">
              <a:spcBef>
                <a:spcPts val="280"/>
              </a:spcBef>
              <a:spcAft>
                <a:spcPts val="0"/>
              </a:spcAft>
              <a:buSzPts val="1400"/>
              <a:buFont typeface="Arial"/>
              <a:buChar char="–"/>
              <a:defRPr sz="1400"/>
            </a:lvl8pPr>
            <a:lvl9pPr marL="4114800" lvl="8" indent="-317500" algn="l">
              <a:spcBef>
                <a:spcPts val="280"/>
              </a:spcBef>
              <a:spcAft>
                <a:spcPts val="0"/>
              </a:spcAft>
              <a:buSzPts val="1400"/>
              <a:buFont typeface="Arial"/>
              <a:buChar char="–"/>
              <a:defRPr sz="1400"/>
            </a:lvl9pPr>
          </a:lstStyle>
          <a:p>
            <a:endParaRPr/>
          </a:p>
        </p:txBody>
      </p:sp>
      <p:sp>
        <p:nvSpPr>
          <p:cNvPr id="280" name="Google Shape;280;p64"/>
          <p:cNvSpPr txBox="1">
            <a:spLocks noGrp="1"/>
          </p:cNvSpPr>
          <p:nvPr>
            <p:ph type="body" idx="2"/>
          </p:nvPr>
        </p:nvSpPr>
        <p:spPr>
          <a:xfrm>
            <a:off x="2476502" y="1154114"/>
            <a:ext cx="1928813" cy="51355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760"/>
              </a:spcBef>
              <a:spcAft>
                <a:spcPts val="0"/>
              </a:spcAft>
              <a:buSzPts val="1400"/>
              <a:buNone/>
              <a:defRPr sz="2200"/>
            </a:lvl1pPr>
            <a:lvl2pPr marL="914400" lvl="1" indent="-349250" algn="l">
              <a:lnSpc>
                <a:spcPct val="106000"/>
              </a:lnSpc>
              <a:spcBef>
                <a:spcPts val="1520"/>
              </a:spcBef>
              <a:spcAft>
                <a:spcPts val="0"/>
              </a:spcAft>
              <a:buSzPts val="1900"/>
              <a:buChar char="◼"/>
              <a:defRPr sz="1900"/>
            </a:lvl2pPr>
            <a:lvl3pPr marL="1371600" lvl="2" indent="-330200" algn="l">
              <a:lnSpc>
                <a:spcPct val="106000"/>
              </a:lnSpc>
              <a:spcBef>
                <a:spcPts val="640"/>
              </a:spcBef>
              <a:spcAft>
                <a:spcPts val="0"/>
              </a:spcAft>
              <a:buSzPts val="1600"/>
              <a:buChar char="–"/>
              <a:defRPr sz="1600"/>
            </a:lvl3pPr>
            <a:lvl4pPr marL="1828800" lvl="3" indent="-317500" algn="l">
              <a:lnSpc>
                <a:spcPct val="106000"/>
              </a:lnSpc>
              <a:spcBef>
                <a:spcPts val="280"/>
              </a:spcBef>
              <a:spcAft>
                <a:spcPts val="0"/>
              </a:spcAft>
              <a:buSzPts val="1400"/>
              <a:buFont typeface="Arial"/>
              <a:buChar char="•"/>
              <a:defRPr sz="1400"/>
            </a:lvl4pPr>
            <a:lvl5pPr marL="2286000" lvl="4" indent="-317500" algn="l">
              <a:spcBef>
                <a:spcPts val="280"/>
              </a:spcBef>
              <a:spcAft>
                <a:spcPts val="0"/>
              </a:spcAft>
              <a:buSzPts val="1400"/>
              <a:buFont typeface="Arial"/>
              <a:buChar char="–"/>
              <a:defRPr sz="1400"/>
            </a:lvl5pPr>
            <a:lvl6pPr marL="2743200" lvl="5" indent="-317500" algn="l">
              <a:spcBef>
                <a:spcPts val="280"/>
              </a:spcBef>
              <a:spcAft>
                <a:spcPts val="0"/>
              </a:spcAft>
              <a:buSzPts val="1400"/>
              <a:buFont typeface="Arial"/>
              <a:buChar char="–"/>
              <a:defRPr sz="1400"/>
            </a:lvl6pPr>
            <a:lvl7pPr marL="3200400" lvl="6" indent="-317500" algn="l">
              <a:spcBef>
                <a:spcPts val="280"/>
              </a:spcBef>
              <a:spcAft>
                <a:spcPts val="0"/>
              </a:spcAft>
              <a:buSzPts val="1400"/>
              <a:buFont typeface="Arial"/>
              <a:buChar char="–"/>
              <a:defRPr sz="1400"/>
            </a:lvl7pPr>
            <a:lvl8pPr marL="3657600" lvl="7" indent="-317500" algn="l">
              <a:spcBef>
                <a:spcPts val="280"/>
              </a:spcBef>
              <a:spcAft>
                <a:spcPts val="0"/>
              </a:spcAft>
              <a:buSzPts val="1400"/>
              <a:buFont typeface="Arial"/>
              <a:buChar char="–"/>
              <a:defRPr sz="1400"/>
            </a:lvl8pPr>
            <a:lvl9pPr marL="4114800" lvl="8" indent="-317500" algn="l">
              <a:spcBef>
                <a:spcPts val="280"/>
              </a:spcBef>
              <a:spcAft>
                <a:spcPts val="0"/>
              </a:spcAft>
              <a:buSzPts val="1400"/>
              <a:buFont typeface="Arial"/>
              <a:buChar char="–"/>
              <a:defRPr sz="1400"/>
            </a:lvl9pPr>
          </a:lstStyle>
          <a:p>
            <a:endParaRPr/>
          </a:p>
        </p:txBody>
      </p:sp>
      <p:pic>
        <p:nvPicPr>
          <p:cNvPr id="281" name="Google Shape;281;p64"/>
          <p:cNvPicPr preferRelativeResize="0"/>
          <p:nvPr/>
        </p:nvPicPr>
        <p:blipFill rotWithShape="1">
          <a:blip r:embed="rId2">
            <a:alphaModFix/>
          </a:blip>
          <a:srcRect/>
          <a:stretch/>
        </p:blipFill>
        <p:spPr>
          <a:xfrm>
            <a:off x="7159751"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82" name="Google Shape;282;p64"/>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83"/>
        <p:cNvGrpSpPr/>
        <p:nvPr/>
      </p:nvGrpSpPr>
      <p:grpSpPr>
        <a:xfrm>
          <a:off x="0" y="0"/>
          <a:ext cx="0" cy="0"/>
          <a:chOff x="0" y="0"/>
          <a:chExt cx="0" cy="0"/>
        </a:xfrm>
      </p:grpSpPr>
      <p:sp>
        <p:nvSpPr>
          <p:cNvPr id="284" name="Google Shape;284;p65"/>
          <p:cNvSpPr txBox="1">
            <a:spLocks noGrp="1"/>
          </p:cNvSpPr>
          <p:nvPr>
            <p:ph type="title"/>
          </p:nvPr>
        </p:nvSpPr>
        <p:spPr>
          <a:xfrm>
            <a:off x="457200" y="1223740"/>
            <a:ext cx="8229600"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285" name="Google Shape;285;p65"/>
          <p:cNvSpPr txBox="1">
            <a:spLocks noGrp="1"/>
          </p:cNvSpPr>
          <p:nvPr>
            <p:ph type="body" idx="1"/>
          </p:nvPr>
        </p:nvSpPr>
        <p:spPr>
          <a:xfrm>
            <a:off x="457200" y="1535114"/>
            <a:ext cx="4040188"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spcBef>
                <a:spcPts val="240"/>
              </a:spcBef>
              <a:spcAft>
                <a:spcPts val="0"/>
              </a:spcAft>
              <a:buSzPts val="1200"/>
              <a:buFont typeface="Arial"/>
              <a:buNone/>
              <a:defRPr sz="1200" b="1"/>
            </a:lvl5pPr>
            <a:lvl6pPr marL="2743200" lvl="5" indent="-228600" algn="l">
              <a:spcBef>
                <a:spcPts val="240"/>
              </a:spcBef>
              <a:spcAft>
                <a:spcPts val="0"/>
              </a:spcAft>
              <a:buSzPts val="1200"/>
              <a:buFont typeface="Arial"/>
              <a:buNone/>
              <a:defRPr sz="1200" b="1"/>
            </a:lvl6pPr>
            <a:lvl7pPr marL="3200400" lvl="6" indent="-228600" algn="l">
              <a:spcBef>
                <a:spcPts val="240"/>
              </a:spcBef>
              <a:spcAft>
                <a:spcPts val="0"/>
              </a:spcAft>
              <a:buSzPts val="1200"/>
              <a:buFont typeface="Arial"/>
              <a:buNone/>
              <a:defRPr sz="1200" b="1"/>
            </a:lvl7pPr>
            <a:lvl8pPr marL="3657600" lvl="7" indent="-228600" algn="l">
              <a:spcBef>
                <a:spcPts val="240"/>
              </a:spcBef>
              <a:spcAft>
                <a:spcPts val="0"/>
              </a:spcAft>
              <a:buSzPts val="1200"/>
              <a:buFont typeface="Arial"/>
              <a:buNone/>
              <a:defRPr sz="1200" b="1"/>
            </a:lvl8pPr>
            <a:lvl9pPr marL="4114800" lvl="8" indent="-228600" algn="l">
              <a:spcBef>
                <a:spcPts val="240"/>
              </a:spcBef>
              <a:spcAft>
                <a:spcPts val="0"/>
              </a:spcAft>
              <a:buSzPts val="1200"/>
              <a:buFont typeface="Arial"/>
              <a:buNone/>
              <a:defRPr sz="1200" b="1"/>
            </a:lvl9pPr>
          </a:lstStyle>
          <a:p>
            <a:endParaRPr/>
          </a:p>
        </p:txBody>
      </p:sp>
      <p:sp>
        <p:nvSpPr>
          <p:cNvPr id="286" name="Google Shape;286;p65"/>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spcBef>
                <a:spcPts val="240"/>
              </a:spcBef>
              <a:spcAft>
                <a:spcPts val="0"/>
              </a:spcAft>
              <a:buSzPts val="1200"/>
              <a:buFont typeface="Arial"/>
              <a:buChar char="–"/>
              <a:defRPr sz="1200"/>
            </a:lvl5pPr>
            <a:lvl6pPr marL="2743200" lvl="5" indent="-304800" algn="l">
              <a:spcBef>
                <a:spcPts val="240"/>
              </a:spcBef>
              <a:spcAft>
                <a:spcPts val="0"/>
              </a:spcAft>
              <a:buSzPts val="1200"/>
              <a:buFont typeface="Arial"/>
              <a:buChar char="–"/>
              <a:defRPr sz="1200"/>
            </a:lvl6pPr>
            <a:lvl7pPr marL="3200400" lvl="6" indent="-304800" algn="l">
              <a:spcBef>
                <a:spcPts val="240"/>
              </a:spcBef>
              <a:spcAft>
                <a:spcPts val="0"/>
              </a:spcAft>
              <a:buSzPts val="1200"/>
              <a:buFont typeface="Arial"/>
              <a:buChar char="–"/>
              <a:defRPr sz="1200"/>
            </a:lvl7pPr>
            <a:lvl8pPr marL="3657600" lvl="7" indent="-304800" algn="l">
              <a:spcBef>
                <a:spcPts val="240"/>
              </a:spcBef>
              <a:spcAft>
                <a:spcPts val="0"/>
              </a:spcAft>
              <a:buSzPts val="1200"/>
              <a:buFont typeface="Arial"/>
              <a:buChar char="–"/>
              <a:defRPr sz="1200"/>
            </a:lvl8pPr>
            <a:lvl9pPr marL="4114800" lvl="8" indent="-304800" algn="l">
              <a:spcBef>
                <a:spcPts val="240"/>
              </a:spcBef>
              <a:spcAft>
                <a:spcPts val="0"/>
              </a:spcAft>
              <a:buSzPts val="1200"/>
              <a:buFont typeface="Arial"/>
              <a:buChar char="–"/>
              <a:defRPr sz="1200"/>
            </a:lvl9pPr>
          </a:lstStyle>
          <a:p>
            <a:endParaRPr/>
          </a:p>
        </p:txBody>
      </p:sp>
      <p:sp>
        <p:nvSpPr>
          <p:cNvPr id="287" name="Google Shape;287;p65"/>
          <p:cNvSpPr txBox="1">
            <a:spLocks noGrp="1"/>
          </p:cNvSpPr>
          <p:nvPr>
            <p:ph type="body" idx="3"/>
          </p:nvPr>
        </p:nvSpPr>
        <p:spPr>
          <a:xfrm>
            <a:off x="4645027" y="1535114"/>
            <a:ext cx="4041775" cy="639762"/>
          </a:xfrm>
          <a:prstGeom prst="rect">
            <a:avLst/>
          </a:prstGeom>
          <a:noFill/>
          <a:ln>
            <a:noFill/>
          </a:ln>
        </p:spPr>
        <p:txBody>
          <a:bodyPr spcFirstLastPara="1" wrap="square" lIns="0" tIns="0" rIns="0" bIns="0" anchor="b" anchorCtr="0">
            <a:noAutofit/>
          </a:bodyPr>
          <a:lstStyle>
            <a:lvl1pPr marL="457200" lvl="0" indent="-228600" algn="l">
              <a:lnSpc>
                <a:spcPct val="106000"/>
              </a:lnSpc>
              <a:spcBef>
                <a:spcPts val="1520"/>
              </a:spcBef>
              <a:spcAft>
                <a:spcPts val="0"/>
              </a:spcAft>
              <a:buSzPts val="1520"/>
              <a:buNone/>
              <a:defRPr sz="1900" b="1"/>
            </a:lvl1pPr>
            <a:lvl2pPr marL="914400" lvl="1" indent="-228600" algn="l">
              <a:lnSpc>
                <a:spcPct val="106000"/>
              </a:lnSpc>
              <a:spcBef>
                <a:spcPts val="1280"/>
              </a:spcBef>
              <a:spcAft>
                <a:spcPts val="0"/>
              </a:spcAft>
              <a:buSzPts val="1600"/>
              <a:buNone/>
              <a:defRPr sz="1600" b="1"/>
            </a:lvl2pPr>
            <a:lvl3pPr marL="1371600" lvl="2" indent="-228600" algn="l">
              <a:lnSpc>
                <a:spcPct val="106000"/>
              </a:lnSpc>
              <a:spcBef>
                <a:spcPts val="560"/>
              </a:spcBef>
              <a:spcAft>
                <a:spcPts val="0"/>
              </a:spcAft>
              <a:buSzPts val="1400"/>
              <a:buNone/>
              <a:defRPr sz="1400" b="1"/>
            </a:lvl3pPr>
            <a:lvl4pPr marL="1828800" lvl="3" indent="-228600" algn="l">
              <a:lnSpc>
                <a:spcPct val="106000"/>
              </a:lnSpc>
              <a:spcBef>
                <a:spcPts val="240"/>
              </a:spcBef>
              <a:spcAft>
                <a:spcPts val="0"/>
              </a:spcAft>
              <a:buSzPts val="1200"/>
              <a:buFont typeface="Arial"/>
              <a:buNone/>
              <a:defRPr sz="1200" b="1"/>
            </a:lvl4pPr>
            <a:lvl5pPr marL="2286000" lvl="4" indent="-228600" algn="l">
              <a:spcBef>
                <a:spcPts val="240"/>
              </a:spcBef>
              <a:spcAft>
                <a:spcPts val="0"/>
              </a:spcAft>
              <a:buSzPts val="1200"/>
              <a:buFont typeface="Arial"/>
              <a:buNone/>
              <a:defRPr sz="1200" b="1"/>
            </a:lvl5pPr>
            <a:lvl6pPr marL="2743200" lvl="5" indent="-228600" algn="l">
              <a:spcBef>
                <a:spcPts val="240"/>
              </a:spcBef>
              <a:spcAft>
                <a:spcPts val="0"/>
              </a:spcAft>
              <a:buSzPts val="1200"/>
              <a:buFont typeface="Arial"/>
              <a:buNone/>
              <a:defRPr sz="1200" b="1"/>
            </a:lvl6pPr>
            <a:lvl7pPr marL="3200400" lvl="6" indent="-228600" algn="l">
              <a:spcBef>
                <a:spcPts val="240"/>
              </a:spcBef>
              <a:spcAft>
                <a:spcPts val="0"/>
              </a:spcAft>
              <a:buSzPts val="1200"/>
              <a:buFont typeface="Arial"/>
              <a:buNone/>
              <a:defRPr sz="1200" b="1"/>
            </a:lvl7pPr>
            <a:lvl8pPr marL="3657600" lvl="7" indent="-228600" algn="l">
              <a:spcBef>
                <a:spcPts val="240"/>
              </a:spcBef>
              <a:spcAft>
                <a:spcPts val="0"/>
              </a:spcAft>
              <a:buSzPts val="1200"/>
              <a:buFont typeface="Arial"/>
              <a:buNone/>
              <a:defRPr sz="1200" b="1"/>
            </a:lvl8pPr>
            <a:lvl9pPr marL="4114800" lvl="8" indent="-228600" algn="l">
              <a:spcBef>
                <a:spcPts val="240"/>
              </a:spcBef>
              <a:spcAft>
                <a:spcPts val="0"/>
              </a:spcAft>
              <a:buSzPts val="1200"/>
              <a:buFont typeface="Arial"/>
              <a:buNone/>
              <a:defRPr sz="1200" b="1"/>
            </a:lvl9pPr>
          </a:lstStyle>
          <a:p>
            <a:endParaRPr/>
          </a:p>
        </p:txBody>
      </p:sp>
      <p:sp>
        <p:nvSpPr>
          <p:cNvPr id="288" name="Google Shape;288;p65"/>
          <p:cNvSpPr txBox="1">
            <a:spLocks noGrp="1"/>
          </p:cNvSpPr>
          <p:nvPr>
            <p:ph type="body" idx="4"/>
          </p:nvPr>
        </p:nvSpPr>
        <p:spPr>
          <a:xfrm>
            <a:off x="4645027" y="2174875"/>
            <a:ext cx="4041775" cy="3951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520"/>
              </a:spcBef>
              <a:spcAft>
                <a:spcPts val="0"/>
              </a:spcAft>
              <a:buSzPts val="1400"/>
              <a:buNone/>
              <a:defRPr sz="1900"/>
            </a:lvl1pPr>
            <a:lvl2pPr marL="914400" lvl="1" indent="-330200" algn="l">
              <a:lnSpc>
                <a:spcPct val="106000"/>
              </a:lnSpc>
              <a:spcBef>
                <a:spcPts val="1280"/>
              </a:spcBef>
              <a:spcAft>
                <a:spcPts val="0"/>
              </a:spcAft>
              <a:buSzPts val="1600"/>
              <a:buChar char="◼"/>
              <a:defRPr sz="1600"/>
            </a:lvl2pPr>
            <a:lvl3pPr marL="1371600" lvl="2" indent="-317500" algn="l">
              <a:lnSpc>
                <a:spcPct val="106000"/>
              </a:lnSpc>
              <a:spcBef>
                <a:spcPts val="560"/>
              </a:spcBef>
              <a:spcAft>
                <a:spcPts val="0"/>
              </a:spcAft>
              <a:buSzPts val="1400"/>
              <a:buChar char="–"/>
              <a:defRPr sz="1400"/>
            </a:lvl3pPr>
            <a:lvl4pPr marL="1828800" lvl="3" indent="-304800" algn="l">
              <a:lnSpc>
                <a:spcPct val="106000"/>
              </a:lnSpc>
              <a:spcBef>
                <a:spcPts val="240"/>
              </a:spcBef>
              <a:spcAft>
                <a:spcPts val="0"/>
              </a:spcAft>
              <a:buSzPts val="1200"/>
              <a:buFont typeface="Arial"/>
              <a:buChar char="•"/>
              <a:defRPr sz="1200"/>
            </a:lvl4pPr>
            <a:lvl5pPr marL="2286000" lvl="4" indent="-304800" algn="l">
              <a:spcBef>
                <a:spcPts val="240"/>
              </a:spcBef>
              <a:spcAft>
                <a:spcPts val="0"/>
              </a:spcAft>
              <a:buSzPts val="1200"/>
              <a:buFont typeface="Arial"/>
              <a:buChar char="–"/>
              <a:defRPr sz="1200"/>
            </a:lvl5pPr>
            <a:lvl6pPr marL="2743200" lvl="5" indent="-304800" algn="l">
              <a:spcBef>
                <a:spcPts val="240"/>
              </a:spcBef>
              <a:spcAft>
                <a:spcPts val="0"/>
              </a:spcAft>
              <a:buSzPts val="1200"/>
              <a:buFont typeface="Arial"/>
              <a:buChar char="–"/>
              <a:defRPr sz="1200"/>
            </a:lvl6pPr>
            <a:lvl7pPr marL="3200400" lvl="6" indent="-304800" algn="l">
              <a:spcBef>
                <a:spcPts val="240"/>
              </a:spcBef>
              <a:spcAft>
                <a:spcPts val="0"/>
              </a:spcAft>
              <a:buSzPts val="1200"/>
              <a:buFont typeface="Arial"/>
              <a:buChar char="–"/>
              <a:defRPr sz="1200"/>
            </a:lvl7pPr>
            <a:lvl8pPr marL="3657600" lvl="7" indent="-304800" algn="l">
              <a:spcBef>
                <a:spcPts val="240"/>
              </a:spcBef>
              <a:spcAft>
                <a:spcPts val="0"/>
              </a:spcAft>
              <a:buSzPts val="1200"/>
              <a:buFont typeface="Arial"/>
              <a:buChar char="–"/>
              <a:defRPr sz="1200"/>
            </a:lvl8pPr>
            <a:lvl9pPr marL="4114800" lvl="8" indent="-304800" algn="l">
              <a:spcBef>
                <a:spcPts val="240"/>
              </a:spcBef>
              <a:spcAft>
                <a:spcPts val="0"/>
              </a:spcAft>
              <a:buSzPts val="1200"/>
              <a:buFont typeface="Arial"/>
              <a:buChar char="–"/>
              <a:defRPr sz="1200"/>
            </a:lvl9pPr>
          </a:lstStyle>
          <a:p>
            <a:endParaRPr/>
          </a:p>
        </p:txBody>
      </p:sp>
      <p:pic>
        <p:nvPicPr>
          <p:cNvPr id="289" name="Google Shape;289;p65"/>
          <p:cNvPicPr preferRelativeResize="0"/>
          <p:nvPr/>
        </p:nvPicPr>
        <p:blipFill rotWithShape="1">
          <a:blip r:embed="rId2">
            <a:alphaModFix/>
          </a:blip>
          <a:srcRect/>
          <a:stretch/>
        </p:blipFill>
        <p:spPr>
          <a:xfrm>
            <a:off x="7159752"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0" name="Google Shape;290;p65"/>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291"/>
        <p:cNvGrpSpPr/>
        <p:nvPr/>
      </p:nvGrpSpPr>
      <p:grpSpPr>
        <a:xfrm>
          <a:off x="0" y="0"/>
          <a:ext cx="0" cy="0"/>
          <a:chOff x="0" y="0"/>
          <a:chExt cx="0" cy="0"/>
        </a:xfrm>
      </p:grpSpPr>
      <p:sp>
        <p:nvSpPr>
          <p:cNvPr id="292" name="Google Shape;292;p66"/>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293" name="Google Shape;293;p66"/>
          <p:cNvPicPr preferRelativeResize="0"/>
          <p:nvPr/>
        </p:nvPicPr>
        <p:blipFill rotWithShape="1">
          <a:blip r:embed="rId2">
            <a:alphaModFix/>
          </a:blip>
          <a:srcRect/>
          <a:stretch/>
        </p:blipFill>
        <p:spPr>
          <a:xfrm>
            <a:off x="7159751" y="15811"/>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4" name="Google Shape;294;p66"/>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95"/>
        <p:cNvGrpSpPr/>
        <p:nvPr/>
      </p:nvGrpSpPr>
      <p:grpSpPr>
        <a:xfrm>
          <a:off x="0" y="0"/>
          <a:ext cx="0" cy="0"/>
          <a:chOff x="0" y="0"/>
          <a:chExt cx="0" cy="0"/>
        </a:xfrm>
      </p:grpSpPr>
      <p:pic>
        <p:nvPicPr>
          <p:cNvPr id="296" name="Google Shape;296;p67"/>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97" name="Google Shape;297;p67"/>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98"/>
        <p:cNvGrpSpPr/>
        <p:nvPr/>
      </p:nvGrpSpPr>
      <p:grpSpPr>
        <a:xfrm>
          <a:off x="0" y="0"/>
          <a:ext cx="0" cy="0"/>
          <a:chOff x="0" y="0"/>
          <a:chExt cx="0" cy="0"/>
        </a:xfrm>
      </p:grpSpPr>
      <p:sp>
        <p:nvSpPr>
          <p:cNvPr id="299" name="Google Shape;299;p68"/>
          <p:cNvSpPr txBox="1">
            <a:spLocks noGrp="1"/>
          </p:cNvSpPr>
          <p:nvPr>
            <p:ph type="title"/>
          </p:nvPr>
        </p:nvSpPr>
        <p:spPr>
          <a:xfrm>
            <a:off x="457202" y="1176568"/>
            <a:ext cx="3008313"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0" name="Google Shape;300;p68"/>
          <p:cNvSpPr txBox="1">
            <a:spLocks noGrp="1"/>
          </p:cNvSpPr>
          <p:nvPr>
            <p:ph type="body" idx="1"/>
          </p:nvPr>
        </p:nvSpPr>
        <p:spPr>
          <a:xfrm>
            <a:off x="3575050" y="273052"/>
            <a:ext cx="5111750" cy="585311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2000"/>
              </a:spcBef>
              <a:spcAft>
                <a:spcPts val="0"/>
              </a:spcAft>
              <a:buSzPts val="1400"/>
              <a:buNone/>
              <a:defRPr sz="2500"/>
            </a:lvl1pPr>
            <a:lvl2pPr marL="914400" lvl="1" indent="-368300" algn="l">
              <a:lnSpc>
                <a:spcPct val="106000"/>
              </a:lnSpc>
              <a:spcBef>
                <a:spcPts val="1760"/>
              </a:spcBef>
              <a:spcAft>
                <a:spcPts val="0"/>
              </a:spcAft>
              <a:buSzPts val="2200"/>
              <a:buChar char="◼"/>
              <a:defRPr sz="2200"/>
            </a:lvl2pPr>
            <a:lvl3pPr marL="1371600" lvl="2" indent="-349250" algn="l">
              <a:lnSpc>
                <a:spcPct val="106000"/>
              </a:lnSpc>
              <a:spcBef>
                <a:spcPts val="760"/>
              </a:spcBef>
              <a:spcAft>
                <a:spcPts val="0"/>
              </a:spcAft>
              <a:buSzPts val="1900"/>
              <a:buChar char="–"/>
              <a:defRPr sz="1900"/>
            </a:lvl3pPr>
            <a:lvl4pPr marL="1828800" lvl="3" indent="-330200" algn="l">
              <a:lnSpc>
                <a:spcPct val="106000"/>
              </a:lnSpc>
              <a:spcBef>
                <a:spcPts val="320"/>
              </a:spcBef>
              <a:spcAft>
                <a:spcPts val="0"/>
              </a:spcAft>
              <a:buSzPts val="1600"/>
              <a:buFont typeface="Arial"/>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301" name="Google Shape;301;p68"/>
          <p:cNvSpPr txBox="1">
            <a:spLocks noGrp="1"/>
          </p:cNvSpPr>
          <p:nvPr>
            <p:ph type="body" idx="2"/>
          </p:nvPr>
        </p:nvSpPr>
        <p:spPr>
          <a:xfrm>
            <a:off x="457202" y="1435102"/>
            <a:ext cx="3008313" cy="4691063"/>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spcBef>
                <a:spcPts val="140"/>
              </a:spcBef>
              <a:spcAft>
                <a:spcPts val="0"/>
              </a:spcAft>
              <a:buSzPts val="700"/>
              <a:buFont typeface="Arial"/>
              <a:buNone/>
              <a:defRPr sz="700"/>
            </a:lvl5pPr>
            <a:lvl6pPr marL="2743200" lvl="5" indent="-228600" algn="l">
              <a:spcBef>
                <a:spcPts val="140"/>
              </a:spcBef>
              <a:spcAft>
                <a:spcPts val="0"/>
              </a:spcAft>
              <a:buSzPts val="700"/>
              <a:buFont typeface="Arial"/>
              <a:buNone/>
              <a:defRPr sz="700"/>
            </a:lvl6pPr>
            <a:lvl7pPr marL="3200400" lvl="6" indent="-228600" algn="l">
              <a:spcBef>
                <a:spcPts val="140"/>
              </a:spcBef>
              <a:spcAft>
                <a:spcPts val="0"/>
              </a:spcAft>
              <a:buSzPts val="700"/>
              <a:buFont typeface="Arial"/>
              <a:buNone/>
              <a:defRPr sz="700"/>
            </a:lvl7pPr>
            <a:lvl8pPr marL="3657600" lvl="7" indent="-228600" algn="l">
              <a:spcBef>
                <a:spcPts val="140"/>
              </a:spcBef>
              <a:spcAft>
                <a:spcPts val="0"/>
              </a:spcAft>
              <a:buSzPts val="700"/>
              <a:buFont typeface="Arial"/>
              <a:buNone/>
              <a:defRPr sz="700"/>
            </a:lvl8pPr>
            <a:lvl9pPr marL="4114800" lvl="8" indent="-228600" algn="l">
              <a:spcBef>
                <a:spcPts val="140"/>
              </a:spcBef>
              <a:spcAft>
                <a:spcPts val="0"/>
              </a:spcAft>
              <a:buSzPts val="700"/>
              <a:buFont typeface="Arial"/>
              <a:buNone/>
              <a:defRPr sz="700"/>
            </a:lvl9pPr>
          </a:lstStyle>
          <a:p>
            <a:endParaRPr/>
          </a:p>
        </p:txBody>
      </p:sp>
      <p:pic>
        <p:nvPicPr>
          <p:cNvPr id="302" name="Google Shape;302;p68"/>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3" name="Google Shape;303;p68"/>
          <p:cNvSpPr txBox="1"/>
          <p:nvPr/>
        </p:nvSpPr>
        <p:spPr>
          <a:xfrm>
            <a:off x="533570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04"/>
        <p:cNvGrpSpPr/>
        <p:nvPr/>
      </p:nvGrpSpPr>
      <p:grpSpPr>
        <a:xfrm>
          <a:off x="0" y="0"/>
          <a:ext cx="0" cy="0"/>
          <a:chOff x="0" y="0"/>
          <a:chExt cx="0" cy="0"/>
        </a:xfrm>
      </p:grpSpPr>
      <p:sp>
        <p:nvSpPr>
          <p:cNvPr id="305" name="Google Shape;305;p69"/>
          <p:cNvSpPr txBox="1">
            <a:spLocks noGrp="1"/>
          </p:cNvSpPr>
          <p:nvPr>
            <p:ph type="title"/>
          </p:nvPr>
        </p:nvSpPr>
        <p:spPr>
          <a:xfrm>
            <a:off x="1792288" y="5108806"/>
            <a:ext cx="5486400" cy="258532"/>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sz="1600" b="1"/>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06" name="Google Shape;306;p69"/>
          <p:cNvSpPr>
            <a:spLocks noGrp="1"/>
          </p:cNvSpPr>
          <p:nvPr>
            <p:ph type="pic" idx="2"/>
          </p:nvPr>
        </p:nvSpPr>
        <p:spPr>
          <a:xfrm>
            <a:off x="1792288" y="612775"/>
            <a:ext cx="5486400" cy="4114800"/>
          </a:xfrm>
          <a:prstGeom prst="rect">
            <a:avLst/>
          </a:prstGeom>
          <a:noFill/>
          <a:ln>
            <a:noFill/>
          </a:ln>
        </p:spPr>
        <p:txBody>
          <a:bodyPr spcFirstLastPara="1" wrap="square" lIns="0" tIns="0" rIns="0" bIns="0" anchor="t" anchorCtr="0">
            <a:noAutofit/>
          </a:bodyPr>
          <a:lstStyle>
            <a:lvl1pPr marR="0" lvl="0" algn="l" rtl="0">
              <a:lnSpc>
                <a:spcPct val="106000"/>
              </a:lnSpc>
              <a:spcBef>
                <a:spcPts val="2000"/>
              </a:spcBef>
              <a:spcAft>
                <a:spcPts val="0"/>
              </a:spcAft>
              <a:buClr>
                <a:schemeClr val="dk1"/>
              </a:buClr>
              <a:buSzPts val="2000"/>
              <a:buFont typeface="Noto Sans Symbols"/>
              <a:buNone/>
              <a:defRPr sz="2500" b="0" i="0" u="none" strike="noStrike" cap="none">
                <a:solidFill>
                  <a:schemeClr val="dk1"/>
                </a:solidFill>
                <a:latin typeface="Arial"/>
                <a:ea typeface="Arial"/>
                <a:cs typeface="Arial"/>
                <a:sym typeface="Arial"/>
              </a:defRPr>
            </a:lvl1pPr>
            <a:lvl2pPr marR="0" lvl="1" algn="l" rtl="0">
              <a:lnSpc>
                <a:spcPct val="106000"/>
              </a:lnSpc>
              <a:spcBef>
                <a:spcPts val="1760"/>
              </a:spcBef>
              <a:spcAft>
                <a:spcPts val="0"/>
              </a:spcAft>
              <a:buClr>
                <a:schemeClr val="dk1"/>
              </a:buClr>
              <a:buSzPts val="2200"/>
              <a:buFont typeface="Noto Sans Symbols"/>
              <a:buNone/>
              <a:defRPr sz="2200" b="0" i="0" u="none" strike="noStrike" cap="none">
                <a:solidFill>
                  <a:schemeClr val="dk1"/>
                </a:solidFill>
                <a:latin typeface="Arial"/>
                <a:ea typeface="Arial"/>
                <a:cs typeface="Arial"/>
                <a:sym typeface="Arial"/>
              </a:defRPr>
            </a:lvl2pPr>
            <a:lvl3pPr marR="0" lvl="2" algn="l" rtl="0">
              <a:lnSpc>
                <a:spcPct val="106000"/>
              </a:lnSpc>
              <a:spcBef>
                <a:spcPts val="760"/>
              </a:spcBef>
              <a:spcAft>
                <a:spcPts val="0"/>
              </a:spcAft>
              <a:buClr>
                <a:schemeClr val="dk1"/>
              </a:buClr>
              <a:buSzPts val="1900"/>
              <a:buFont typeface="Arial"/>
              <a:buNone/>
              <a:defRPr sz="1900" b="0" i="0" u="none" strike="noStrike" cap="none">
                <a:solidFill>
                  <a:schemeClr val="dk1"/>
                </a:solidFill>
                <a:latin typeface="Arial"/>
                <a:ea typeface="Arial"/>
                <a:cs typeface="Arial"/>
                <a:sym typeface="Arial"/>
              </a:defRPr>
            </a:lvl3pPr>
            <a:lvl4pPr marR="0" lvl="3" algn="l" rtl="0">
              <a:lnSpc>
                <a:spcPct val="106000"/>
              </a:lnSpc>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R="0" lvl="4"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R="0" lvl="5"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R="0" lvl="6"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R="0" lvl="7"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R="0" lvl="8" algn="l" rtl="0">
              <a:spcBef>
                <a:spcPts val="32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307" name="Google Shape;307;p69"/>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880"/>
              </a:spcBef>
              <a:spcAft>
                <a:spcPts val="0"/>
              </a:spcAft>
              <a:buSzPts val="880"/>
              <a:buNone/>
              <a:defRPr sz="1100"/>
            </a:lvl1pPr>
            <a:lvl2pPr marL="914400" lvl="1" indent="-228600" algn="l">
              <a:lnSpc>
                <a:spcPct val="106000"/>
              </a:lnSpc>
              <a:spcBef>
                <a:spcPts val="720"/>
              </a:spcBef>
              <a:spcAft>
                <a:spcPts val="0"/>
              </a:spcAft>
              <a:buSzPts val="900"/>
              <a:buNone/>
              <a:defRPr sz="900"/>
            </a:lvl2pPr>
            <a:lvl3pPr marL="1371600" lvl="2" indent="-228600" algn="l">
              <a:lnSpc>
                <a:spcPct val="106000"/>
              </a:lnSpc>
              <a:spcBef>
                <a:spcPts val="320"/>
              </a:spcBef>
              <a:spcAft>
                <a:spcPts val="0"/>
              </a:spcAft>
              <a:buSzPts val="800"/>
              <a:buNone/>
              <a:defRPr sz="800"/>
            </a:lvl3pPr>
            <a:lvl4pPr marL="1828800" lvl="3" indent="-228600" algn="l">
              <a:lnSpc>
                <a:spcPct val="106000"/>
              </a:lnSpc>
              <a:spcBef>
                <a:spcPts val="140"/>
              </a:spcBef>
              <a:spcAft>
                <a:spcPts val="0"/>
              </a:spcAft>
              <a:buSzPts val="700"/>
              <a:buFont typeface="Arial"/>
              <a:buNone/>
              <a:defRPr sz="700"/>
            </a:lvl4pPr>
            <a:lvl5pPr marL="2286000" lvl="4" indent="-228600" algn="l">
              <a:spcBef>
                <a:spcPts val="140"/>
              </a:spcBef>
              <a:spcAft>
                <a:spcPts val="0"/>
              </a:spcAft>
              <a:buSzPts val="700"/>
              <a:buFont typeface="Arial"/>
              <a:buNone/>
              <a:defRPr sz="700"/>
            </a:lvl5pPr>
            <a:lvl6pPr marL="2743200" lvl="5" indent="-228600" algn="l">
              <a:spcBef>
                <a:spcPts val="140"/>
              </a:spcBef>
              <a:spcAft>
                <a:spcPts val="0"/>
              </a:spcAft>
              <a:buSzPts val="700"/>
              <a:buFont typeface="Arial"/>
              <a:buNone/>
              <a:defRPr sz="700"/>
            </a:lvl6pPr>
            <a:lvl7pPr marL="3200400" lvl="6" indent="-228600" algn="l">
              <a:spcBef>
                <a:spcPts val="140"/>
              </a:spcBef>
              <a:spcAft>
                <a:spcPts val="0"/>
              </a:spcAft>
              <a:buSzPts val="700"/>
              <a:buFont typeface="Arial"/>
              <a:buNone/>
              <a:defRPr sz="700"/>
            </a:lvl7pPr>
            <a:lvl8pPr marL="3657600" lvl="7" indent="-228600" algn="l">
              <a:spcBef>
                <a:spcPts val="140"/>
              </a:spcBef>
              <a:spcAft>
                <a:spcPts val="0"/>
              </a:spcAft>
              <a:buSzPts val="700"/>
              <a:buFont typeface="Arial"/>
              <a:buNone/>
              <a:defRPr sz="700"/>
            </a:lvl8pPr>
            <a:lvl9pPr marL="4114800" lvl="8" indent="-228600" algn="l">
              <a:spcBef>
                <a:spcPts val="140"/>
              </a:spcBef>
              <a:spcAft>
                <a:spcPts val="0"/>
              </a:spcAft>
              <a:buSzPts val="700"/>
              <a:buFont typeface="Arial"/>
              <a:buNone/>
              <a:defRPr sz="700"/>
            </a:lvl9pPr>
          </a:lstStyle>
          <a:p>
            <a:endParaRPr/>
          </a:p>
        </p:txBody>
      </p:sp>
      <p:pic>
        <p:nvPicPr>
          <p:cNvPr id="308" name="Google Shape;308;p69"/>
          <p:cNvPicPr preferRelativeResize="0"/>
          <p:nvPr/>
        </p:nvPicPr>
        <p:blipFill rotWithShape="1">
          <a:blip r:embed="rId2">
            <a:alphaModFix/>
          </a:blip>
          <a:srcRect/>
          <a:stretch/>
        </p:blipFill>
        <p:spPr>
          <a:xfrm>
            <a:off x="7168896" y="1806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09" name="Google Shape;309;p69"/>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310"/>
        <p:cNvGrpSpPr/>
        <p:nvPr/>
      </p:nvGrpSpPr>
      <p:grpSpPr>
        <a:xfrm>
          <a:off x="0" y="0"/>
          <a:ext cx="0" cy="0"/>
          <a:chOff x="0" y="0"/>
          <a:chExt cx="0" cy="0"/>
        </a:xfrm>
      </p:grpSpPr>
      <p:sp>
        <p:nvSpPr>
          <p:cNvPr id="311" name="Google Shape;311;p70"/>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2" name="Google Shape;312;p70"/>
          <p:cNvSpPr txBox="1">
            <a:spLocks noGrp="1"/>
          </p:cNvSpPr>
          <p:nvPr>
            <p:ph type="body" idx="1"/>
          </p:nvPr>
        </p:nvSpPr>
        <p:spPr>
          <a:xfrm rot="5400000">
            <a:off x="-166687" y="1717676"/>
            <a:ext cx="5135562" cy="400843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313" name="Google Shape;313;p70"/>
          <p:cNvPicPr preferRelativeResize="0"/>
          <p:nvPr/>
        </p:nvPicPr>
        <p:blipFill rotWithShape="1">
          <a:blip r:embed="rId2">
            <a:alphaModFix/>
          </a:blip>
          <a:srcRect/>
          <a:stretch/>
        </p:blipFill>
        <p:spPr>
          <a:xfrm>
            <a:off x="7159752" y="1217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4" name="Google Shape;314;p70"/>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315"/>
        <p:cNvGrpSpPr/>
        <p:nvPr/>
      </p:nvGrpSpPr>
      <p:grpSpPr>
        <a:xfrm>
          <a:off x="0" y="0"/>
          <a:ext cx="0" cy="0"/>
          <a:chOff x="0" y="0"/>
          <a:chExt cx="0" cy="0"/>
        </a:xfrm>
      </p:grpSpPr>
      <p:sp>
        <p:nvSpPr>
          <p:cNvPr id="316" name="Google Shape;316;p71"/>
          <p:cNvSpPr txBox="1">
            <a:spLocks noGrp="1"/>
          </p:cNvSpPr>
          <p:nvPr>
            <p:ph type="title"/>
          </p:nvPr>
        </p:nvSpPr>
        <p:spPr>
          <a:xfrm rot="5400000">
            <a:off x="3868851" y="3305065"/>
            <a:ext cx="5775325"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
        <p:nvSpPr>
          <p:cNvPr id="317" name="Google Shape;317;p71"/>
          <p:cNvSpPr txBox="1">
            <a:spLocks noGrp="1"/>
          </p:cNvSpPr>
          <p:nvPr>
            <p:ph type="body" idx="1"/>
          </p:nvPr>
        </p:nvSpPr>
        <p:spPr>
          <a:xfrm rot="5400000">
            <a:off x="564356" y="346870"/>
            <a:ext cx="5775325" cy="6110288"/>
          </a:xfrm>
          <a:prstGeom prst="rect">
            <a:avLst/>
          </a:prstGeom>
          <a:noFill/>
          <a:ln>
            <a:noFill/>
          </a:ln>
        </p:spPr>
        <p:txBody>
          <a:bodyPr spcFirstLastPara="1" wrap="square" lIns="0" tIns="0" rIns="0" bIns="0" anchor="t" anchorCtr="0">
            <a:noAutofit/>
          </a:bodyPr>
          <a:lstStyle>
            <a:lvl1pPr marL="457200" lvl="0" indent="-228600" algn="l">
              <a:lnSpc>
                <a:spcPct val="106000"/>
              </a:lnSpc>
              <a:spcBef>
                <a:spcPts val="1440"/>
              </a:spcBef>
              <a:spcAft>
                <a:spcPts val="0"/>
              </a:spcAft>
              <a:buSzPts val="1400"/>
              <a:buNone/>
              <a:defRPr/>
            </a:lvl1pPr>
            <a:lvl2pPr marL="914400" lvl="1" indent="-342900" algn="l">
              <a:lnSpc>
                <a:spcPct val="106000"/>
              </a:lnSpc>
              <a:spcBef>
                <a:spcPts val="1440"/>
              </a:spcBef>
              <a:spcAft>
                <a:spcPts val="0"/>
              </a:spcAft>
              <a:buSzPts val="1800"/>
              <a:buChar char="◼"/>
              <a:defRPr/>
            </a:lvl2pPr>
            <a:lvl3pPr marL="1371600" lvl="2" indent="-342900" algn="l">
              <a:lnSpc>
                <a:spcPct val="106000"/>
              </a:lnSpc>
              <a:spcBef>
                <a:spcPts val="720"/>
              </a:spcBef>
              <a:spcAft>
                <a:spcPts val="0"/>
              </a:spcAft>
              <a:buSzPts val="1800"/>
              <a:buChar char="–"/>
              <a:defRPr/>
            </a:lvl3pPr>
            <a:lvl4pPr marL="1828800" lvl="3" indent="-342900" algn="l">
              <a:lnSpc>
                <a:spcPct val="106000"/>
              </a:lnSpc>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pic>
        <p:nvPicPr>
          <p:cNvPr id="318" name="Google Shape;318;p71"/>
          <p:cNvPicPr preferRelativeResize="0"/>
          <p:nvPr/>
        </p:nvPicPr>
        <p:blipFill rotWithShape="1">
          <a:blip r:embed="rId2">
            <a:alphaModFix/>
          </a:blip>
          <a:srcRect/>
          <a:stretch/>
        </p:blipFill>
        <p:spPr>
          <a:xfrm>
            <a:off x="7159752"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19" name="Google Shape;319;p71"/>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26"/>
          <p:cNvSpPr txBox="1">
            <a:spLocks noGrp="1"/>
          </p:cNvSpPr>
          <p:nvPr>
            <p:ph type="title"/>
          </p:nvPr>
        </p:nvSpPr>
        <p:spPr>
          <a:xfrm>
            <a:off x="0" y="3200399"/>
            <a:ext cx="8915400" cy="2286000"/>
          </a:xfrm>
          <a:prstGeom prst="rect">
            <a:avLst/>
          </a:prstGeom>
          <a:solidFill>
            <a:schemeClr val="dk2"/>
          </a:solidFill>
          <a:ln>
            <a:noFill/>
          </a:ln>
        </p:spPr>
        <p:txBody>
          <a:bodyPr spcFirstLastPara="1" wrap="square" lIns="1188700" tIns="45700" rIns="274300" bIns="45700" anchor="b"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26"/>
          <p:cNvSpPr txBox="1">
            <a:spLocks noGrp="1"/>
          </p:cNvSpPr>
          <p:nvPr>
            <p:ph type="body" idx="1"/>
          </p:nvPr>
        </p:nvSpPr>
        <p:spPr>
          <a:xfrm>
            <a:off x="914400" y="5484607"/>
            <a:ext cx="8001000" cy="777240"/>
          </a:xfrm>
          <a:prstGeom prst="rect">
            <a:avLst/>
          </a:prstGeom>
          <a:solidFill>
            <a:srgbClr val="E3E5DC"/>
          </a:solidFill>
          <a:ln>
            <a:noFill/>
          </a:ln>
        </p:spPr>
        <p:txBody>
          <a:bodyPr spcFirstLastPara="1" wrap="square" lIns="292600" tIns="91425" rIns="274300" bIns="91425" anchor="ctr" anchorCtr="0">
            <a:normAutofit/>
          </a:bodyPr>
          <a:lstStyle>
            <a:lvl1pPr marL="457200" marR="0" lvl="0" indent="-228600" algn="l" rtl="0">
              <a:spcBef>
                <a:spcPts val="300"/>
              </a:spcBef>
              <a:spcAft>
                <a:spcPts val="0"/>
              </a:spcAft>
              <a:buClr>
                <a:schemeClr val="accent1"/>
              </a:buClr>
              <a:buSzPts val="1800"/>
              <a:buFont typeface="Noto Sans Symbols"/>
              <a:buNone/>
              <a:defRPr sz="18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1800"/>
              <a:buFont typeface="Noto Sans Symbols"/>
              <a:buNone/>
              <a:defRPr sz="1800" b="0" i="0" u="none" strike="noStrike" cap="none">
                <a:solidFill>
                  <a:srgbClr val="888888"/>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600"/>
              <a:buFont typeface="Noto Sans Symbols"/>
              <a:buNone/>
              <a:defRPr sz="1600" b="0" i="0" u="none" strike="noStrike" cap="none">
                <a:solidFill>
                  <a:srgbClr val="888888"/>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5pPr>
            <a:lvl6pPr marL="2743200" marR="0" lvl="5" indent="-228600" algn="l" rtl="0">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6pPr>
            <a:lvl7pPr marL="3200400" marR="0" lvl="6"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7pPr>
            <a:lvl8pPr marL="3657600" marR="0" lvl="7" indent="-228600" algn="l" rtl="0">
              <a:spcBef>
                <a:spcPts val="280"/>
              </a:spcBef>
              <a:spcAft>
                <a:spcPts val="0"/>
              </a:spcAft>
              <a:buClr>
                <a:srgbClr val="51640A"/>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8pPr>
            <a:lvl9pPr marL="4114800" marR="0" lvl="8" indent="-228600" algn="l" rtl="0">
              <a:spcBef>
                <a:spcPts val="280"/>
              </a:spcBef>
              <a:spcAft>
                <a:spcPts val="0"/>
              </a:spcAft>
              <a:buClr>
                <a:schemeClr val="accent1"/>
              </a:buClr>
              <a:buSzPts val="1400"/>
              <a:buFont typeface="Noto Sans Symbols"/>
              <a:buNone/>
              <a:defRPr sz="1400" b="0" i="0" u="none" strike="noStrike" cap="none">
                <a:solidFill>
                  <a:srgbClr val="888888"/>
                </a:solidFill>
                <a:latin typeface="Century Gothic"/>
                <a:ea typeface="Century Gothic"/>
                <a:cs typeface="Century Gothic"/>
                <a:sym typeface="Century Gothic"/>
              </a:defRPr>
            </a:lvl9pPr>
          </a:lstStyle>
          <a:p>
            <a:endParaRPr/>
          </a:p>
        </p:txBody>
      </p:sp>
      <p:pic>
        <p:nvPicPr>
          <p:cNvPr id="31" name="Google Shape;31;p26"/>
          <p:cNvPicPr preferRelativeResize="0"/>
          <p:nvPr/>
        </p:nvPicPr>
        <p:blipFill rotWithShape="1">
          <a:blip r:embed="rId2">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 name="Google Shape;32;p26"/>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Title and Table" type="tbl">
  <p:cSld name="TABLE">
    <p:spTree>
      <p:nvGrpSpPr>
        <p:cNvPr id="1" name="Shape 320"/>
        <p:cNvGrpSpPr/>
        <p:nvPr/>
      </p:nvGrpSpPr>
      <p:grpSpPr>
        <a:xfrm>
          <a:off x="0" y="0"/>
          <a:ext cx="0" cy="0"/>
          <a:chOff x="0" y="0"/>
          <a:chExt cx="0" cy="0"/>
        </a:xfrm>
      </p:grpSpPr>
      <p:sp>
        <p:nvSpPr>
          <p:cNvPr id="321" name="Google Shape;321;p72"/>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pic>
        <p:nvPicPr>
          <p:cNvPr id="322" name="Google Shape;322;p72"/>
          <p:cNvPicPr preferRelativeResize="0"/>
          <p:nvPr/>
        </p:nvPicPr>
        <p:blipFill rotWithShape="1">
          <a:blip r:embed="rId2">
            <a:alphaModFix/>
          </a:blip>
          <a:srcRect/>
          <a:stretch/>
        </p:blipFill>
        <p:spPr>
          <a:xfrm>
            <a:off x="7168895"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23" name="Google Shape;323;p72"/>
          <p:cNvSpPr txBox="1"/>
          <p:nvPr/>
        </p:nvSpPr>
        <p:spPr>
          <a:xfrm>
            <a:off x="534485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4"/>
        <p:cNvGrpSpPr/>
        <p:nvPr/>
      </p:nvGrpSpPr>
      <p:grpSpPr>
        <a:xfrm>
          <a:off x="0" y="0"/>
          <a:ext cx="0" cy="0"/>
          <a:chOff x="0" y="0"/>
          <a:chExt cx="0" cy="0"/>
        </a:xfrm>
      </p:grpSpPr>
      <p:sp>
        <p:nvSpPr>
          <p:cNvPr id="325" name="Google Shape;325;p73"/>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326"/>
        <p:cNvGrpSpPr/>
        <p:nvPr/>
      </p:nvGrpSpPr>
      <p:grpSpPr>
        <a:xfrm>
          <a:off x="0" y="0"/>
          <a:ext cx="0" cy="0"/>
          <a:chOff x="0" y="0"/>
          <a:chExt cx="0" cy="0"/>
        </a:xfrm>
      </p:grpSpPr>
      <p:sp>
        <p:nvSpPr>
          <p:cNvPr id="327" name="Google Shape;327;p74"/>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lvl="0" algn="l">
              <a:lnSpc>
                <a:spcPct val="106000"/>
              </a:lnSpc>
              <a:spcBef>
                <a:spcPts val="0"/>
              </a:spcBef>
              <a:spcAft>
                <a:spcPts val="0"/>
              </a:spcAft>
              <a:buSzPts val="1400"/>
              <a:buNone/>
              <a:defRPr/>
            </a:lvl1pPr>
            <a:lvl2pPr lvl="1" algn="l">
              <a:lnSpc>
                <a:spcPct val="106000"/>
              </a:lnSpc>
              <a:spcBef>
                <a:spcPts val="0"/>
              </a:spcBef>
              <a:spcAft>
                <a:spcPts val="0"/>
              </a:spcAft>
              <a:buSzPts val="1400"/>
              <a:buNone/>
              <a:defRPr/>
            </a:lvl2pPr>
            <a:lvl3pPr lvl="2" algn="l">
              <a:lnSpc>
                <a:spcPct val="106000"/>
              </a:lnSpc>
              <a:spcBef>
                <a:spcPts val="0"/>
              </a:spcBef>
              <a:spcAft>
                <a:spcPts val="0"/>
              </a:spcAft>
              <a:buSzPts val="1400"/>
              <a:buNone/>
              <a:defRPr/>
            </a:lvl3pPr>
            <a:lvl4pPr lvl="3" algn="l">
              <a:lnSpc>
                <a:spcPct val="106000"/>
              </a:lnSpc>
              <a:spcBef>
                <a:spcPts val="0"/>
              </a:spcBef>
              <a:spcAft>
                <a:spcPts val="0"/>
              </a:spcAft>
              <a:buSzPts val="1400"/>
              <a:buNone/>
              <a:defRPr/>
            </a:lvl4pPr>
            <a:lvl5pPr lvl="4" algn="l">
              <a:lnSpc>
                <a:spcPct val="106000"/>
              </a:lnSpc>
              <a:spcBef>
                <a:spcPts val="0"/>
              </a:spcBef>
              <a:spcAft>
                <a:spcPts val="0"/>
              </a:spcAft>
              <a:buSzPts val="1400"/>
              <a:buNone/>
              <a:defRPr/>
            </a:lvl5pPr>
            <a:lvl6pPr lvl="5" algn="l">
              <a:lnSpc>
                <a:spcPct val="106000"/>
              </a:lnSpc>
              <a:spcBef>
                <a:spcPts val="0"/>
              </a:spcBef>
              <a:spcAft>
                <a:spcPts val="0"/>
              </a:spcAft>
              <a:buSzPts val="1400"/>
              <a:buNone/>
              <a:defRPr/>
            </a:lvl6pPr>
            <a:lvl7pPr lvl="6" algn="l">
              <a:lnSpc>
                <a:spcPct val="106000"/>
              </a:lnSpc>
              <a:spcBef>
                <a:spcPts val="0"/>
              </a:spcBef>
              <a:spcAft>
                <a:spcPts val="0"/>
              </a:spcAft>
              <a:buSzPts val="1400"/>
              <a:buNone/>
              <a:defRPr/>
            </a:lvl7pPr>
            <a:lvl8pPr lvl="7" algn="l">
              <a:lnSpc>
                <a:spcPct val="106000"/>
              </a:lnSpc>
              <a:spcBef>
                <a:spcPts val="0"/>
              </a:spcBef>
              <a:spcAft>
                <a:spcPts val="0"/>
              </a:spcAft>
              <a:buSzPts val="1400"/>
              <a:buNone/>
              <a:defRPr/>
            </a:lvl8pPr>
            <a:lvl9pPr lvl="8" algn="l">
              <a:lnSpc>
                <a:spcPct val="106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3"/>
        <p:cNvGrpSpPr/>
        <p:nvPr/>
      </p:nvGrpSpPr>
      <p:grpSpPr>
        <a:xfrm>
          <a:off x="0" y="0"/>
          <a:ext cx="0" cy="0"/>
          <a:chOff x="0" y="0"/>
          <a:chExt cx="0" cy="0"/>
        </a:xfrm>
      </p:grpSpPr>
      <p:sp>
        <p:nvSpPr>
          <p:cNvPr id="34" name="Google Shape;34;p27"/>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Google Shape;35;p27"/>
          <p:cNvSpPr txBox="1">
            <a:spLocks noGrp="1"/>
          </p:cNvSpPr>
          <p:nvPr>
            <p:ph type="body" idx="1"/>
          </p:nvPr>
        </p:nvSpPr>
        <p:spPr>
          <a:xfrm>
            <a:off x="1117600"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sp>
        <p:nvSpPr>
          <p:cNvPr id="36" name="Google Shape;36;p27"/>
          <p:cNvSpPr txBox="1">
            <a:spLocks noGrp="1"/>
          </p:cNvSpPr>
          <p:nvPr>
            <p:ph type="body" idx="2"/>
          </p:nvPr>
        </p:nvSpPr>
        <p:spPr>
          <a:xfrm>
            <a:off x="5147534" y="2595564"/>
            <a:ext cx="3566160" cy="3681412"/>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7pPr>
            <a:lvl8pPr marL="3657600" marR="0" lvl="7" indent="-342900" algn="l" rtl="0">
              <a:spcBef>
                <a:spcPts val="36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8pPr>
            <a:lvl9pPr marL="4114800" marR="0" lvl="8" indent="-342900" algn="l" rtl="0">
              <a:spcBef>
                <a:spcPts val="36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9pPr>
          </a:lstStyle>
          <a:p>
            <a:endParaRPr/>
          </a:p>
        </p:txBody>
      </p:sp>
      <p:pic>
        <p:nvPicPr>
          <p:cNvPr id="37" name="Google Shape;37;p27"/>
          <p:cNvPicPr preferRelativeResize="0"/>
          <p:nvPr/>
        </p:nvPicPr>
        <p:blipFill rotWithShape="1">
          <a:blip r:embed="rId2">
            <a:alphaModFix/>
          </a:blip>
          <a:srcRect/>
          <a:stretch/>
        </p:blipFill>
        <p:spPr>
          <a:xfrm>
            <a:off x="7168896" y="21792"/>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38" name="Google Shape;38;p27"/>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39"/>
        <p:cNvGrpSpPr/>
        <p:nvPr/>
      </p:nvGrpSpPr>
      <p:grpSpPr>
        <a:xfrm>
          <a:off x="0" y="0"/>
          <a:ext cx="0" cy="0"/>
          <a:chOff x="0" y="0"/>
          <a:chExt cx="0" cy="0"/>
        </a:xfrm>
      </p:grpSpPr>
      <p:sp>
        <p:nvSpPr>
          <p:cNvPr id="40" name="Google Shape;40;p28"/>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1" name="Google Shape;41;p28"/>
          <p:cNvSpPr txBox="1">
            <a:spLocks noGrp="1"/>
          </p:cNvSpPr>
          <p:nvPr>
            <p:ph type="body" idx="1"/>
          </p:nvPr>
        </p:nvSpPr>
        <p:spPr>
          <a:xfrm>
            <a:off x="1120588"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2" name="Google Shape;42;p28"/>
          <p:cNvSpPr txBox="1">
            <a:spLocks noGrp="1"/>
          </p:cNvSpPr>
          <p:nvPr>
            <p:ph type="body" idx="2"/>
          </p:nvPr>
        </p:nvSpPr>
        <p:spPr>
          <a:xfrm>
            <a:off x="1120588"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sp>
        <p:nvSpPr>
          <p:cNvPr id="43" name="Google Shape;43;p28"/>
          <p:cNvSpPr txBox="1">
            <a:spLocks noGrp="1"/>
          </p:cNvSpPr>
          <p:nvPr>
            <p:ph type="body" idx="3"/>
          </p:nvPr>
        </p:nvSpPr>
        <p:spPr>
          <a:xfrm>
            <a:off x="5147534" y="2017714"/>
            <a:ext cx="3566160" cy="877886"/>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2000"/>
              </a:spcBef>
              <a:spcAft>
                <a:spcPts val="0"/>
              </a:spcAft>
              <a:buClr>
                <a:schemeClr val="accent1"/>
              </a:buClr>
              <a:buSzPts val="2400"/>
              <a:buFont typeface="Noto Sans Symbols"/>
              <a:buNone/>
              <a:defRPr sz="2400" b="0" i="0" u="none" strike="noStrike" cap="none">
                <a:solidFill>
                  <a:srgbClr val="595959"/>
                </a:solidFill>
                <a:latin typeface="Century Gothic"/>
                <a:ea typeface="Century Gothic"/>
                <a:cs typeface="Century Gothic"/>
                <a:sym typeface="Century Gothic"/>
              </a:defRPr>
            </a:lvl1pPr>
            <a:lvl2pPr marL="914400" marR="0" lvl="1" indent="-228600" algn="l" rtl="0">
              <a:spcBef>
                <a:spcPts val="600"/>
              </a:spcBef>
              <a:spcAft>
                <a:spcPts val="0"/>
              </a:spcAft>
              <a:buClr>
                <a:srgbClr val="51640A"/>
              </a:buClr>
              <a:buSzPts val="2000"/>
              <a:buFont typeface="Noto Sans Symbols"/>
              <a:buNone/>
              <a:defRPr sz="2000" b="1" i="0" u="none" strike="noStrike" cap="none">
                <a:solidFill>
                  <a:srgbClr val="595959"/>
                </a:solidFill>
                <a:latin typeface="Century Gothic"/>
                <a:ea typeface="Century Gothic"/>
                <a:cs typeface="Century Gothic"/>
                <a:sym typeface="Century Gothic"/>
              </a:defRPr>
            </a:lvl2pPr>
            <a:lvl3pPr marL="1371600" marR="0" lvl="2" indent="-228600" algn="l" rtl="0">
              <a:spcBef>
                <a:spcPts val="600"/>
              </a:spcBef>
              <a:spcAft>
                <a:spcPts val="0"/>
              </a:spcAft>
              <a:buClr>
                <a:schemeClr val="accent1"/>
              </a:buClr>
              <a:buSzPts val="1800"/>
              <a:buFont typeface="Noto Sans Symbols"/>
              <a:buNone/>
              <a:defRPr sz="1800" b="1" i="0" u="none" strike="noStrike" cap="none">
                <a:solidFill>
                  <a:srgbClr val="595959"/>
                </a:solidFill>
                <a:latin typeface="Century Gothic"/>
                <a:ea typeface="Century Gothic"/>
                <a:cs typeface="Century Gothic"/>
                <a:sym typeface="Century Gothic"/>
              </a:defRPr>
            </a:lvl3pPr>
            <a:lvl4pPr marL="1828800" marR="0" lvl="3" indent="-228600" algn="l" rtl="0">
              <a:spcBef>
                <a:spcPts val="60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4pPr>
            <a:lvl5pPr marL="2286000" marR="0" lvl="4" indent="-228600" algn="l" rtl="0">
              <a:spcBef>
                <a:spcPts val="60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5pPr>
            <a:lvl6pPr marL="2743200" marR="0" lvl="5"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6pPr>
            <a:lvl7pPr marL="3200400" marR="0" lvl="6"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7pPr>
            <a:lvl8pPr marL="3657600" marR="0" lvl="7" indent="-228600" algn="l" rtl="0">
              <a:spcBef>
                <a:spcPts val="320"/>
              </a:spcBef>
              <a:spcAft>
                <a:spcPts val="0"/>
              </a:spcAft>
              <a:buClr>
                <a:srgbClr val="51640A"/>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8pPr>
            <a:lvl9pPr marL="4114800" marR="0" lvl="8" indent="-228600" algn="l" rtl="0">
              <a:spcBef>
                <a:spcPts val="320"/>
              </a:spcBef>
              <a:spcAft>
                <a:spcPts val="0"/>
              </a:spcAft>
              <a:buClr>
                <a:schemeClr val="accent1"/>
              </a:buClr>
              <a:buSzPts val="1600"/>
              <a:buFont typeface="Noto Sans Symbols"/>
              <a:buNone/>
              <a:defRPr sz="1600" b="1" i="0" u="none" strike="noStrike" cap="none">
                <a:solidFill>
                  <a:srgbClr val="595959"/>
                </a:solidFill>
                <a:latin typeface="Century Gothic"/>
                <a:ea typeface="Century Gothic"/>
                <a:cs typeface="Century Gothic"/>
                <a:sym typeface="Century Gothic"/>
              </a:defRPr>
            </a:lvl9pPr>
          </a:lstStyle>
          <a:p>
            <a:endParaRPr/>
          </a:p>
        </p:txBody>
      </p:sp>
      <p:sp>
        <p:nvSpPr>
          <p:cNvPr id="44" name="Google Shape;44;p28"/>
          <p:cNvSpPr txBox="1">
            <a:spLocks noGrp="1"/>
          </p:cNvSpPr>
          <p:nvPr>
            <p:ph type="body" idx="4"/>
          </p:nvPr>
        </p:nvSpPr>
        <p:spPr>
          <a:xfrm>
            <a:off x="5147534" y="3065931"/>
            <a:ext cx="3566160" cy="3211046"/>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20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1pPr>
            <a:lvl2pPr marL="914400" marR="0" lvl="1"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2pPr>
            <a:lvl3pPr marL="1371600" marR="0" lvl="2"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3pPr>
            <a:lvl4pPr marL="1828800" marR="0" lvl="3" indent="-342900" algn="l" rtl="0">
              <a:spcBef>
                <a:spcPts val="600"/>
              </a:spcBef>
              <a:spcAft>
                <a:spcPts val="0"/>
              </a:spcAft>
              <a:buClr>
                <a:srgbClr val="51640A"/>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4pPr>
            <a:lvl5pPr marL="2286000" marR="0" lvl="4" indent="-342900" algn="l" rtl="0">
              <a:spcBef>
                <a:spcPts val="600"/>
              </a:spcBef>
              <a:spcAft>
                <a:spcPts val="0"/>
              </a:spcAft>
              <a:buClr>
                <a:schemeClr val="accent1"/>
              </a:buClr>
              <a:buSzPts val="1800"/>
              <a:buFont typeface="Noto Sans Symbols"/>
              <a:buChar char="🞑"/>
              <a:defRPr sz="1800" b="0" i="0" u="none" strike="noStrike" cap="none">
                <a:solidFill>
                  <a:srgbClr val="595959"/>
                </a:solidFill>
                <a:latin typeface="Century Gothic"/>
                <a:ea typeface="Century Gothic"/>
                <a:cs typeface="Century Gothic"/>
                <a:sym typeface="Century Gothic"/>
              </a:defRPr>
            </a:lvl5pPr>
            <a:lvl6pPr marL="2743200" marR="0" lvl="5"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6pPr>
            <a:lvl7pPr marL="3200400" marR="0" lvl="6"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7pPr>
            <a:lvl8pPr marL="3657600" marR="0" lvl="7" indent="-330200" algn="l" rtl="0">
              <a:spcBef>
                <a:spcPts val="320"/>
              </a:spcBef>
              <a:spcAft>
                <a:spcPts val="0"/>
              </a:spcAft>
              <a:buClr>
                <a:srgbClr val="51640A"/>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8pPr>
            <a:lvl9pPr marL="4114800" marR="0" lvl="8" indent="-330200" algn="l" rtl="0">
              <a:spcBef>
                <a:spcPts val="320"/>
              </a:spcBef>
              <a:spcAft>
                <a:spcPts val="0"/>
              </a:spcAft>
              <a:buClr>
                <a:schemeClr val="accent1"/>
              </a:buClr>
              <a:buSzPts val="1600"/>
              <a:buFont typeface="Noto Sans Symbols"/>
              <a:buChar char="🞑"/>
              <a:defRPr sz="1600" b="0" i="0" u="none" strike="noStrike" cap="none">
                <a:solidFill>
                  <a:srgbClr val="595959"/>
                </a:solidFill>
                <a:latin typeface="Century Gothic"/>
                <a:ea typeface="Century Gothic"/>
                <a:cs typeface="Century Gothic"/>
                <a:sym typeface="Century Gothic"/>
              </a:defRPr>
            </a:lvl9pPr>
          </a:lstStyle>
          <a:p>
            <a:endParaRPr/>
          </a:p>
        </p:txBody>
      </p:sp>
      <p:cxnSp>
        <p:nvCxnSpPr>
          <p:cNvPr id="45" name="Google Shape;45;p28"/>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6" name="Google Shape;46;p28"/>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7" name="Google Shape;47;p28"/>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8" name="Google Shape;48;p28"/>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49" name="Google Shape;49;p28"/>
          <p:cNvCxnSpPr/>
          <p:nvPr/>
        </p:nvCxnSpPr>
        <p:spPr>
          <a:xfrm>
            <a:off x="1212028" y="2904567"/>
            <a:ext cx="3383280" cy="1588"/>
          </a:xfrm>
          <a:prstGeom prst="straightConnector1">
            <a:avLst/>
          </a:prstGeom>
          <a:noFill/>
          <a:ln w="38100" cap="flat" cmpd="sng">
            <a:solidFill>
              <a:srgbClr val="D5D9CC"/>
            </a:solidFill>
            <a:prstDash val="solid"/>
            <a:round/>
            <a:headEnd type="none" w="sm" len="sm"/>
            <a:tailEnd type="none" w="sm" len="sm"/>
          </a:ln>
        </p:spPr>
      </p:cxnSp>
      <p:cxnSp>
        <p:nvCxnSpPr>
          <p:cNvPr id="50" name="Google Shape;50;p28"/>
          <p:cNvCxnSpPr/>
          <p:nvPr/>
        </p:nvCxnSpPr>
        <p:spPr>
          <a:xfrm>
            <a:off x="5238974" y="2904567"/>
            <a:ext cx="3383280" cy="1588"/>
          </a:xfrm>
          <a:prstGeom prst="straightConnector1">
            <a:avLst/>
          </a:prstGeom>
          <a:noFill/>
          <a:ln w="38100" cap="flat" cmpd="sng">
            <a:solidFill>
              <a:srgbClr val="D5D9CC"/>
            </a:solidFill>
            <a:prstDash val="solid"/>
            <a:round/>
            <a:headEnd type="none" w="sm" len="sm"/>
            <a:tailEnd type="none" w="sm" len="sm"/>
          </a:ln>
        </p:spPr>
      </p:cxnSp>
      <p:pic>
        <p:nvPicPr>
          <p:cNvPr id="51" name="Google Shape;51;p28"/>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2" name="Google Shape;52;p28"/>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3"/>
        <p:cNvGrpSpPr/>
        <p:nvPr/>
      </p:nvGrpSpPr>
      <p:grpSpPr>
        <a:xfrm>
          <a:off x="0" y="0"/>
          <a:ext cx="0" cy="0"/>
          <a:chOff x="0" y="0"/>
          <a:chExt cx="0" cy="0"/>
        </a:xfrm>
      </p:grpSpPr>
      <p:sp>
        <p:nvSpPr>
          <p:cNvPr id="54" name="Google Shape;54;p29"/>
          <p:cNvSpPr txBox="1">
            <a:spLocks noGrp="1"/>
          </p:cNvSpPr>
          <p:nvPr>
            <p:ph type="title"/>
          </p:nvPr>
        </p:nvSpPr>
        <p:spPr>
          <a:xfrm>
            <a:off x="3" y="1123856"/>
            <a:ext cx="8913813" cy="91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55" name="Google Shape;55;p29"/>
          <p:cNvPicPr preferRelativeResize="0"/>
          <p:nvPr/>
        </p:nvPicPr>
        <p:blipFill rotWithShape="1">
          <a:blip r:embed="rId2">
            <a:alphaModFix/>
          </a:blip>
          <a:srcRect/>
          <a:stretch/>
        </p:blipFill>
        <p:spPr>
          <a:xfrm>
            <a:off x="7168896" y="12648"/>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6" name="Google Shape;56;p29"/>
          <p:cNvSpPr txBox="1"/>
          <p:nvPr/>
        </p:nvSpPr>
        <p:spPr>
          <a:xfrm>
            <a:off x="52442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7"/>
        <p:cNvGrpSpPr/>
        <p:nvPr/>
      </p:nvGrpSpPr>
      <p:grpSpPr>
        <a:xfrm>
          <a:off x="0" y="0"/>
          <a:ext cx="0" cy="0"/>
          <a:chOff x="0" y="0"/>
          <a:chExt cx="0" cy="0"/>
        </a:xfrm>
      </p:grpSpPr>
      <p:pic>
        <p:nvPicPr>
          <p:cNvPr id="58" name="Google Shape;58;p30"/>
          <p:cNvPicPr preferRelativeResize="0"/>
          <p:nvPr/>
        </p:nvPicPr>
        <p:blipFill rotWithShape="1">
          <a:blip r:embed="rId2">
            <a:alphaModFix/>
          </a:blip>
          <a:srcRect/>
          <a:stretch/>
        </p:blipFill>
        <p:spPr>
          <a:xfrm>
            <a:off x="7159752" y="9144"/>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59" name="Google Shape;59;p30"/>
          <p:cNvSpPr txBox="1"/>
          <p:nvPr/>
        </p:nvSpPr>
        <p:spPr>
          <a:xfrm>
            <a:off x="5253412"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entury Gothic"/>
                <a:ea typeface="Century Gothic"/>
                <a:cs typeface="Century Gothic"/>
                <a:sym typeface="Century Gothic"/>
              </a:rPr>
              <a:t>Copyrights © 2017 Innodatatics Inc. All Rights Reserved</a:t>
            </a:r>
            <a:endParaRPr sz="900">
              <a:solidFill>
                <a:schemeClr val="dk1"/>
              </a:solidFill>
              <a:latin typeface="Century Gothic"/>
              <a:ea typeface="Century Gothic"/>
              <a:cs typeface="Century Gothic"/>
              <a:sym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jpe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6" Type="http://schemas.openxmlformats.org/officeDocument/2006/relationships/image" Target="../media/image1.jpe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theme" Target="../theme/theme4.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p:nvPr/>
        </p:nvSpPr>
        <p:spPr>
          <a:xfrm>
            <a:off x="2638730" y="6387737"/>
            <a:ext cx="18466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800" b="0" i="0" u="none" strike="noStrike" cap="none">
              <a:solidFill>
                <a:schemeClr val="dk1"/>
              </a:solidFill>
              <a:latin typeface="Century Gothic"/>
              <a:ea typeface="Century Gothic"/>
              <a:cs typeface="Century Gothic"/>
              <a:sym typeface="Century Gothic"/>
            </a:endParaRPr>
          </a:p>
        </p:txBody>
      </p:sp>
      <p:sp>
        <p:nvSpPr>
          <p:cNvPr id="11" name="Google Shape;11;p19"/>
          <p:cNvSpPr txBox="1"/>
          <p:nvPr/>
        </p:nvSpPr>
        <p:spPr>
          <a:xfrm>
            <a:off x="526255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b="0" i="0" u="none" strike="noStrike" cap="none">
                <a:solidFill>
                  <a:schemeClr val="dk1"/>
                </a:solidFill>
                <a:latin typeface="Century Gothic"/>
                <a:ea typeface="Century Gothic"/>
                <a:cs typeface="Century Gothic"/>
                <a:sym typeface="Century Gothic"/>
              </a:rPr>
              <a:t>Copyrights © 2017 Innodatatics Inc. All Rights Reserved</a:t>
            </a:r>
            <a:endParaRPr sz="900" b="0" i="0" u="none" strike="noStrike" cap="none">
              <a:solidFill>
                <a:schemeClr val="dk1"/>
              </a:solidFill>
              <a:latin typeface="Century Gothic"/>
              <a:ea typeface="Century Gothic"/>
              <a:cs typeface="Century Gothic"/>
              <a:sym typeface="Century Gothic"/>
            </a:endParaRPr>
          </a:p>
        </p:txBody>
      </p:sp>
      <p:pic>
        <p:nvPicPr>
          <p:cNvPr id="12" name="Google Shape;12;p19"/>
          <p:cNvPicPr preferRelativeResize="0"/>
          <p:nvPr/>
        </p:nvPicPr>
        <p:blipFill rotWithShape="1">
          <a:blip r:embed="rId18">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44">
          <p15:clr>
            <a:srgbClr val="F26B43"/>
          </p15:clr>
        </p15:guide>
        <p15:guide id="2" pos="5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8650" y="365127"/>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8" name="Google Shape;108;p22"/>
          <p:cNvSpPr txBox="1">
            <a:spLocks noGrp="1"/>
          </p:cNvSpPr>
          <p:nvPr>
            <p:ph type="body" idx="1"/>
          </p:nvPr>
        </p:nvSpPr>
        <p:spPr>
          <a:xfrm>
            <a:off x="628650" y="1825625"/>
            <a:ext cx="7886700" cy="435133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22"/>
          <p:cNvSpPr txBox="1">
            <a:spLocks noGrp="1"/>
          </p:cNvSpPr>
          <p:nvPr>
            <p:ph type="dt" idx="10"/>
          </p:nvPr>
        </p:nvSpPr>
        <p:spPr>
          <a:xfrm>
            <a:off x="628650" y="6356352"/>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0" name="Google Shape;110;p22"/>
          <p:cNvSpPr txBox="1">
            <a:spLocks noGrp="1"/>
          </p:cNvSpPr>
          <p:nvPr>
            <p:ph type="ftr" idx="11"/>
          </p:nvPr>
        </p:nvSpPr>
        <p:spPr>
          <a:xfrm>
            <a:off x="3028950" y="6356352"/>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22"/>
          <p:cNvSpPr txBox="1">
            <a:spLocks noGrp="1"/>
          </p:cNvSpPr>
          <p:nvPr>
            <p:ph type="sldNum" idx="12"/>
          </p:nvPr>
        </p:nvSpPr>
        <p:spPr>
          <a:xfrm>
            <a:off x="6457950" y="6356352"/>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4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0" name="Google Shape;180;p4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81" name="Google Shape;181;p4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2" name="Google Shape;182;p4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pic>
        <p:nvPicPr>
          <p:cNvPr id="183" name="Google Shape;183;p48"/>
          <p:cNvPicPr preferRelativeResize="0"/>
          <p:nvPr/>
        </p:nvPicPr>
        <p:blipFill rotWithShape="1">
          <a:blip r:embed="rId13">
            <a:alphaModFix/>
          </a:blip>
          <a:srcRect/>
          <a:stretch/>
        </p:blipFill>
        <p:spPr>
          <a:xfrm>
            <a:off x="7168896" y="8509"/>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184" name="Google Shape;184;p48"/>
          <p:cNvSpPr txBox="1"/>
          <p:nvPr/>
        </p:nvSpPr>
        <p:spPr>
          <a:xfrm>
            <a:off x="5472868"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Calibri"/>
                <a:ea typeface="Calibri"/>
                <a:cs typeface="Calibri"/>
                <a:sym typeface="Calibri"/>
              </a:rPr>
              <a:t>Copyrights © 2017 Innodatatics Inc. All Rights Reserved</a:t>
            </a:r>
            <a:endParaRPr sz="90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60"/>
          <p:cNvSpPr txBox="1">
            <a:spLocks noGrp="1"/>
          </p:cNvSpPr>
          <p:nvPr>
            <p:ph type="title"/>
          </p:nvPr>
        </p:nvSpPr>
        <p:spPr>
          <a:xfrm>
            <a:off x="401640" y="579216"/>
            <a:ext cx="8345487" cy="193899"/>
          </a:xfrm>
          <a:prstGeom prst="rect">
            <a:avLst/>
          </a:prstGeom>
          <a:noFill/>
          <a:ln>
            <a:noFill/>
          </a:ln>
        </p:spPr>
        <p:txBody>
          <a:bodyPr spcFirstLastPara="1" wrap="square" lIns="0" tIns="0" rIns="0" bIns="0" anchor="b" anchorCtr="0">
            <a:spAutoFit/>
          </a:bodyPr>
          <a:lstStyle>
            <a:lvl1pPr marR="0" lvl="0"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1pPr>
            <a:lvl2pPr marR="0" lvl="1"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2pPr>
            <a:lvl3pPr marR="0" lvl="2"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3pPr>
            <a:lvl4pPr marR="0" lvl="3"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4pPr>
            <a:lvl5pPr marR="0" lvl="4"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5pPr>
            <a:lvl6pPr marR="0" lvl="5"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6pPr>
            <a:lvl7pPr marR="0" lvl="6"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7pPr>
            <a:lvl8pPr marR="0" lvl="7"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8pPr>
            <a:lvl9pPr marR="0" lvl="8" algn="l" rtl="0">
              <a:lnSpc>
                <a:spcPct val="106000"/>
              </a:lnSpc>
              <a:spcBef>
                <a:spcPts val="0"/>
              </a:spcBef>
              <a:spcAft>
                <a:spcPts val="0"/>
              </a:spcAft>
              <a:buSzPts val="1400"/>
              <a:buNone/>
              <a:defRPr sz="1200" b="1" i="0" u="none" strike="noStrike" cap="none">
                <a:solidFill>
                  <a:schemeClr val="dk1"/>
                </a:solidFill>
                <a:latin typeface="Arial"/>
                <a:ea typeface="Arial"/>
                <a:cs typeface="Arial"/>
                <a:sym typeface="Arial"/>
              </a:defRPr>
            </a:lvl9pPr>
          </a:lstStyle>
          <a:p>
            <a:endParaRPr/>
          </a:p>
        </p:txBody>
      </p:sp>
      <p:sp>
        <p:nvSpPr>
          <p:cNvPr id="256" name="Google Shape;256;p60"/>
          <p:cNvSpPr txBox="1">
            <a:spLocks noGrp="1"/>
          </p:cNvSpPr>
          <p:nvPr>
            <p:ph type="body" idx="1"/>
          </p:nvPr>
        </p:nvSpPr>
        <p:spPr>
          <a:xfrm>
            <a:off x="396875" y="1154114"/>
            <a:ext cx="4008438" cy="5135562"/>
          </a:xfrm>
          <a:prstGeom prst="rect">
            <a:avLst/>
          </a:prstGeom>
          <a:noFill/>
          <a:ln>
            <a:noFill/>
          </a:ln>
        </p:spPr>
        <p:txBody>
          <a:bodyPr spcFirstLastPara="1" wrap="square" lIns="0" tIns="0" rIns="0" bIns="0" anchor="t" anchorCtr="0">
            <a:noAutofit/>
          </a:bodyPr>
          <a:lstStyle>
            <a:lvl1pPr marL="457200" marR="0" lvl="0" indent="-228600" algn="l" rtl="0">
              <a:lnSpc>
                <a:spcPct val="106000"/>
              </a:lnSpc>
              <a:spcBef>
                <a:spcPts val="720"/>
              </a:spcBef>
              <a:spcAft>
                <a:spcPts val="0"/>
              </a:spcAft>
              <a:buSzPts val="1400"/>
              <a:buNone/>
              <a:defRPr sz="900" b="0" i="0" u="none" strike="noStrike" cap="none">
                <a:solidFill>
                  <a:schemeClr val="dk1"/>
                </a:solidFill>
                <a:latin typeface="Arial"/>
                <a:ea typeface="Arial"/>
                <a:cs typeface="Arial"/>
                <a:sym typeface="Arial"/>
              </a:defRPr>
            </a:lvl1pPr>
            <a:lvl2pPr marL="914400" marR="0" lvl="1" indent="-285750" algn="l" rtl="0">
              <a:lnSpc>
                <a:spcPct val="106000"/>
              </a:lnSpc>
              <a:spcBef>
                <a:spcPts val="720"/>
              </a:spcBef>
              <a:spcAft>
                <a:spcPts val="0"/>
              </a:spcAft>
              <a:buClr>
                <a:schemeClr val="dk1"/>
              </a:buClr>
              <a:buSzPts val="900"/>
              <a:buFont typeface="Noto Sans Symbols"/>
              <a:buChar char="◼"/>
              <a:defRPr sz="900" b="0" i="0" u="none" strike="noStrike" cap="none">
                <a:solidFill>
                  <a:schemeClr val="dk1"/>
                </a:solidFill>
                <a:latin typeface="Arial"/>
                <a:ea typeface="Arial"/>
                <a:cs typeface="Arial"/>
                <a:sym typeface="Arial"/>
              </a:defRPr>
            </a:lvl2pPr>
            <a:lvl3pPr marL="1371600" marR="0" lvl="2" indent="-279400" algn="l" rtl="0">
              <a:lnSpc>
                <a:spcPct val="106000"/>
              </a:lnSpc>
              <a:spcBef>
                <a:spcPts val="32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3pPr>
            <a:lvl4pPr marL="1828800" marR="0" lvl="3" indent="-279400" algn="l" rtl="0">
              <a:lnSpc>
                <a:spcPct val="106000"/>
              </a:lnSpc>
              <a:spcBef>
                <a:spcPts val="16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7pPr>
            <a:lvl8pPr marL="3657600" marR="0" lvl="7"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8pPr>
            <a:lvl9pPr marL="4114800" marR="0" lvl="8" indent="-285750" algn="l" rtl="0">
              <a:spcBef>
                <a:spcPts val="18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9pPr>
          </a:lstStyle>
          <a:p>
            <a:endParaRPr/>
          </a:p>
        </p:txBody>
      </p:sp>
      <p:sp>
        <p:nvSpPr>
          <p:cNvPr id="257" name="Google Shape;257;p60"/>
          <p:cNvSpPr txBox="1"/>
          <p:nvPr/>
        </p:nvSpPr>
        <p:spPr>
          <a:xfrm rot="-5400000">
            <a:off x="8861426" y="6543677"/>
            <a:ext cx="422275" cy="66675"/>
          </a:xfrm>
          <a:prstGeom prst="rect">
            <a:avLst/>
          </a:prstGeom>
          <a:noFill/>
          <a:ln>
            <a:noFill/>
          </a:ln>
        </p:spPr>
        <p:txBody>
          <a:bodyPr spcFirstLastPara="1" wrap="square" lIns="0" tIns="0" rIns="0" bIns="0" anchor="t" anchorCtr="0">
            <a:noAutofit/>
          </a:bodyPr>
          <a:lstStyle/>
          <a:p>
            <a:pPr marL="0" marR="0" lvl="0" indent="0" algn="l" rtl="0">
              <a:lnSpc>
                <a:spcPct val="106000"/>
              </a:lnSpc>
              <a:spcBef>
                <a:spcPts val="0"/>
              </a:spcBef>
              <a:spcAft>
                <a:spcPts val="0"/>
              </a:spcAft>
              <a:buNone/>
            </a:pPr>
            <a:endParaRPr sz="3100">
              <a:solidFill>
                <a:srgbClr val="AFAFAF"/>
              </a:solidFill>
              <a:latin typeface="Arial"/>
              <a:ea typeface="Arial"/>
              <a:cs typeface="Arial"/>
              <a:sym typeface="Arial"/>
            </a:endParaRPr>
          </a:p>
        </p:txBody>
      </p:sp>
      <p:cxnSp>
        <p:nvCxnSpPr>
          <p:cNvPr id="258" name="Google Shape;258;p60"/>
          <p:cNvCxnSpPr/>
          <p:nvPr/>
        </p:nvCxnSpPr>
        <p:spPr>
          <a:xfrm>
            <a:off x="469900" y="992188"/>
            <a:ext cx="8504238" cy="0"/>
          </a:xfrm>
          <a:prstGeom prst="straightConnector1">
            <a:avLst/>
          </a:prstGeom>
          <a:noFill/>
          <a:ln>
            <a:noFill/>
          </a:ln>
        </p:spPr>
      </p:cxnSp>
      <p:sp>
        <p:nvSpPr>
          <p:cNvPr id="259" name="Google Shape;259;p60"/>
          <p:cNvSpPr/>
          <p:nvPr/>
        </p:nvSpPr>
        <p:spPr>
          <a:xfrm>
            <a:off x="414339" y="6670419"/>
            <a:ext cx="268287" cy="92333"/>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fld id="{00000000-1234-1234-1234-123412341234}" type="slidenum">
              <a:rPr lang="en-US" sz="600">
                <a:solidFill>
                  <a:srgbClr val="000000"/>
                </a:solidFill>
                <a:latin typeface="Arial"/>
                <a:ea typeface="Arial"/>
                <a:cs typeface="Arial"/>
                <a:sym typeface="Arial"/>
              </a:rPr>
              <a:pPr marL="0" marR="0" lvl="0" indent="0" algn="l" rtl="0">
                <a:spcBef>
                  <a:spcPts val="0"/>
                </a:spcBef>
                <a:spcAft>
                  <a:spcPts val="0"/>
                </a:spcAft>
                <a:buNone/>
              </a:pPr>
              <a:t>‹#›</a:t>
            </a:fld>
            <a:endParaRPr sz="600">
              <a:solidFill>
                <a:srgbClr val="000000"/>
              </a:solidFill>
              <a:latin typeface="Arial"/>
              <a:ea typeface="Arial"/>
              <a:cs typeface="Arial"/>
              <a:sym typeface="Arial"/>
            </a:endParaRPr>
          </a:p>
        </p:txBody>
      </p:sp>
      <p:pic>
        <p:nvPicPr>
          <p:cNvPr id="260" name="Google Shape;260;p60"/>
          <p:cNvPicPr preferRelativeResize="0"/>
          <p:nvPr/>
        </p:nvPicPr>
        <p:blipFill rotWithShape="1">
          <a:blip r:embed="rId16">
            <a:alphaModFix/>
          </a:blip>
          <a:srcRect/>
          <a:stretch/>
        </p:blipFill>
        <p:spPr>
          <a:xfrm>
            <a:off x="7159751" y="6667"/>
            <a:ext cx="1975104" cy="426949"/>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261" name="Google Shape;261;p60"/>
          <p:cNvSpPr txBox="1"/>
          <p:nvPr/>
        </p:nvSpPr>
        <p:spPr>
          <a:xfrm>
            <a:off x="5353996" y="6590670"/>
            <a:ext cx="4714752" cy="230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900">
                <a:solidFill>
                  <a:schemeClr val="dk1"/>
                </a:solidFill>
                <a:latin typeface="Arial"/>
                <a:ea typeface="Arial"/>
                <a:cs typeface="Arial"/>
                <a:sym typeface="Arial"/>
              </a:rPr>
              <a:t>Copyrights © 2017 Innodatatics Inc. All Rights Reserved</a:t>
            </a:r>
            <a:endParaRPr sz="90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7.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mailclassification.herokuapp.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p:nvPr/>
        </p:nvSpPr>
        <p:spPr>
          <a:xfrm>
            <a:off x="325678" y="1885978"/>
            <a:ext cx="8367386" cy="376236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3600"/>
              <a:buFont typeface="Verdana"/>
              <a:buNone/>
            </a:pPr>
            <a:r>
              <a:rPr lang="en-US" sz="3600" b="1" i="0" u="none" strike="noStrike" cap="none" dirty="0">
                <a:solidFill>
                  <a:srgbClr val="002776"/>
                </a:solidFill>
                <a:latin typeface="Verdana"/>
                <a:ea typeface="Verdana"/>
                <a:cs typeface="Verdana"/>
                <a:sym typeface="Verdana"/>
              </a:rPr>
              <a:t>&lt;&lt;Email Classification&gt;&gt;</a:t>
            </a:r>
            <a:endParaRPr sz="3600" b="1" i="0" u="none" strike="noStrike" cap="none" dirty="0">
              <a:solidFill>
                <a:srgbClr val="002776"/>
              </a:solidFill>
              <a:latin typeface="Verdana"/>
              <a:ea typeface="Verdana"/>
              <a:cs typeface="Verdana"/>
              <a:sym typeface="Verdana"/>
            </a:endParaRPr>
          </a:p>
          <a:p>
            <a:pPr marL="0" marR="0" lvl="0" indent="0" algn="l" rtl="0">
              <a:lnSpc>
                <a:spcPct val="100000"/>
              </a:lnSpc>
              <a:spcBef>
                <a:spcPts val="0"/>
              </a:spcBef>
              <a:spcAft>
                <a:spcPts val="0"/>
              </a:spcAft>
              <a:buClr>
                <a:srgbClr val="002776"/>
              </a:buClr>
              <a:buSzPts val="3600"/>
              <a:buFont typeface="Verdana"/>
              <a:buNone/>
            </a:pPr>
            <a:r>
              <a:rPr lang="en-US" sz="3600" b="1" i="0" u="none" strike="noStrike" cap="none" dirty="0">
                <a:solidFill>
                  <a:srgbClr val="002776"/>
                </a:solidFill>
                <a:latin typeface="Verdana"/>
                <a:ea typeface="Verdana"/>
                <a:cs typeface="Verdana"/>
                <a:sym typeface="Verdana"/>
              </a:rPr>
              <a:t> </a:t>
            </a:r>
            <a:r>
              <a:rPr lang="en-US" sz="2400" b="1" i="0" u="none" strike="noStrike" cap="none" dirty="0">
                <a:solidFill>
                  <a:srgbClr val="002776"/>
                </a:solidFill>
                <a:latin typeface="Verdana"/>
                <a:ea typeface="Verdana"/>
                <a:cs typeface="Verdana"/>
                <a:sym typeface="Verdana"/>
              </a:rPr>
              <a:t>Group no. 1</a:t>
            </a:r>
            <a:endParaRPr sz="2400" b="1" i="0" u="none" strike="noStrike" cap="none" dirty="0">
              <a:solidFill>
                <a:srgbClr val="002776"/>
              </a:solidFill>
              <a:latin typeface="Verdana"/>
              <a:ea typeface="Verdana"/>
              <a:cs typeface="Verdana"/>
              <a:sym typeface="Verdana"/>
            </a:endParaRPr>
          </a:p>
          <a:p>
            <a:pPr marL="0" marR="0" lvl="0" indent="0" algn="l" rtl="0">
              <a:lnSpc>
                <a:spcPct val="100000"/>
              </a:lnSpc>
              <a:spcBef>
                <a:spcPts val="0"/>
              </a:spcBef>
              <a:spcAft>
                <a:spcPts val="0"/>
              </a:spcAft>
              <a:buClr>
                <a:srgbClr val="002776"/>
              </a:buClr>
              <a:buSzPts val="3600"/>
              <a:buFont typeface="Verdana"/>
              <a:buNone/>
            </a:pPr>
            <a:endParaRPr sz="2400" b="1" dirty="0">
              <a:solidFill>
                <a:srgbClr val="002776"/>
              </a:solidFill>
              <a:latin typeface="Verdana"/>
              <a:ea typeface="Verdana"/>
              <a:cs typeface="Verdana"/>
              <a:sym typeface="Verdana"/>
            </a:endParaRPr>
          </a:p>
          <a:p>
            <a:pPr marL="0" marR="0" lvl="0" indent="0" algn="l" rtl="0">
              <a:lnSpc>
                <a:spcPct val="100000"/>
              </a:lnSpc>
              <a:spcBef>
                <a:spcPts val="0"/>
              </a:spcBef>
              <a:spcAft>
                <a:spcPts val="0"/>
              </a:spcAft>
              <a:buClr>
                <a:srgbClr val="002776"/>
              </a:buClr>
              <a:buSzPts val="3600"/>
              <a:buFont typeface="Verdana"/>
              <a:buNone/>
            </a:pPr>
            <a:r>
              <a:rPr lang="en-US" sz="2400" b="1" dirty="0">
                <a:solidFill>
                  <a:srgbClr val="002776"/>
                </a:solidFill>
                <a:latin typeface="Verdana"/>
                <a:ea typeface="Verdana"/>
                <a:cs typeface="Verdana"/>
                <a:sym typeface="Verdana"/>
              </a:rPr>
              <a:t>Team Members: </a:t>
            </a:r>
            <a:r>
              <a:rPr lang="en-US" sz="2400" b="1" dirty="0" err="1">
                <a:solidFill>
                  <a:srgbClr val="002776"/>
                </a:solidFill>
                <a:latin typeface="Verdana"/>
                <a:ea typeface="Verdana"/>
                <a:cs typeface="Verdana"/>
                <a:sym typeface="Verdana"/>
              </a:rPr>
              <a:t>Shantanu</a:t>
            </a:r>
            <a:r>
              <a:rPr lang="en-US" sz="2400" b="1" dirty="0">
                <a:solidFill>
                  <a:srgbClr val="002776"/>
                </a:solidFill>
                <a:latin typeface="Verdana"/>
                <a:ea typeface="Verdana"/>
                <a:cs typeface="Verdana"/>
                <a:sym typeface="Verdana"/>
              </a:rPr>
              <a:t> </a:t>
            </a:r>
            <a:r>
              <a:rPr lang="en-US" sz="2400" b="1" dirty="0" err="1">
                <a:solidFill>
                  <a:srgbClr val="002776"/>
                </a:solidFill>
                <a:latin typeface="Verdana"/>
                <a:ea typeface="Verdana"/>
                <a:cs typeface="Verdana"/>
                <a:sym typeface="Verdana"/>
              </a:rPr>
              <a:t>Deshmukh</a:t>
            </a:r>
            <a:r>
              <a:rPr lang="en-US" sz="2400" b="1" dirty="0">
                <a:solidFill>
                  <a:srgbClr val="002776"/>
                </a:solidFill>
                <a:latin typeface="Verdana"/>
                <a:ea typeface="Verdana"/>
                <a:cs typeface="Verdana"/>
                <a:sym typeface="Verdana"/>
              </a:rPr>
              <a:t>, </a:t>
            </a:r>
            <a:r>
              <a:rPr lang="en-US" sz="2400" b="1" dirty="0" err="1">
                <a:solidFill>
                  <a:srgbClr val="002776"/>
                </a:solidFill>
                <a:latin typeface="Verdana"/>
                <a:ea typeface="Verdana"/>
                <a:cs typeface="Verdana"/>
                <a:sym typeface="Verdana"/>
              </a:rPr>
              <a:t>Amit</a:t>
            </a:r>
            <a:r>
              <a:rPr lang="en-US" sz="2400" b="1" dirty="0">
                <a:solidFill>
                  <a:srgbClr val="002776"/>
                </a:solidFill>
                <a:latin typeface="Verdana"/>
                <a:ea typeface="Verdana"/>
                <a:cs typeface="Verdana"/>
                <a:sym typeface="Verdana"/>
              </a:rPr>
              <a:t> </a:t>
            </a:r>
            <a:r>
              <a:rPr lang="en-US" sz="2400" b="1" dirty="0" err="1">
                <a:solidFill>
                  <a:srgbClr val="002776"/>
                </a:solidFill>
                <a:latin typeface="Verdana"/>
                <a:ea typeface="Verdana"/>
                <a:cs typeface="Verdana"/>
                <a:sym typeface="Verdana"/>
              </a:rPr>
              <a:t>Divekar</a:t>
            </a:r>
            <a:r>
              <a:rPr lang="en-US" sz="2400" b="1" dirty="0">
                <a:solidFill>
                  <a:srgbClr val="002776"/>
                </a:solidFill>
                <a:latin typeface="Verdana"/>
                <a:ea typeface="Verdana"/>
                <a:cs typeface="Verdana"/>
                <a:sym typeface="Verdana"/>
              </a:rPr>
              <a:t>, </a:t>
            </a:r>
            <a:r>
              <a:rPr lang="en-US" sz="2400" b="1" dirty="0" err="1" smtClean="0">
                <a:solidFill>
                  <a:srgbClr val="002776"/>
                </a:solidFill>
                <a:latin typeface="Verdana"/>
                <a:ea typeface="Verdana"/>
                <a:cs typeface="Verdana"/>
                <a:sym typeface="Verdana"/>
              </a:rPr>
              <a:t>Hardik</a:t>
            </a:r>
            <a:r>
              <a:rPr lang="en-US" sz="2400" b="1" dirty="0" smtClean="0">
                <a:solidFill>
                  <a:srgbClr val="002776"/>
                </a:solidFill>
                <a:latin typeface="Verdana"/>
                <a:ea typeface="Verdana"/>
                <a:cs typeface="Verdana"/>
                <a:sym typeface="Verdana"/>
              </a:rPr>
              <a:t> Suresh </a:t>
            </a:r>
            <a:r>
              <a:rPr lang="en-US" sz="2400" b="1" dirty="0" err="1" smtClean="0">
                <a:solidFill>
                  <a:srgbClr val="002776"/>
                </a:solidFill>
                <a:latin typeface="Verdana"/>
                <a:ea typeface="Verdana"/>
                <a:cs typeface="Verdana"/>
                <a:sym typeface="Verdana"/>
              </a:rPr>
              <a:t>Vora</a:t>
            </a:r>
            <a:r>
              <a:rPr lang="en-US" sz="2400" b="1" smtClean="0">
                <a:solidFill>
                  <a:srgbClr val="002776"/>
                </a:solidFill>
                <a:latin typeface="Verdana"/>
                <a:ea typeface="Verdana"/>
                <a:cs typeface="Verdana"/>
                <a:sym typeface="Verdana"/>
              </a:rPr>
              <a:t>, Bhushan</a:t>
            </a:r>
            <a:r>
              <a:rPr lang="en-US" sz="2400" b="1" dirty="0" smtClean="0">
                <a:solidFill>
                  <a:srgbClr val="002776"/>
                </a:solidFill>
                <a:latin typeface="Verdana"/>
                <a:ea typeface="Verdana"/>
                <a:cs typeface="Verdana"/>
                <a:sym typeface="Verdana"/>
              </a:rPr>
              <a:t> </a:t>
            </a:r>
            <a:r>
              <a:rPr lang="en-US" sz="2400" b="1" dirty="0" err="1" smtClean="0">
                <a:solidFill>
                  <a:srgbClr val="002776"/>
                </a:solidFill>
                <a:latin typeface="Verdana"/>
                <a:ea typeface="Verdana"/>
                <a:cs typeface="Verdana"/>
                <a:sym typeface="Verdana"/>
              </a:rPr>
              <a:t>Mahajan</a:t>
            </a:r>
            <a:endParaRPr sz="2400" b="1" dirty="0">
              <a:solidFill>
                <a:srgbClr val="002776"/>
              </a:solidFill>
              <a:latin typeface="Verdana"/>
              <a:ea typeface="Verdana"/>
              <a:cs typeface="Verdana"/>
              <a:sym typeface="Verdana"/>
            </a:endParaRPr>
          </a:p>
          <a:p>
            <a:pPr marL="0" marR="0" lvl="0" indent="0" algn="l" rtl="0">
              <a:lnSpc>
                <a:spcPct val="100000"/>
              </a:lnSpc>
              <a:spcBef>
                <a:spcPts val="0"/>
              </a:spcBef>
              <a:spcAft>
                <a:spcPts val="0"/>
              </a:spcAft>
              <a:buClr>
                <a:srgbClr val="002776"/>
              </a:buClr>
              <a:buSzPts val="2400"/>
              <a:buFont typeface="Verdana"/>
              <a:buNone/>
            </a:pPr>
            <a:r>
              <a:rPr lang="en-US" sz="2400" b="1" dirty="0">
                <a:solidFill>
                  <a:srgbClr val="002776"/>
                </a:solidFill>
                <a:latin typeface="Verdana"/>
                <a:ea typeface="Verdana"/>
                <a:cs typeface="Verdana"/>
                <a:sym typeface="Verdana"/>
              </a:rPr>
              <a:t>Mentors: </a:t>
            </a:r>
            <a:r>
              <a:rPr lang="en-US" sz="2400" b="1" i="0" u="none" strike="noStrike" cap="none" dirty="0" err="1">
                <a:solidFill>
                  <a:srgbClr val="002776"/>
                </a:solidFill>
                <a:latin typeface="Verdana"/>
                <a:ea typeface="Verdana"/>
                <a:cs typeface="Verdana"/>
                <a:sym typeface="Verdana"/>
              </a:rPr>
              <a:t>Karthik</a:t>
            </a:r>
            <a:r>
              <a:rPr lang="en-US" sz="2400" b="1" i="0" u="none" strike="noStrike" cap="none" dirty="0">
                <a:solidFill>
                  <a:srgbClr val="002776"/>
                </a:solidFill>
                <a:latin typeface="Verdana"/>
                <a:ea typeface="Verdana"/>
                <a:cs typeface="Verdana"/>
                <a:sym typeface="Verdana"/>
              </a:rPr>
              <a:t> and </a:t>
            </a:r>
            <a:r>
              <a:rPr lang="en-US" sz="2400" b="1" i="0" u="none" strike="noStrike" cap="none" dirty="0" err="1">
                <a:solidFill>
                  <a:srgbClr val="002776"/>
                </a:solidFill>
                <a:latin typeface="Verdana"/>
                <a:ea typeface="Verdana"/>
                <a:cs typeface="Verdana"/>
                <a:sym typeface="Verdana"/>
              </a:rPr>
              <a:t>Parth</a:t>
            </a:r>
            <a:endParaRPr sz="2400" b="1" i="0" u="none" strike="noStrike" cap="none" dirty="0">
              <a:solidFill>
                <a:srgbClr val="002776"/>
              </a:solidFill>
              <a:latin typeface="Verdana"/>
              <a:ea typeface="Verdana"/>
              <a:cs typeface="Verdana"/>
              <a:sym typeface="Verdana"/>
            </a:endParaRPr>
          </a:p>
          <a:p>
            <a:pPr marL="0" marR="0" lvl="0" indent="0" algn="l" rtl="0">
              <a:lnSpc>
                <a:spcPct val="100000"/>
              </a:lnSpc>
              <a:spcBef>
                <a:spcPts val="0"/>
              </a:spcBef>
              <a:spcAft>
                <a:spcPts val="0"/>
              </a:spcAft>
              <a:buClr>
                <a:srgbClr val="002776"/>
              </a:buClr>
              <a:buSzPts val="2400"/>
              <a:buFont typeface="Verdana"/>
              <a:buNone/>
            </a:pPr>
            <a:r>
              <a:rPr lang="en-US" sz="2400" b="1" i="0" u="none" strike="noStrike" cap="none" dirty="0">
                <a:solidFill>
                  <a:srgbClr val="002776"/>
                </a:solidFill>
                <a:latin typeface="Verdana"/>
                <a:ea typeface="Verdana"/>
                <a:cs typeface="Verdana"/>
                <a:sym typeface="Verdana"/>
              </a:rPr>
              <a:t>22/05/2020</a:t>
            </a:r>
            <a:endParaRPr sz="2400" b="1" i="0" u="none" strike="noStrike" cap="none" dirty="0">
              <a:solidFill>
                <a:srgbClr val="002776"/>
              </a:solidFill>
              <a:latin typeface="Verdana"/>
              <a:ea typeface="Verdana"/>
              <a:cs typeface="Verdana"/>
              <a:sym typeface="Verdana"/>
            </a:endParaRPr>
          </a:p>
        </p:txBody>
      </p:sp>
      <p:pic>
        <p:nvPicPr>
          <p:cNvPr id="333" name="Google Shape;333;p1"/>
          <p:cNvPicPr preferRelativeResize="0"/>
          <p:nvPr/>
        </p:nvPicPr>
        <p:blipFill rotWithShape="1">
          <a:blip r:embed="rId3">
            <a:alphaModFix/>
          </a:blip>
          <a:srcRect/>
          <a:stretch/>
        </p:blipFill>
        <p:spPr>
          <a:xfrm>
            <a:off x="7700064" y="102559"/>
            <a:ext cx="1187051" cy="41135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401"/>
        <p:cNvGrpSpPr/>
        <p:nvPr/>
      </p:nvGrpSpPr>
      <p:grpSpPr>
        <a:xfrm>
          <a:off x="0" y="0"/>
          <a:ext cx="0" cy="0"/>
          <a:chOff x="0" y="0"/>
          <a:chExt cx="0" cy="0"/>
        </a:xfrm>
      </p:grpSpPr>
      <p:sp>
        <p:nvSpPr>
          <p:cNvPr id="402" name="Google Shape;402;p10"/>
          <p:cNvSpPr txBox="1"/>
          <p:nvPr/>
        </p:nvSpPr>
        <p:spPr>
          <a:xfrm>
            <a:off x="0" y="0"/>
            <a:ext cx="8503149" cy="8585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Exploratory Data Analysis (EDA)</a:t>
            </a:r>
            <a:endParaRPr/>
          </a:p>
        </p:txBody>
      </p:sp>
      <p:sp>
        <p:nvSpPr>
          <p:cNvPr id="403" name="Google Shape;403;p10"/>
          <p:cNvSpPr/>
          <p:nvPr/>
        </p:nvSpPr>
        <p:spPr>
          <a:xfrm>
            <a:off x="139808" y="732280"/>
            <a:ext cx="8533972" cy="280076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i="1">
                <a:solidFill>
                  <a:srgbClr val="385623"/>
                </a:solidFill>
                <a:latin typeface="Verdana"/>
                <a:ea typeface="Verdana"/>
                <a:cs typeface="Verdana"/>
                <a:sym typeface="Verdana"/>
              </a:rPr>
              <a:t>  Wordcloud for Abusive data                             Wordcloud for non Abusive data</a:t>
            </a:r>
            <a:endParaRPr/>
          </a:p>
          <a:p>
            <a:pPr marL="0" marR="0" lvl="0" indent="0" algn="just" rtl="0">
              <a:spcBef>
                <a:spcPts val="0"/>
              </a:spcBef>
              <a:spcAft>
                <a:spcPts val="0"/>
              </a:spcAft>
              <a:buNone/>
            </a:pPr>
            <a:r>
              <a:rPr lang="en-US" sz="1600" i="1">
                <a:solidFill>
                  <a:srgbClr val="385623"/>
                </a:solidFill>
                <a:latin typeface="Verdana"/>
                <a:ea typeface="Verdana"/>
                <a:cs typeface="Verdana"/>
                <a:sym typeface="Verdana"/>
              </a:rPr>
              <a:t>                                                                             </a:t>
            </a: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0" marR="0" lvl="0" indent="0" algn="just" rtl="0">
              <a:lnSpc>
                <a:spcPct val="100000"/>
              </a:lnSpc>
              <a:spcBef>
                <a:spcPts val="0"/>
              </a:spcBef>
              <a:spcAft>
                <a:spcPts val="0"/>
              </a:spcAft>
              <a:buNone/>
            </a:pPr>
            <a:endParaRPr sz="1600" b="0" i="1" u="none" strike="noStrike" cap="none">
              <a:solidFill>
                <a:srgbClr val="385623"/>
              </a:solidFill>
              <a:latin typeface="Verdana"/>
              <a:ea typeface="Verdana"/>
              <a:cs typeface="Verdana"/>
              <a:sym typeface="Verdana"/>
            </a:endParaRPr>
          </a:p>
          <a:p>
            <a:pPr marL="0" marR="0" lvl="0" indent="0" algn="just" rtl="0">
              <a:lnSpc>
                <a:spcPct val="100000"/>
              </a:lnSpc>
              <a:spcBef>
                <a:spcPts val="0"/>
              </a:spcBef>
              <a:spcAft>
                <a:spcPts val="0"/>
              </a:spcAft>
              <a:buNone/>
            </a:pPr>
            <a:endParaRPr sz="1600" b="0" i="1" u="none" strike="noStrike" cap="none">
              <a:solidFill>
                <a:srgbClr val="385623"/>
              </a:solidFill>
              <a:latin typeface="Verdana"/>
              <a:ea typeface="Verdana"/>
              <a:cs typeface="Verdana"/>
              <a:sym typeface="Verdana"/>
            </a:endParaRPr>
          </a:p>
          <a:p>
            <a:pPr marL="0" marR="0" lvl="0" indent="0" algn="just" rtl="0">
              <a:lnSpc>
                <a:spcPct val="100000"/>
              </a:lnSpc>
              <a:spcBef>
                <a:spcPts val="0"/>
              </a:spcBef>
              <a:spcAft>
                <a:spcPts val="0"/>
              </a:spcAft>
              <a:buClr>
                <a:schemeClr val="dk1"/>
              </a:buClr>
              <a:buSzPts val="1600"/>
              <a:buFont typeface="Calibri"/>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0" marR="0" lvl="0" indent="0" algn="just" rtl="0">
              <a:lnSpc>
                <a:spcPct val="100000"/>
              </a:lnSpc>
              <a:spcBef>
                <a:spcPts val="0"/>
              </a:spcBef>
              <a:spcAft>
                <a:spcPts val="0"/>
              </a:spcAft>
              <a:buNone/>
            </a:pPr>
            <a:endParaRPr sz="1600" b="0" i="1" u="none" strike="noStrike" cap="none">
              <a:solidFill>
                <a:srgbClr val="385623"/>
              </a:solidFill>
              <a:latin typeface="Verdana"/>
              <a:ea typeface="Verdana"/>
              <a:cs typeface="Verdana"/>
              <a:sym typeface="Verdana"/>
            </a:endParaRPr>
          </a:p>
        </p:txBody>
      </p:sp>
      <p:pic>
        <p:nvPicPr>
          <p:cNvPr id="404" name="Google Shape;404;p10"/>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405" name="Google Shape;405;p10"/>
          <p:cNvPicPr preferRelativeResize="0"/>
          <p:nvPr/>
        </p:nvPicPr>
        <p:blipFill rotWithShape="1">
          <a:blip r:embed="rId4">
            <a:alphaModFix/>
          </a:blip>
          <a:srcRect/>
          <a:stretch/>
        </p:blipFill>
        <p:spPr>
          <a:xfrm>
            <a:off x="4532637" y="1407695"/>
            <a:ext cx="4572137" cy="3870385"/>
          </a:xfrm>
          <a:prstGeom prst="rect">
            <a:avLst/>
          </a:prstGeom>
          <a:noFill/>
          <a:ln>
            <a:noFill/>
          </a:ln>
        </p:spPr>
      </p:pic>
      <p:pic>
        <p:nvPicPr>
          <p:cNvPr id="406" name="Google Shape;406;p10"/>
          <p:cNvPicPr preferRelativeResize="0"/>
          <p:nvPr/>
        </p:nvPicPr>
        <p:blipFill rotWithShape="1">
          <a:blip r:embed="rId5">
            <a:alphaModFix/>
          </a:blip>
          <a:srcRect/>
          <a:stretch/>
        </p:blipFill>
        <p:spPr>
          <a:xfrm>
            <a:off x="265651" y="1407695"/>
            <a:ext cx="4141143" cy="38703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410"/>
        <p:cNvGrpSpPr/>
        <p:nvPr/>
      </p:nvGrpSpPr>
      <p:grpSpPr>
        <a:xfrm>
          <a:off x="0" y="0"/>
          <a:ext cx="0" cy="0"/>
          <a:chOff x="0" y="0"/>
          <a:chExt cx="0" cy="0"/>
        </a:xfrm>
      </p:grpSpPr>
      <p:sp>
        <p:nvSpPr>
          <p:cNvPr id="411" name="Google Shape;411;p11"/>
          <p:cNvSpPr txBox="1"/>
          <p:nvPr/>
        </p:nvSpPr>
        <p:spPr>
          <a:xfrm>
            <a:off x="0" y="0"/>
            <a:ext cx="8503149" cy="8585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Exploratory Data Analysis (EDA)</a:t>
            </a:r>
            <a:endParaRPr/>
          </a:p>
        </p:txBody>
      </p:sp>
      <p:sp>
        <p:nvSpPr>
          <p:cNvPr id="412" name="Google Shape;412;p11"/>
          <p:cNvSpPr/>
          <p:nvPr/>
        </p:nvSpPr>
        <p:spPr>
          <a:xfrm>
            <a:off x="139808" y="732280"/>
            <a:ext cx="8533972" cy="280076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600" i="1">
                <a:solidFill>
                  <a:srgbClr val="385623"/>
                </a:solidFill>
                <a:latin typeface="Verdana"/>
                <a:ea typeface="Verdana"/>
                <a:cs typeface="Verdana"/>
                <a:sym typeface="Verdana"/>
              </a:rPr>
              <a:t>             Negative Wordcloud                                       Positive Wordcloud</a:t>
            </a:r>
            <a:endParaRPr sz="1600" i="1">
              <a:solidFill>
                <a:srgbClr val="385623"/>
              </a:solidFill>
              <a:latin typeface="Verdana"/>
              <a:ea typeface="Verdana"/>
              <a:cs typeface="Verdana"/>
              <a:sym typeface="Verdana"/>
            </a:endParaRPr>
          </a:p>
          <a:p>
            <a:pPr marL="0" marR="0" lvl="0" indent="0" algn="just" rtl="0">
              <a:spcBef>
                <a:spcPts val="0"/>
              </a:spcBef>
              <a:spcAft>
                <a:spcPts val="0"/>
              </a:spcAft>
              <a:buNone/>
            </a:pPr>
            <a:r>
              <a:rPr lang="en-US" sz="1600" i="1">
                <a:solidFill>
                  <a:srgbClr val="385623"/>
                </a:solidFill>
                <a:latin typeface="Verdana"/>
                <a:ea typeface="Verdana"/>
                <a:cs typeface="Verdana"/>
                <a:sym typeface="Verdana"/>
              </a:rPr>
              <a:t>                                                                             </a:t>
            </a: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0" marR="0" lvl="0" indent="0" algn="just" rtl="0">
              <a:lnSpc>
                <a:spcPct val="100000"/>
              </a:lnSpc>
              <a:spcBef>
                <a:spcPts val="0"/>
              </a:spcBef>
              <a:spcAft>
                <a:spcPts val="0"/>
              </a:spcAft>
              <a:buNone/>
            </a:pPr>
            <a:endParaRPr sz="1600" b="0" i="1" u="none" strike="noStrike" cap="none">
              <a:solidFill>
                <a:srgbClr val="385623"/>
              </a:solidFill>
              <a:latin typeface="Verdana"/>
              <a:ea typeface="Verdana"/>
              <a:cs typeface="Verdana"/>
              <a:sym typeface="Verdana"/>
            </a:endParaRPr>
          </a:p>
          <a:p>
            <a:pPr marL="0" marR="0" lvl="0" indent="0" algn="just" rtl="0">
              <a:lnSpc>
                <a:spcPct val="100000"/>
              </a:lnSpc>
              <a:spcBef>
                <a:spcPts val="0"/>
              </a:spcBef>
              <a:spcAft>
                <a:spcPts val="0"/>
              </a:spcAft>
              <a:buNone/>
            </a:pPr>
            <a:endParaRPr sz="1600" b="0" i="1" u="none" strike="noStrike" cap="none">
              <a:solidFill>
                <a:srgbClr val="385623"/>
              </a:solidFill>
              <a:latin typeface="Verdana"/>
              <a:ea typeface="Verdana"/>
              <a:cs typeface="Verdana"/>
              <a:sym typeface="Verdana"/>
            </a:endParaRPr>
          </a:p>
          <a:p>
            <a:pPr marL="0" marR="0" lvl="0" indent="0" algn="just" rtl="0">
              <a:lnSpc>
                <a:spcPct val="100000"/>
              </a:lnSpc>
              <a:spcBef>
                <a:spcPts val="0"/>
              </a:spcBef>
              <a:spcAft>
                <a:spcPts val="0"/>
              </a:spcAft>
              <a:buClr>
                <a:schemeClr val="dk1"/>
              </a:buClr>
              <a:buSzPts val="1600"/>
              <a:buFont typeface="Calibri"/>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0" marR="0" lvl="0" indent="0" algn="just" rtl="0">
              <a:lnSpc>
                <a:spcPct val="100000"/>
              </a:lnSpc>
              <a:spcBef>
                <a:spcPts val="0"/>
              </a:spcBef>
              <a:spcAft>
                <a:spcPts val="0"/>
              </a:spcAft>
              <a:buNone/>
            </a:pPr>
            <a:endParaRPr sz="1600" b="0" i="1" u="none" strike="noStrike" cap="none">
              <a:solidFill>
                <a:srgbClr val="385623"/>
              </a:solidFill>
              <a:latin typeface="Verdana"/>
              <a:ea typeface="Verdana"/>
              <a:cs typeface="Verdana"/>
              <a:sym typeface="Verdana"/>
            </a:endParaRPr>
          </a:p>
        </p:txBody>
      </p:sp>
      <p:pic>
        <p:nvPicPr>
          <p:cNvPr id="413" name="Google Shape;413;p11"/>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414" name="Google Shape;414;p11"/>
          <p:cNvPicPr preferRelativeResize="0"/>
          <p:nvPr/>
        </p:nvPicPr>
        <p:blipFill rotWithShape="1">
          <a:blip r:embed="rId4">
            <a:alphaModFix/>
          </a:blip>
          <a:srcRect/>
          <a:stretch/>
        </p:blipFill>
        <p:spPr>
          <a:xfrm>
            <a:off x="458384" y="1320319"/>
            <a:ext cx="4029396" cy="4217361"/>
          </a:xfrm>
          <a:prstGeom prst="rect">
            <a:avLst/>
          </a:prstGeom>
          <a:noFill/>
          <a:ln>
            <a:noFill/>
          </a:ln>
        </p:spPr>
      </p:pic>
      <p:pic>
        <p:nvPicPr>
          <p:cNvPr id="415" name="Google Shape;415;p11"/>
          <p:cNvPicPr preferRelativeResize="0"/>
          <p:nvPr/>
        </p:nvPicPr>
        <p:blipFill rotWithShape="1">
          <a:blip r:embed="rId5">
            <a:alphaModFix/>
          </a:blip>
          <a:srcRect/>
          <a:stretch/>
        </p:blipFill>
        <p:spPr>
          <a:xfrm>
            <a:off x="4806356" y="1320318"/>
            <a:ext cx="4213777" cy="42173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419"/>
        <p:cNvGrpSpPr/>
        <p:nvPr/>
      </p:nvGrpSpPr>
      <p:grpSpPr>
        <a:xfrm>
          <a:off x="0" y="0"/>
          <a:ext cx="0" cy="0"/>
          <a:chOff x="0" y="0"/>
          <a:chExt cx="0" cy="0"/>
        </a:xfrm>
      </p:grpSpPr>
      <p:sp>
        <p:nvSpPr>
          <p:cNvPr id="420" name="Google Shape;420;p12"/>
          <p:cNvSpPr txBox="1"/>
          <p:nvPr/>
        </p:nvSpPr>
        <p:spPr>
          <a:xfrm>
            <a:off x="88256" y="987911"/>
            <a:ext cx="8503149" cy="61268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Feature Engineering</a:t>
            </a:r>
            <a:endParaRPr/>
          </a:p>
          <a:p>
            <a:pPr marL="0" marR="0" lvl="0" indent="0" algn="l" rtl="0">
              <a:lnSpc>
                <a:spcPct val="100000"/>
              </a:lnSpc>
              <a:spcBef>
                <a:spcPts val="0"/>
              </a:spcBef>
              <a:spcAft>
                <a:spcPts val="0"/>
              </a:spcAft>
              <a:buClr>
                <a:schemeClr val="accent1"/>
              </a:buClr>
              <a:buSzPts val="2800"/>
              <a:buFont typeface="Calibri"/>
              <a:buNone/>
            </a:pPr>
            <a:endParaRPr sz="2800" b="1" i="0" u="none" strike="noStrike" cap="none">
              <a:solidFill>
                <a:srgbClr val="002776"/>
              </a:solidFill>
              <a:latin typeface="Arial"/>
              <a:ea typeface="Arial"/>
              <a:cs typeface="Arial"/>
              <a:sym typeface="Arial"/>
            </a:endParaRPr>
          </a:p>
          <a:p>
            <a:pPr marL="457200" marR="0" lvl="0" indent="-457200" algn="l" rtl="0">
              <a:lnSpc>
                <a:spcPct val="100000"/>
              </a:lnSpc>
              <a:spcBef>
                <a:spcPts val="0"/>
              </a:spcBef>
              <a:spcAft>
                <a:spcPts val="0"/>
              </a:spcAft>
              <a:buClr>
                <a:srgbClr val="002776"/>
              </a:buClr>
              <a:buSzPts val="2800"/>
              <a:buFont typeface="Arial"/>
              <a:buChar char="•"/>
            </a:pPr>
            <a:r>
              <a:rPr lang="en-US" sz="2800" b="1" i="0" u="none" strike="noStrike" cap="none">
                <a:solidFill>
                  <a:srgbClr val="002776"/>
                </a:solidFill>
                <a:latin typeface="Arial"/>
                <a:ea typeface="Arial"/>
                <a:cs typeface="Arial"/>
                <a:sym typeface="Arial"/>
              </a:rPr>
              <a:t>CountVectorizer:</a:t>
            </a:r>
            <a:endParaRPr/>
          </a:p>
          <a:p>
            <a:pPr marL="0" marR="0" lvl="0" indent="0" algn="l" rtl="0">
              <a:lnSpc>
                <a:spcPct val="100000"/>
              </a:lnSpc>
              <a:spcBef>
                <a:spcPts val="0"/>
              </a:spcBef>
              <a:spcAft>
                <a:spcPts val="0"/>
              </a:spcAft>
              <a:buClr>
                <a:schemeClr val="dk1"/>
              </a:buClr>
              <a:buSzPts val="2400"/>
              <a:buFont typeface="Arial"/>
              <a:buNone/>
            </a:pPr>
            <a:r>
              <a:rPr lang="en-US" sz="2400" b="1" i="0" u="none" strike="noStrike" cap="none">
                <a:solidFill>
                  <a:schemeClr val="dk1"/>
                </a:solidFill>
                <a:latin typeface="Arial"/>
                <a:ea typeface="Arial"/>
                <a:cs typeface="Arial"/>
                <a:sym typeface="Arial"/>
              </a:rPr>
              <a:t>Used to transform mail content data numerically like one hot coding.</a:t>
            </a:r>
            <a:endParaRPr/>
          </a:p>
          <a:p>
            <a:pPr marL="0" marR="0" lvl="0" indent="0" algn="l" rtl="0">
              <a:lnSpc>
                <a:spcPct val="100000"/>
              </a:lnSpc>
              <a:spcBef>
                <a:spcPts val="0"/>
              </a:spcBef>
              <a:spcAft>
                <a:spcPts val="0"/>
              </a:spcAft>
              <a:buClr>
                <a:schemeClr val="accent1"/>
              </a:buClr>
              <a:buSzPts val="2800"/>
              <a:buFont typeface="Calibri"/>
              <a:buNone/>
            </a:pPr>
            <a:endParaRPr sz="2800" b="1">
              <a:solidFill>
                <a:srgbClr val="002776"/>
              </a:solidFill>
              <a:latin typeface="Arial"/>
              <a:ea typeface="Arial"/>
              <a:cs typeface="Arial"/>
              <a:sym typeface="Arial"/>
            </a:endParaRPr>
          </a:p>
          <a:p>
            <a:pPr marL="457200" marR="0" lvl="0" indent="-457200" algn="l" rtl="0">
              <a:lnSpc>
                <a:spcPct val="100000"/>
              </a:lnSpc>
              <a:spcBef>
                <a:spcPts val="0"/>
              </a:spcBef>
              <a:spcAft>
                <a:spcPts val="0"/>
              </a:spcAft>
              <a:buClr>
                <a:srgbClr val="002776"/>
              </a:buClr>
              <a:buSzPts val="2800"/>
              <a:buFont typeface="Arial"/>
              <a:buChar char="•"/>
            </a:pPr>
            <a:r>
              <a:rPr lang="en-US" sz="2800" b="1" i="0" u="none" strike="noStrike" cap="none">
                <a:solidFill>
                  <a:srgbClr val="002776"/>
                </a:solidFill>
                <a:latin typeface="Arial"/>
                <a:ea typeface="Arial"/>
                <a:cs typeface="Arial"/>
                <a:sym typeface="Arial"/>
              </a:rPr>
              <a:t>TF-IDF transformer:</a:t>
            </a:r>
            <a:endParaRPr/>
          </a:p>
          <a:p>
            <a:pPr marL="0" marR="0" lvl="0" indent="0" algn="just" rtl="0">
              <a:spcBef>
                <a:spcPts val="0"/>
              </a:spcBef>
              <a:spcAft>
                <a:spcPts val="0"/>
              </a:spcAft>
              <a:buClr>
                <a:schemeClr val="dk1"/>
              </a:buClr>
              <a:buSzPts val="2400"/>
              <a:buFont typeface="Arial"/>
              <a:buNone/>
            </a:pPr>
            <a:r>
              <a:rPr lang="en-US" sz="2400" b="1">
                <a:solidFill>
                  <a:schemeClr val="dk1"/>
                </a:solidFill>
                <a:latin typeface="Arial"/>
                <a:ea typeface="Arial"/>
                <a:cs typeface="Arial"/>
                <a:sym typeface="Arial"/>
              </a:rPr>
              <a:t>Used to computes tf-idf weights from a document-term matrix of token counts from mail content data.</a:t>
            </a:r>
            <a:r>
              <a:rPr lang="en-US" sz="2400" b="1" i="0" u="none" strike="noStrike" cap="none">
                <a:solidFill>
                  <a:schemeClr val="dk1"/>
                </a:solidFill>
                <a:latin typeface="Arial"/>
                <a:ea typeface="Arial"/>
                <a:cs typeface="Arial"/>
                <a:sym typeface="Arial"/>
              </a:rPr>
              <a:t> </a:t>
            </a:r>
            <a:endParaRPr sz="2400" b="1" i="0" u="none" strike="noStrike" cap="none">
              <a:solidFill>
                <a:schemeClr val="dk1"/>
              </a:solidFill>
              <a:latin typeface="Arial"/>
              <a:ea typeface="Arial"/>
              <a:cs typeface="Arial"/>
              <a:sym typeface="Arial"/>
            </a:endParaRPr>
          </a:p>
        </p:txBody>
      </p:sp>
      <p:pic>
        <p:nvPicPr>
          <p:cNvPr id="421" name="Google Shape;421;p12"/>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13"/>
          <p:cNvSpPr txBox="1"/>
          <p:nvPr/>
        </p:nvSpPr>
        <p:spPr>
          <a:xfrm>
            <a:off x="3171008" y="2943398"/>
            <a:ext cx="327608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2776"/>
                </a:solidFill>
                <a:latin typeface="Arial"/>
                <a:ea typeface="Arial"/>
                <a:cs typeface="Arial"/>
                <a:sym typeface="Arial"/>
              </a:rPr>
              <a:t>Model Building</a:t>
            </a:r>
            <a:endParaRPr/>
          </a:p>
        </p:txBody>
      </p:sp>
      <p:pic>
        <p:nvPicPr>
          <p:cNvPr id="427" name="Google Shape;427;p13"/>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14"/>
          <p:cNvSpPr txBox="1"/>
          <p:nvPr/>
        </p:nvSpPr>
        <p:spPr>
          <a:xfrm>
            <a:off x="0" y="0"/>
            <a:ext cx="776661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2776"/>
                </a:solidFill>
                <a:latin typeface="Arial"/>
                <a:ea typeface="Arial"/>
                <a:cs typeface="Arial"/>
                <a:sym typeface="Arial"/>
              </a:rPr>
              <a:t>Model results</a:t>
            </a:r>
            <a:endParaRPr sz="2800" b="1">
              <a:solidFill>
                <a:srgbClr val="002776"/>
              </a:solidFill>
              <a:latin typeface="Arial"/>
              <a:ea typeface="Arial"/>
              <a:cs typeface="Arial"/>
              <a:sym typeface="Arial"/>
            </a:endParaRPr>
          </a:p>
        </p:txBody>
      </p:sp>
      <p:cxnSp>
        <p:nvCxnSpPr>
          <p:cNvPr id="433" name="Google Shape;433;p14"/>
          <p:cNvCxnSpPr/>
          <p:nvPr/>
        </p:nvCxnSpPr>
        <p:spPr>
          <a:xfrm>
            <a:off x="4363655" y="523220"/>
            <a:ext cx="0" cy="2905780"/>
          </a:xfrm>
          <a:prstGeom prst="straightConnector1">
            <a:avLst/>
          </a:prstGeom>
          <a:noFill/>
          <a:ln w="25400" cap="flat" cmpd="sng">
            <a:solidFill>
              <a:schemeClr val="accent1"/>
            </a:solidFill>
            <a:prstDash val="solid"/>
            <a:round/>
            <a:headEnd type="none" w="sm" len="sm"/>
            <a:tailEnd type="none" w="sm" len="sm"/>
          </a:ln>
        </p:spPr>
      </p:cxnSp>
      <p:cxnSp>
        <p:nvCxnSpPr>
          <p:cNvPr id="434" name="Google Shape;434;p14"/>
          <p:cNvCxnSpPr/>
          <p:nvPr/>
        </p:nvCxnSpPr>
        <p:spPr>
          <a:xfrm rot="10800000" flipH="1">
            <a:off x="173620" y="3429000"/>
            <a:ext cx="8819909" cy="89704"/>
          </a:xfrm>
          <a:prstGeom prst="straightConnector1">
            <a:avLst/>
          </a:prstGeom>
          <a:noFill/>
          <a:ln w="25400" cap="flat" cmpd="sng">
            <a:solidFill>
              <a:schemeClr val="accent1"/>
            </a:solidFill>
            <a:prstDash val="solid"/>
            <a:round/>
            <a:headEnd type="none" w="sm" len="sm"/>
            <a:tailEnd type="none" w="sm" len="sm"/>
          </a:ln>
        </p:spPr>
      </p:cxnSp>
      <p:sp>
        <p:nvSpPr>
          <p:cNvPr id="435" name="Google Shape;435;p14"/>
          <p:cNvSpPr txBox="1"/>
          <p:nvPr/>
        </p:nvSpPr>
        <p:spPr>
          <a:xfrm>
            <a:off x="-1" y="1000999"/>
            <a:ext cx="3876541"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entury Gothic"/>
                <a:ea typeface="Century Gothic"/>
                <a:cs typeface="Century Gothic"/>
                <a:sym typeface="Century Gothic"/>
              </a:rPr>
              <a:t>Data set details:</a:t>
            </a:r>
            <a:endParaRPr/>
          </a:p>
          <a:p>
            <a:pPr marL="0" marR="0" lvl="0" indent="-114300" algn="l" rtl="0">
              <a:spcBef>
                <a:spcPts val="0"/>
              </a:spcBef>
              <a:spcAft>
                <a:spcPts val="0"/>
              </a:spcAft>
              <a:buClr>
                <a:schemeClr val="dk1"/>
              </a:buClr>
              <a:buSzPts val="1800"/>
              <a:buFont typeface="Arial"/>
              <a:buChar char="•"/>
            </a:pPr>
            <a:r>
              <a:rPr lang="en-US" sz="1800">
                <a:solidFill>
                  <a:schemeClr val="dk1"/>
                </a:solidFill>
                <a:latin typeface="Century Gothic"/>
                <a:ea typeface="Century Gothic"/>
                <a:cs typeface="Century Gothic"/>
                <a:sym typeface="Century Gothic"/>
              </a:rPr>
              <a:t> Size = 24656</a:t>
            </a:r>
            <a:endParaRPr/>
          </a:p>
          <a:p>
            <a:pPr marL="0" marR="0" lvl="0" indent="-114300" algn="l" rtl="0">
              <a:spcBef>
                <a:spcPts val="0"/>
              </a:spcBef>
              <a:spcAft>
                <a:spcPts val="0"/>
              </a:spcAft>
              <a:buClr>
                <a:schemeClr val="dk1"/>
              </a:buClr>
              <a:buSzPts val="1800"/>
              <a:buFont typeface="Arial"/>
              <a:buChar char="•"/>
            </a:pPr>
            <a:r>
              <a:rPr lang="en-US" sz="1800">
                <a:solidFill>
                  <a:schemeClr val="dk1"/>
                </a:solidFill>
                <a:latin typeface="Century Gothic"/>
                <a:ea typeface="Century Gothic"/>
                <a:cs typeface="Century Gothic"/>
                <a:sym typeface="Century Gothic"/>
              </a:rPr>
              <a:t> Bag of Words Size = 103816</a:t>
            </a:r>
            <a:endParaRPr sz="1800">
              <a:solidFill>
                <a:schemeClr val="dk1"/>
              </a:solidFill>
              <a:latin typeface="Century Gothic"/>
              <a:ea typeface="Century Gothic"/>
              <a:cs typeface="Century Gothic"/>
              <a:sym typeface="Century Gothic"/>
            </a:endParaRPr>
          </a:p>
        </p:txBody>
      </p:sp>
      <p:sp>
        <p:nvSpPr>
          <p:cNvPr id="436" name="Google Shape;436;p14"/>
          <p:cNvSpPr txBox="1"/>
          <p:nvPr/>
        </p:nvSpPr>
        <p:spPr>
          <a:xfrm>
            <a:off x="0" y="2138357"/>
            <a:ext cx="358032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entury Gothic"/>
                <a:ea typeface="Century Gothic"/>
                <a:cs typeface="Century Gothic"/>
                <a:sym typeface="Century Gothic"/>
              </a:rPr>
              <a:t>Data Partition details:</a:t>
            </a:r>
            <a:endParaRPr/>
          </a:p>
          <a:p>
            <a:pPr marL="0" marR="0" lvl="0" indent="0" algn="l" rtl="0">
              <a:spcBef>
                <a:spcPts val="0"/>
              </a:spcBef>
              <a:spcAft>
                <a:spcPts val="0"/>
              </a:spcAft>
              <a:buNone/>
            </a:pPr>
            <a:r>
              <a:rPr lang="en-US" sz="1800">
                <a:solidFill>
                  <a:schemeClr val="dk1"/>
                </a:solidFill>
                <a:latin typeface="Century Gothic"/>
                <a:ea typeface="Century Gothic"/>
                <a:cs typeface="Century Gothic"/>
                <a:sym typeface="Century Gothic"/>
              </a:rPr>
              <a:t>Training Set=  70 %( 17259)</a:t>
            </a:r>
            <a:endParaRPr/>
          </a:p>
          <a:p>
            <a:pPr marL="0" marR="0" lvl="0" indent="0" algn="l" rtl="0">
              <a:spcBef>
                <a:spcPts val="0"/>
              </a:spcBef>
              <a:spcAft>
                <a:spcPts val="0"/>
              </a:spcAft>
              <a:buNone/>
            </a:pPr>
            <a:r>
              <a:rPr lang="en-US" sz="1800">
                <a:solidFill>
                  <a:schemeClr val="dk1"/>
                </a:solidFill>
                <a:latin typeface="Century Gothic"/>
                <a:ea typeface="Century Gothic"/>
                <a:cs typeface="Century Gothic"/>
                <a:sym typeface="Century Gothic"/>
              </a:rPr>
              <a:t>Test Set = 30% (7397)</a:t>
            </a:r>
            <a:endParaRPr sz="1800">
              <a:solidFill>
                <a:schemeClr val="dk1"/>
              </a:solidFill>
              <a:latin typeface="Century Gothic"/>
              <a:ea typeface="Century Gothic"/>
              <a:cs typeface="Century Gothic"/>
              <a:sym typeface="Century Gothic"/>
            </a:endParaRPr>
          </a:p>
        </p:txBody>
      </p:sp>
      <p:sp>
        <p:nvSpPr>
          <p:cNvPr id="437" name="Google Shape;437;p14"/>
          <p:cNvSpPr txBox="1"/>
          <p:nvPr/>
        </p:nvSpPr>
        <p:spPr>
          <a:xfrm>
            <a:off x="4780345" y="486253"/>
            <a:ext cx="3938651"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entury Gothic"/>
                <a:ea typeface="Century Gothic"/>
                <a:cs typeface="Century Gothic"/>
                <a:sym typeface="Century Gothic"/>
              </a:rPr>
              <a:t>Algorithms:</a:t>
            </a:r>
            <a:endParaRPr/>
          </a:p>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r>
              <a:rPr lang="en-US" sz="1800">
                <a:solidFill>
                  <a:schemeClr val="dk1"/>
                </a:solidFill>
                <a:latin typeface="Century Gothic"/>
                <a:ea typeface="Century Gothic"/>
                <a:cs typeface="Century Gothic"/>
                <a:sym typeface="Century Gothic"/>
              </a:rPr>
              <a:t>SVC (Support Vector Classification)</a:t>
            </a:r>
            <a:endParaRPr sz="1800">
              <a:solidFill>
                <a:schemeClr val="dk1"/>
              </a:solidFill>
              <a:latin typeface="Century Gothic"/>
              <a:ea typeface="Century Gothic"/>
              <a:cs typeface="Century Gothic"/>
              <a:sym typeface="Century Gothic"/>
            </a:endParaRPr>
          </a:p>
        </p:txBody>
      </p:sp>
      <p:sp>
        <p:nvSpPr>
          <p:cNvPr id="438" name="Google Shape;438;p14"/>
          <p:cNvSpPr txBox="1"/>
          <p:nvPr/>
        </p:nvSpPr>
        <p:spPr>
          <a:xfrm>
            <a:off x="4363663" y="1573501"/>
            <a:ext cx="4780337"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entury Gothic"/>
                <a:ea typeface="Century Gothic"/>
                <a:cs typeface="Century Gothic"/>
                <a:sym typeface="Century Gothic"/>
              </a:rPr>
              <a:t>Algorithm details and configuration:</a:t>
            </a:r>
            <a:endParaRPr/>
          </a:p>
          <a:p>
            <a:pPr marL="0" marR="0" lvl="0" indent="-114300" algn="l" rtl="0">
              <a:spcBef>
                <a:spcPts val="0"/>
              </a:spcBef>
              <a:spcAft>
                <a:spcPts val="0"/>
              </a:spcAft>
              <a:buClr>
                <a:schemeClr val="dk1"/>
              </a:buClr>
              <a:buSzPts val="1800"/>
              <a:buFont typeface="Arial"/>
              <a:buChar char="•"/>
            </a:pPr>
            <a:r>
              <a:rPr lang="en-US" sz="1800">
                <a:solidFill>
                  <a:schemeClr val="dk1"/>
                </a:solidFill>
                <a:latin typeface="Century Gothic"/>
                <a:ea typeface="Century Gothic"/>
                <a:cs typeface="Century Gothic"/>
                <a:sym typeface="Century Gothic"/>
              </a:rPr>
              <a:t> Hyper parameters:</a:t>
            </a:r>
            <a:endParaRPr/>
          </a:p>
          <a:p>
            <a:pPr marL="457200" marR="0" lvl="1" indent="-11430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entury Gothic"/>
                <a:ea typeface="Century Gothic"/>
                <a:cs typeface="Century Gothic"/>
                <a:sym typeface="Century Gothic"/>
              </a:rPr>
              <a:t> kernel = Linear</a:t>
            </a:r>
            <a:endParaRPr/>
          </a:p>
          <a:p>
            <a:pPr marL="457200" marR="0" lvl="1" indent="-11430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entury Gothic"/>
                <a:ea typeface="Century Gothic"/>
                <a:cs typeface="Century Gothic"/>
                <a:sym typeface="Century Gothic"/>
              </a:rPr>
              <a:t> C = 10</a:t>
            </a:r>
            <a:endParaRPr/>
          </a:p>
          <a:p>
            <a:pPr marL="457200" marR="0" lvl="1" indent="-11430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entury Gothic"/>
                <a:ea typeface="Century Gothic"/>
                <a:cs typeface="Century Gothic"/>
                <a:sym typeface="Century Gothic"/>
              </a:rPr>
              <a:t>Loss= squared_hinge</a:t>
            </a:r>
            <a:endParaRPr sz="1800" b="0" i="0" u="none" strike="noStrike" cap="none">
              <a:solidFill>
                <a:schemeClr val="dk1"/>
              </a:solidFill>
              <a:latin typeface="Century Gothic"/>
              <a:ea typeface="Century Gothic"/>
              <a:cs typeface="Century Gothic"/>
              <a:sym typeface="Century Gothic"/>
            </a:endParaRPr>
          </a:p>
          <a:p>
            <a:pPr marL="457200" marR="0" lvl="1" indent="-11430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entury Gothic"/>
                <a:ea typeface="Century Gothic"/>
                <a:cs typeface="Century Gothic"/>
                <a:sym typeface="Century Gothic"/>
              </a:rPr>
              <a:t> penalty= l2</a:t>
            </a:r>
            <a:endParaRPr/>
          </a:p>
          <a:p>
            <a:pPr marL="457200" marR="0" lvl="1" indent="0" algn="l" rtl="0">
              <a:spcBef>
                <a:spcPts val="0"/>
              </a:spcBef>
              <a:spcAft>
                <a:spcPts val="0"/>
              </a:spcAft>
              <a:buClr>
                <a:schemeClr val="dk1"/>
              </a:buClr>
              <a:buSzPts val="1800"/>
              <a:buFont typeface="Noto Sans Symbols"/>
              <a:buNone/>
            </a:pPr>
            <a:endParaRPr sz="1800" b="0" i="0" u="none" strike="noStrike" cap="none">
              <a:solidFill>
                <a:schemeClr val="dk1"/>
              </a:solidFill>
              <a:latin typeface="Century Gothic"/>
              <a:ea typeface="Century Gothic"/>
              <a:cs typeface="Century Gothic"/>
              <a:sym typeface="Century Gothic"/>
            </a:endParaRPr>
          </a:p>
          <a:p>
            <a:pPr marL="457200" marR="0" lvl="1" indent="0" algn="l" rtl="0">
              <a:spcBef>
                <a:spcPts val="0"/>
              </a:spcBef>
              <a:spcAft>
                <a:spcPts val="0"/>
              </a:spcAft>
              <a:buClr>
                <a:schemeClr val="dk1"/>
              </a:buClr>
              <a:buSzPts val="1800"/>
              <a:buFont typeface="Noto Sans Symbols"/>
              <a:buNone/>
            </a:pPr>
            <a:endParaRPr sz="1800" b="0" i="0" u="none" strike="noStrike" cap="none">
              <a:solidFill>
                <a:schemeClr val="dk1"/>
              </a:solidFill>
              <a:latin typeface="Century Gothic"/>
              <a:ea typeface="Century Gothic"/>
              <a:cs typeface="Century Gothic"/>
              <a:sym typeface="Century Gothic"/>
            </a:endParaRPr>
          </a:p>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p:txBody>
      </p:sp>
      <p:sp>
        <p:nvSpPr>
          <p:cNvPr id="439" name="Google Shape;439;p14"/>
          <p:cNvSpPr txBox="1"/>
          <p:nvPr/>
        </p:nvSpPr>
        <p:spPr>
          <a:xfrm>
            <a:off x="1840372" y="454635"/>
            <a:ext cx="241910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entury Gothic"/>
                <a:ea typeface="Century Gothic"/>
                <a:cs typeface="Century Gothic"/>
                <a:sym typeface="Century Gothic"/>
              </a:rPr>
              <a:t>Model - SVM</a:t>
            </a:r>
            <a:endParaRPr/>
          </a:p>
        </p:txBody>
      </p:sp>
      <p:pic>
        <p:nvPicPr>
          <p:cNvPr id="440" name="Google Shape;440;p14"/>
          <p:cNvPicPr preferRelativeResize="0"/>
          <p:nvPr/>
        </p:nvPicPr>
        <p:blipFill rotWithShape="1">
          <a:blip r:embed="rId3">
            <a:alphaModFix/>
          </a:blip>
          <a:srcRect/>
          <a:stretch/>
        </p:blipFill>
        <p:spPr>
          <a:xfrm>
            <a:off x="7771754" y="100245"/>
            <a:ext cx="1187051" cy="411359"/>
          </a:xfrm>
          <a:prstGeom prst="rect">
            <a:avLst/>
          </a:prstGeom>
          <a:noFill/>
          <a:ln>
            <a:noFill/>
          </a:ln>
        </p:spPr>
      </p:pic>
      <p:graphicFrame>
        <p:nvGraphicFramePr>
          <p:cNvPr id="441" name="Google Shape;441;p14"/>
          <p:cNvGraphicFramePr/>
          <p:nvPr/>
        </p:nvGraphicFramePr>
        <p:xfrm>
          <a:off x="173619" y="3464414"/>
          <a:ext cx="3000000" cy="3000000"/>
        </p:xfrm>
        <a:graphic>
          <a:graphicData uri="http://schemas.openxmlformats.org/drawingml/2006/table">
            <a:tbl>
              <a:tblPr firstRow="1" bandRow="1">
                <a:noFill/>
                <a:tableStyleId>{FB8DCFED-C44E-4385-875D-F22022D01AE7}</a:tableStyleId>
              </a:tblPr>
              <a:tblGrid>
                <a:gridCol w="1307800"/>
                <a:gridCol w="2357175"/>
                <a:gridCol w="2180500"/>
                <a:gridCol w="2939700"/>
              </a:tblGrid>
              <a:tr h="505325">
                <a:tc>
                  <a:txBody>
                    <a:bodyPr/>
                    <a:lstStyle/>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r>
                        <a:rPr lang="en-US" sz="1400"/>
                        <a:t>Before SMOTE</a:t>
                      </a:r>
                      <a:endParaRPr sz="1400"/>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Century Gothic"/>
                        <a:buNone/>
                      </a:pPr>
                      <a:r>
                        <a:rPr lang="en-US" sz="1400"/>
                        <a:t>After SMOTE</a:t>
                      </a:r>
                      <a:endParaRPr sz="1400"/>
                    </a:p>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r>
                        <a:rPr lang="en-US" sz="1400"/>
                        <a:t>With SMOTE and Tuned parameter</a:t>
                      </a:r>
                      <a:endParaRPr sz="1400"/>
                    </a:p>
                  </a:txBody>
                  <a:tcPr marL="91450" marR="91450" marT="45725" marB="45725"/>
                </a:tc>
              </a:tr>
              <a:tr h="721900">
                <a:tc>
                  <a:txBody>
                    <a:bodyPr/>
                    <a:lstStyle/>
                    <a:p>
                      <a:pPr marL="0" marR="0" lvl="0" indent="0" algn="l" rtl="0">
                        <a:spcBef>
                          <a:spcPts val="0"/>
                        </a:spcBef>
                        <a:spcAft>
                          <a:spcPts val="0"/>
                        </a:spcAft>
                        <a:buNone/>
                      </a:pPr>
                      <a:r>
                        <a:rPr lang="en-US" sz="1400"/>
                        <a:t>Accuracy</a:t>
                      </a:r>
                      <a:endParaRPr sz="1400"/>
                    </a:p>
                  </a:txBody>
                  <a:tcPr marL="91450" marR="91450" marT="45725" marB="45725"/>
                </a:tc>
                <a:tc>
                  <a:txBody>
                    <a:bodyPr/>
                    <a:lstStyle/>
                    <a:p>
                      <a:pPr marL="0" marR="0" lvl="0" indent="0" algn="l" rtl="0">
                        <a:spcBef>
                          <a:spcPts val="0"/>
                        </a:spcBef>
                        <a:spcAft>
                          <a:spcPts val="0"/>
                        </a:spcAft>
                        <a:buNone/>
                      </a:pPr>
                      <a:r>
                        <a:rPr lang="en-US" sz="1400"/>
                        <a:t>Training: 99.548</a:t>
                      </a:r>
                      <a:endParaRPr/>
                    </a:p>
                    <a:p>
                      <a:pPr marL="0" marR="0" lvl="0" indent="0" algn="l" rtl="0">
                        <a:spcBef>
                          <a:spcPts val="0"/>
                        </a:spcBef>
                        <a:spcAft>
                          <a:spcPts val="0"/>
                        </a:spcAft>
                        <a:buNone/>
                      </a:pPr>
                      <a:r>
                        <a:rPr lang="en-US" sz="1400"/>
                        <a:t>Test: 97.796</a:t>
                      </a:r>
                      <a:endParaRPr sz="1400"/>
                    </a:p>
                  </a:txBody>
                  <a:tcPr marL="91450" marR="91450" marT="45725" marB="45725"/>
                </a:tc>
                <a:tc>
                  <a:txBody>
                    <a:bodyPr/>
                    <a:lstStyle/>
                    <a:p>
                      <a:pPr marL="0" marR="0" lvl="0" indent="0" algn="l" rtl="0">
                        <a:spcBef>
                          <a:spcPts val="0"/>
                        </a:spcBef>
                        <a:spcAft>
                          <a:spcPts val="0"/>
                        </a:spcAft>
                        <a:buNone/>
                      </a:pPr>
                      <a:r>
                        <a:rPr lang="en-US" sz="1400"/>
                        <a:t>Training: 99.784</a:t>
                      </a:r>
                      <a:endParaRPr/>
                    </a:p>
                    <a:p>
                      <a:pPr marL="0" marR="0" lvl="0" indent="0" algn="l" rtl="0">
                        <a:spcBef>
                          <a:spcPts val="0"/>
                        </a:spcBef>
                        <a:spcAft>
                          <a:spcPts val="0"/>
                        </a:spcAft>
                        <a:buNone/>
                      </a:pPr>
                      <a:r>
                        <a:rPr lang="en-US" sz="1400"/>
                        <a:t>Test: 97.444</a:t>
                      </a:r>
                      <a:endParaRPr/>
                    </a:p>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r>
                        <a:rPr lang="en-US" sz="1400"/>
                        <a:t>Training: 99.784</a:t>
                      </a:r>
                      <a:endParaRPr/>
                    </a:p>
                    <a:p>
                      <a:pPr marL="0" marR="0" lvl="0" indent="0" algn="l" rtl="0">
                        <a:spcBef>
                          <a:spcPts val="0"/>
                        </a:spcBef>
                        <a:spcAft>
                          <a:spcPts val="0"/>
                        </a:spcAft>
                        <a:buNone/>
                      </a:pPr>
                      <a:r>
                        <a:rPr lang="en-US" sz="1400"/>
                        <a:t>Test: 97.688</a:t>
                      </a:r>
                      <a:endParaRPr/>
                    </a:p>
                  </a:txBody>
                  <a:tcPr marL="91450" marR="91450" marT="45725" marB="45725"/>
                </a:tc>
              </a:tr>
              <a:tr h="505325">
                <a:tc>
                  <a:txBody>
                    <a:bodyPr/>
                    <a:lstStyle/>
                    <a:p>
                      <a:pPr marL="0" marR="0" lvl="0" indent="0" algn="l" rtl="0">
                        <a:lnSpc>
                          <a:spcPct val="100000"/>
                        </a:lnSpc>
                        <a:spcBef>
                          <a:spcPts val="0"/>
                        </a:spcBef>
                        <a:spcAft>
                          <a:spcPts val="0"/>
                        </a:spcAft>
                        <a:buClr>
                          <a:schemeClr val="dk1"/>
                        </a:buClr>
                        <a:buSzPts val="1400"/>
                        <a:buFont typeface="Century Gothic"/>
                        <a:buNone/>
                      </a:pPr>
                      <a:r>
                        <a:rPr lang="en-US" sz="1400"/>
                        <a:t>Recall</a:t>
                      </a:r>
                      <a:endParaRPr/>
                    </a:p>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r>
                        <a:rPr lang="en-US" sz="1400"/>
                        <a:t>Abusive: 0.65</a:t>
                      </a:r>
                      <a:endParaRPr/>
                    </a:p>
                    <a:p>
                      <a:pPr marL="0" marR="0" lvl="0" indent="0" algn="l" rtl="0">
                        <a:spcBef>
                          <a:spcPts val="0"/>
                        </a:spcBef>
                        <a:spcAft>
                          <a:spcPts val="0"/>
                        </a:spcAft>
                        <a:buNone/>
                      </a:pPr>
                      <a:r>
                        <a:rPr lang="en-US" sz="1400"/>
                        <a:t>Non Abusive: 1.00</a:t>
                      </a:r>
                      <a:endParaRPr/>
                    </a:p>
                  </a:txBody>
                  <a:tcPr marL="91450" marR="91450" marT="45725" marB="45725"/>
                </a:tc>
                <a:tc>
                  <a:txBody>
                    <a:bodyPr/>
                    <a:lstStyle/>
                    <a:p>
                      <a:pPr marL="0" marR="0" lvl="0" indent="0" algn="l" rtl="0">
                        <a:spcBef>
                          <a:spcPts val="0"/>
                        </a:spcBef>
                        <a:spcAft>
                          <a:spcPts val="0"/>
                        </a:spcAft>
                        <a:buNone/>
                      </a:pPr>
                      <a:r>
                        <a:rPr lang="en-US" sz="1400"/>
                        <a:t>Abusive: 0.77</a:t>
                      </a:r>
                      <a:endParaRPr/>
                    </a:p>
                    <a:p>
                      <a:pPr marL="0" marR="0" lvl="0" indent="0" algn="l" rtl="0">
                        <a:spcBef>
                          <a:spcPts val="0"/>
                        </a:spcBef>
                        <a:spcAft>
                          <a:spcPts val="0"/>
                        </a:spcAft>
                        <a:buNone/>
                      </a:pPr>
                      <a:r>
                        <a:rPr lang="en-US" sz="1400"/>
                        <a:t>Non Abusive: 0.99</a:t>
                      </a:r>
                      <a:endParaRPr/>
                    </a:p>
                  </a:txBody>
                  <a:tcPr marL="91450" marR="91450" marT="45725" marB="45725"/>
                </a:tc>
                <a:tc>
                  <a:txBody>
                    <a:bodyPr/>
                    <a:lstStyle/>
                    <a:p>
                      <a:pPr marL="0" marR="0" lvl="0" indent="0" algn="l" rtl="0">
                        <a:spcBef>
                          <a:spcPts val="0"/>
                        </a:spcBef>
                        <a:spcAft>
                          <a:spcPts val="0"/>
                        </a:spcAft>
                        <a:buNone/>
                      </a:pPr>
                      <a:r>
                        <a:rPr lang="en-US" sz="1400"/>
                        <a:t>Abusive: 0.73</a:t>
                      </a:r>
                      <a:endParaRPr/>
                    </a:p>
                    <a:p>
                      <a:pPr marL="0" marR="0" lvl="0" indent="0" algn="l" rtl="0">
                        <a:spcBef>
                          <a:spcPts val="0"/>
                        </a:spcBef>
                        <a:spcAft>
                          <a:spcPts val="0"/>
                        </a:spcAft>
                        <a:buNone/>
                      </a:pPr>
                      <a:r>
                        <a:rPr lang="en-US" sz="1400"/>
                        <a:t>Non Abusive: 0.99</a:t>
                      </a:r>
                      <a:endParaRPr/>
                    </a:p>
                  </a:txBody>
                  <a:tcPr marL="91450" marR="91450" marT="45725" marB="45725"/>
                </a:tc>
              </a:tr>
              <a:tr h="505325">
                <a:tc>
                  <a:txBody>
                    <a:bodyPr/>
                    <a:lstStyle/>
                    <a:p>
                      <a:pPr marL="0" marR="0" lvl="0" indent="0" algn="l" rtl="0">
                        <a:lnSpc>
                          <a:spcPct val="100000"/>
                        </a:lnSpc>
                        <a:spcBef>
                          <a:spcPts val="0"/>
                        </a:spcBef>
                        <a:spcAft>
                          <a:spcPts val="0"/>
                        </a:spcAft>
                        <a:buClr>
                          <a:schemeClr val="dk1"/>
                        </a:buClr>
                        <a:buSzPts val="1400"/>
                        <a:buFont typeface="Century Gothic"/>
                        <a:buNone/>
                      </a:pPr>
                      <a:r>
                        <a:rPr lang="en-US" sz="1400"/>
                        <a:t>Precision</a:t>
                      </a:r>
                      <a:endParaRPr/>
                    </a:p>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r>
                        <a:rPr lang="en-US" sz="1400"/>
                        <a:t>Abusive: 0.93</a:t>
                      </a:r>
                      <a:endParaRPr/>
                    </a:p>
                    <a:p>
                      <a:pPr marL="0" marR="0" lvl="0" indent="0" algn="l" rtl="0">
                        <a:spcBef>
                          <a:spcPts val="0"/>
                        </a:spcBef>
                        <a:spcAft>
                          <a:spcPts val="0"/>
                        </a:spcAft>
                        <a:buNone/>
                      </a:pPr>
                      <a:r>
                        <a:rPr lang="en-US" sz="1400"/>
                        <a:t>Non Abusive: 0.98</a:t>
                      </a:r>
                      <a:endParaRPr/>
                    </a:p>
                  </a:txBody>
                  <a:tcPr marL="91450" marR="91450" marT="45725" marB="45725"/>
                </a:tc>
                <a:tc>
                  <a:txBody>
                    <a:bodyPr/>
                    <a:lstStyle/>
                    <a:p>
                      <a:pPr marL="0" marR="0" lvl="0" indent="0" algn="l" rtl="0">
                        <a:spcBef>
                          <a:spcPts val="0"/>
                        </a:spcBef>
                        <a:spcAft>
                          <a:spcPts val="0"/>
                        </a:spcAft>
                        <a:buNone/>
                      </a:pPr>
                      <a:r>
                        <a:rPr lang="en-US" sz="1400"/>
                        <a:t>Abusive: 0.78</a:t>
                      </a:r>
                      <a:endParaRPr/>
                    </a:p>
                    <a:p>
                      <a:pPr marL="0" marR="0" lvl="0" indent="0" algn="l" rtl="0">
                        <a:spcBef>
                          <a:spcPts val="0"/>
                        </a:spcBef>
                        <a:spcAft>
                          <a:spcPts val="0"/>
                        </a:spcAft>
                        <a:buNone/>
                      </a:pPr>
                      <a:r>
                        <a:rPr lang="en-US" sz="1400"/>
                        <a:t>Non Abusive: 0.99</a:t>
                      </a:r>
                      <a:endParaRPr/>
                    </a:p>
                  </a:txBody>
                  <a:tcPr marL="91450" marR="91450" marT="45725" marB="45725"/>
                </a:tc>
                <a:tc>
                  <a:txBody>
                    <a:bodyPr/>
                    <a:lstStyle/>
                    <a:p>
                      <a:pPr marL="0" marR="0" lvl="0" indent="0" algn="l" rtl="0">
                        <a:spcBef>
                          <a:spcPts val="0"/>
                        </a:spcBef>
                        <a:spcAft>
                          <a:spcPts val="0"/>
                        </a:spcAft>
                        <a:buNone/>
                      </a:pPr>
                      <a:r>
                        <a:rPr lang="en-US" sz="1400"/>
                        <a:t>Abusive: 0.83</a:t>
                      </a:r>
                      <a:endParaRPr/>
                    </a:p>
                    <a:p>
                      <a:pPr marL="0" marR="0" lvl="0" indent="0" algn="l" rtl="0">
                        <a:spcBef>
                          <a:spcPts val="0"/>
                        </a:spcBef>
                        <a:spcAft>
                          <a:spcPts val="0"/>
                        </a:spcAft>
                        <a:buNone/>
                      </a:pPr>
                      <a:r>
                        <a:rPr lang="en-US" sz="1400"/>
                        <a:t>Non Abusive: 0.98</a:t>
                      </a:r>
                      <a:endParaRPr/>
                    </a:p>
                  </a:txBody>
                  <a:tcPr marL="91450" marR="91450" marT="45725" marB="45725"/>
                </a:tc>
              </a:tr>
              <a:tr h="505325">
                <a:tc>
                  <a:txBody>
                    <a:bodyPr/>
                    <a:lstStyle/>
                    <a:p>
                      <a:pPr marL="0" marR="0" lvl="0" indent="0" algn="l" rtl="0">
                        <a:lnSpc>
                          <a:spcPct val="100000"/>
                        </a:lnSpc>
                        <a:spcBef>
                          <a:spcPts val="0"/>
                        </a:spcBef>
                        <a:spcAft>
                          <a:spcPts val="0"/>
                        </a:spcAft>
                        <a:buClr>
                          <a:schemeClr val="dk1"/>
                        </a:buClr>
                        <a:buSzPts val="1400"/>
                        <a:buFont typeface="Century Gothic"/>
                        <a:buNone/>
                      </a:pPr>
                      <a:r>
                        <a:rPr lang="en-US" sz="1400"/>
                        <a:t>F1 score</a:t>
                      </a:r>
                      <a:endParaRPr/>
                    </a:p>
                    <a:p>
                      <a:pPr marL="0" marR="0" lvl="0" indent="0" algn="l" rtl="0">
                        <a:spcBef>
                          <a:spcPts val="0"/>
                        </a:spcBef>
                        <a:spcAft>
                          <a:spcPts val="0"/>
                        </a:spcAft>
                        <a:buNone/>
                      </a:pPr>
                      <a:endParaRPr sz="1400"/>
                    </a:p>
                  </a:txBody>
                  <a:tcPr marL="91450" marR="91450" marT="45725" marB="45725"/>
                </a:tc>
                <a:tc>
                  <a:txBody>
                    <a:bodyPr/>
                    <a:lstStyle/>
                    <a:p>
                      <a:pPr marL="0" marR="0" lvl="0" indent="0" algn="l" rtl="0">
                        <a:spcBef>
                          <a:spcPts val="0"/>
                        </a:spcBef>
                        <a:spcAft>
                          <a:spcPts val="0"/>
                        </a:spcAft>
                        <a:buNone/>
                      </a:pPr>
                      <a:r>
                        <a:rPr lang="en-US" sz="1400"/>
                        <a:t>Abusive: 0.77</a:t>
                      </a:r>
                      <a:endParaRPr/>
                    </a:p>
                    <a:p>
                      <a:pPr marL="0" marR="0" lvl="0" indent="0" algn="l" rtl="0">
                        <a:spcBef>
                          <a:spcPts val="0"/>
                        </a:spcBef>
                        <a:spcAft>
                          <a:spcPts val="0"/>
                        </a:spcAft>
                        <a:buNone/>
                      </a:pPr>
                      <a:r>
                        <a:rPr lang="en-US" sz="1400"/>
                        <a:t>Non Abusive: 0.99</a:t>
                      </a:r>
                      <a:endParaRPr/>
                    </a:p>
                  </a:txBody>
                  <a:tcPr marL="91450" marR="91450" marT="45725" marB="45725"/>
                </a:tc>
                <a:tc>
                  <a:txBody>
                    <a:bodyPr/>
                    <a:lstStyle/>
                    <a:p>
                      <a:pPr marL="0" marR="0" lvl="0" indent="0" algn="l" rtl="0">
                        <a:spcBef>
                          <a:spcPts val="0"/>
                        </a:spcBef>
                        <a:spcAft>
                          <a:spcPts val="0"/>
                        </a:spcAft>
                        <a:buNone/>
                      </a:pPr>
                      <a:r>
                        <a:rPr lang="en-US" sz="1400"/>
                        <a:t>Abusive: 0.77</a:t>
                      </a:r>
                      <a:endParaRPr/>
                    </a:p>
                    <a:p>
                      <a:pPr marL="0" marR="0" lvl="0" indent="0" algn="l" rtl="0">
                        <a:spcBef>
                          <a:spcPts val="0"/>
                        </a:spcBef>
                        <a:spcAft>
                          <a:spcPts val="0"/>
                        </a:spcAft>
                        <a:buNone/>
                      </a:pPr>
                      <a:r>
                        <a:rPr lang="en-US" sz="1400"/>
                        <a:t>Non Abusive: 0.99</a:t>
                      </a:r>
                      <a:endParaRPr/>
                    </a:p>
                  </a:txBody>
                  <a:tcPr marL="91450" marR="91450" marT="45725" marB="45725"/>
                </a:tc>
                <a:tc>
                  <a:txBody>
                    <a:bodyPr/>
                    <a:lstStyle/>
                    <a:p>
                      <a:pPr marL="0" marR="0" lvl="0" indent="0" algn="l" rtl="0">
                        <a:spcBef>
                          <a:spcPts val="0"/>
                        </a:spcBef>
                        <a:spcAft>
                          <a:spcPts val="0"/>
                        </a:spcAft>
                        <a:buNone/>
                      </a:pPr>
                      <a:r>
                        <a:rPr lang="en-US" sz="1400"/>
                        <a:t>Abusive: 0.78</a:t>
                      </a:r>
                      <a:endParaRPr/>
                    </a:p>
                    <a:p>
                      <a:pPr marL="0" marR="0" lvl="0" indent="0" algn="l" rtl="0">
                        <a:spcBef>
                          <a:spcPts val="0"/>
                        </a:spcBef>
                        <a:spcAft>
                          <a:spcPts val="0"/>
                        </a:spcAft>
                        <a:buNone/>
                      </a:pPr>
                      <a:r>
                        <a:rPr lang="en-US" sz="1400"/>
                        <a:t>Non Abusive: 0.99</a:t>
                      </a:r>
                      <a:endParaRPr/>
                    </a:p>
                  </a:txBody>
                  <a:tcPr marL="91450" marR="91450" marT="45725" marB="457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15"/>
          <p:cNvSpPr txBox="1"/>
          <p:nvPr/>
        </p:nvSpPr>
        <p:spPr>
          <a:xfrm>
            <a:off x="0" y="0"/>
            <a:ext cx="378850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2776"/>
              </a:buClr>
              <a:buSzPts val="2800"/>
              <a:buFont typeface="Arial"/>
              <a:buNone/>
            </a:pPr>
            <a:r>
              <a:rPr lang="en-US" sz="2800" b="1">
                <a:solidFill>
                  <a:srgbClr val="002776"/>
                </a:solidFill>
                <a:latin typeface="Arial"/>
                <a:ea typeface="Arial"/>
                <a:cs typeface="Arial"/>
                <a:sym typeface="Arial"/>
              </a:rPr>
              <a:t>Model Results</a:t>
            </a:r>
            <a:endParaRPr/>
          </a:p>
        </p:txBody>
      </p:sp>
      <p:pic>
        <p:nvPicPr>
          <p:cNvPr id="447" name="Google Shape;447;p1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448" name="Google Shape;448;p15"/>
          <p:cNvSpPr txBox="1"/>
          <p:nvPr/>
        </p:nvSpPr>
        <p:spPr>
          <a:xfrm>
            <a:off x="243068" y="2906568"/>
            <a:ext cx="41228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entury Gothic"/>
                <a:ea typeface="Century Gothic"/>
                <a:cs typeface="Century Gothic"/>
                <a:sym typeface="Century Gothic"/>
              </a:rPr>
              <a:t>Final Model Results (with all data)</a:t>
            </a:r>
            <a:endParaRPr sz="1800" b="1">
              <a:solidFill>
                <a:schemeClr val="dk1"/>
              </a:solidFill>
              <a:latin typeface="Century Gothic"/>
              <a:ea typeface="Century Gothic"/>
              <a:cs typeface="Century Gothic"/>
              <a:sym typeface="Century Gothic"/>
            </a:endParaRPr>
          </a:p>
        </p:txBody>
      </p:sp>
      <p:pic>
        <p:nvPicPr>
          <p:cNvPr id="449" name="Google Shape;449;p15"/>
          <p:cNvPicPr preferRelativeResize="0"/>
          <p:nvPr/>
        </p:nvPicPr>
        <p:blipFill rotWithShape="1">
          <a:blip r:embed="rId4">
            <a:alphaModFix/>
          </a:blip>
          <a:srcRect/>
          <a:stretch/>
        </p:blipFill>
        <p:spPr>
          <a:xfrm>
            <a:off x="0" y="1075670"/>
            <a:ext cx="2910625" cy="809147"/>
          </a:xfrm>
          <a:prstGeom prst="rect">
            <a:avLst/>
          </a:prstGeom>
          <a:noFill/>
          <a:ln>
            <a:noFill/>
          </a:ln>
        </p:spPr>
      </p:pic>
      <p:pic>
        <p:nvPicPr>
          <p:cNvPr id="450" name="Google Shape;450;p15"/>
          <p:cNvPicPr preferRelativeResize="0"/>
          <p:nvPr/>
        </p:nvPicPr>
        <p:blipFill rotWithShape="1">
          <a:blip r:embed="rId5">
            <a:alphaModFix/>
          </a:blip>
          <a:srcRect/>
          <a:stretch/>
        </p:blipFill>
        <p:spPr>
          <a:xfrm>
            <a:off x="3159178" y="1075670"/>
            <a:ext cx="2908238" cy="809147"/>
          </a:xfrm>
          <a:prstGeom prst="rect">
            <a:avLst/>
          </a:prstGeom>
          <a:noFill/>
          <a:ln>
            <a:noFill/>
          </a:ln>
        </p:spPr>
      </p:pic>
      <p:pic>
        <p:nvPicPr>
          <p:cNvPr id="451" name="Google Shape;451;p15"/>
          <p:cNvPicPr preferRelativeResize="0"/>
          <p:nvPr/>
        </p:nvPicPr>
        <p:blipFill rotWithShape="1">
          <a:blip r:embed="rId6">
            <a:alphaModFix/>
          </a:blip>
          <a:srcRect/>
          <a:stretch/>
        </p:blipFill>
        <p:spPr>
          <a:xfrm>
            <a:off x="6272011" y="1075670"/>
            <a:ext cx="2871989" cy="809147"/>
          </a:xfrm>
          <a:prstGeom prst="rect">
            <a:avLst/>
          </a:prstGeom>
          <a:noFill/>
          <a:ln>
            <a:noFill/>
          </a:ln>
        </p:spPr>
      </p:pic>
      <p:graphicFrame>
        <p:nvGraphicFramePr>
          <p:cNvPr id="452" name="Google Shape;452;p15"/>
          <p:cNvGraphicFramePr/>
          <p:nvPr/>
        </p:nvGraphicFramePr>
        <p:xfrm>
          <a:off x="1524000" y="3238697"/>
          <a:ext cx="3000000" cy="3000000"/>
        </p:xfrm>
        <a:graphic>
          <a:graphicData uri="http://schemas.openxmlformats.org/drawingml/2006/table">
            <a:tbl>
              <a:tblPr firstRow="1" bandRow="1">
                <a:noFill/>
                <a:tableStyleId>{FB8DCFED-C44E-4385-875D-F22022D01AE7}</a:tableStyleId>
              </a:tblPr>
              <a:tblGrid>
                <a:gridCol w="1307800"/>
                <a:gridCol w="2357175"/>
              </a:tblGrid>
              <a:tr h="721900">
                <a:tc>
                  <a:txBody>
                    <a:bodyPr/>
                    <a:lstStyle/>
                    <a:p>
                      <a:pPr marL="0" marR="0" lvl="0" indent="0" algn="l" rtl="0">
                        <a:spcBef>
                          <a:spcPts val="0"/>
                        </a:spcBef>
                        <a:spcAft>
                          <a:spcPts val="0"/>
                        </a:spcAft>
                        <a:buNone/>
                      </a:pPr>
                      <a:r>
                        <a:rPr lang="en-US" sz="1800"/>
                        <a:t>Accuracy</a:t>
                      </a:r>
                      <a:endParaRPr sz="1800"/>
                    </a:p>
                  </a:txBody>
                  <a:tcPr marL="91450" marR="91450" marT="45725" marB="45725"/>
                </a:tc>
                <a:tc>
                  <a:txBody>
                    <a:bodyPr/>
                    <a:lstStyle/>
                    <a:p>
                      <a:pPr marL="0" marR="0" lvl="0" indent="0" algn="l" rtl="0">
                        <a:spcBef>
                          <a:spcPts val="0"/>
                        </a:spcBef>
                        <a:spcAft>
                          <a:spcPts val="0"/>
                        </a:spcAft>
                        <a:buNone/>
                      </a:pPr>
                      <a:r>
                        <a:rPr lang="en-US" sz="1800"/>
                        <a:t>99.993</a:t>
                      </a:r>
                      <a:endParaRPr sz="1800"/>
                    </a:p>
                  </a:txBody>
                  <a:tcPr marL="91450" marR="91450" marT="45725" marB="45725"/>
                </a:tc>
              </a:tr>
              <a:tr h="505325">
                <a:tc>
                  <a:txBody>
                    <a:bodyPr/>
                    <a:lstStyle/>
                    <a:p>
                      <a:pPr marL="0" marR="0" lvl="0" indent="0" algn="l" rtl="0">
                        <a:lnSpc>
                          <a:spcPct val="100000"/>
                        </a:lnSpc>
                        <a:spcBef>
                          <a:spcPts val="0"/>
                        </a:spcBef>
                        <a:spcAft>
                          <a:spcPts val="0"/>
                        </a:spcAft>
                        <a:buClr>
                          <a:schemeClr val="dk1"/>
                        </a:buClr>
                        <a:buSzPts val="1800"/>
                        <a:buFont typeface="Century Gothic"/>
                        <a:buNone/>
                      </a:pPr>
                      <a:r>
                        <a:rPr lang="en-US" sz="1800"/>
                        <a:t>Recall</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Abusive: 1.00</a:t>
                      </a:r>
                      <a:endParaRPr/>
                    </a:p>
                    <a:p>
                      <a:pPr marL="0" marR="0" lvl="0" indent="0" algn="l" rtl="0">
                        <a:spcBef>
                          <a:spcPts val="0"/>
                        </a:spcBef>
                        <a:spcAft>
                          <a:spcPts val="0"/>
                        </a:spcAft>
                        <a:buNone/>
                      </a:pPr>
                      <a:r>
                        <a:rPr lang="en-US" sz="1800"/>
                        <a:t>Non Abusive: 1.00</a:t>
                      </a:r>
                      <a:endParaRPr/>
                    </a:p>
                  </a:txBody>
                  <a:tcPr marL="91450" marR="91450" marT="45725" marB="45725"/>
                </a:tc>
              </a:tr>
              <a:tr h="505325">
                <a:tc>
                  <a:txBody>
                    <a:bodyPr/>
                    <a:lstStyle/>
                    <a:p>
                      <a:pPr marL="0" marR="0" lvl="0" indent="0" algn="l" rtl="0">
                        <a:lnSpc>
                          <a:spcPct val="100000"/>
                        </a:lnSpc>
                        <a:spcBef>
                          <a:spcPts val="0"/>
                        </a:spcBef>
                        <a:spcAft>
                          <a:spcPts val="0"/>
                        </a:spcAft>
                        <a:buClr>
                          <a:schemeClr val="dk1"/>
                        </a:buClr>
                        <a:buSzPts val="1800"/>
                        <a:buFont typeface="Century Gothic"/>
                        <a:buNone/>
                      </a:pPr>
                      <a:r>
                        <a:rPr lang="en-US" sz="1800"/>
                        <a:t>Precision</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Abusive: 1.00</a:t>
                      </a:r>
                      <a:endParaRPr/>
                    </a:p>
                    <a:p>
                      <a:pPr marL="0" marR="0" lvl="0" indent="0" algn="l" rtl="0">
                        <a:spcBef>
                          <a:spcPts val="0"/>
                        </a:spcBef>
                        <a:spcAft>
                          <a:spcPts val="0"/>
                        </a:spcAft>
                        <a:buNone/>
                      </a:pPr>
                      <a:r>
                        <a:rPr lang="en-US" sz="1800"/>
                        <a:t>Non Abusive: 1.00</a:t>
                      </a:r>
                      <a:endParaRPr/>
                    </a:p>
                  </a:txBody>
                  <a:tcPr marL="91450" marR="91450" marT="45725" marB="45725"/>
                </a:tc>
              </a:tr>
              <a:tr h="505325">
                <a:tc>
                  <a:txBody>
                    <a:bodyPr/>
                    <a:lstStyle/>
                    <a:p>
                      <a:pPr marL="0" marR="0" lvl="0" indent="0" algn="l" rtl="0">
                        <a:lnSpc>
                          <a:spcPct val="100000"/>
                        </a:lnSpc>
                        <a:spcBef>
                          <a:spcPts val="0"/>
                        </a:spcBef>
                        <a:spcAft>
                          <a:spcPts val="0"/>
                        </a:spcAft>
                        <a:buClr>
                          <a:schemeClr val="dk1"/>
                        </a:buClr>
                        <a:buSzPts val="1800"/>
                        <a:buFont typeface="Century Gothic"/>
                        <a:buNone/>
                      </a:pPr>
                      <a:r>
                        <a:rPr lang="en-US" sz="1800"/>
                        <a:t>F1 score</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Abusive: 1.00</a:t>
                      </a:r>
                      <a:endParaRPr/>
                    </a:p>
                    <a:p>
                      <a:pPr marL="0" marR="0" lvl="0" indent="0" algn="l" rtl="0">
                        <a:spcBef>
                          <a:spcPts val="0"/>
                        </a:spcBef>
                        <a:spcAft>
                          <a:spcPts val="0"/>
                        </a:spcAft>
                        <a:buNone/>
                      </a:pPr>
                      <a:r>
                        <a:rPr lang="en-US" sz="1800"/>
                        <a:t>Non Abusive: 1.00</a:t>
                      </a:r>
                      <a:endParaRPr/>
                    </a:p>
                  </a:txBody>
                  <a:tcPr marL="91450" marR="91450" marT="45725" marB="45725"/>
                </a:tc>
              </a:tr>
            </a:tbl>
          </a:graphicData>
        </a:graphic>
      </p:graphicFrame>
      <p:sp>
        <p:nvSpPr>
          <p:cNvPr id="453" name="Google Shape;453;p15"/>
          <p:cNvSpPr txBox="1"/>
          <p:nvPr/>
        </p:nvSpPr>
        <p:spPr>
          <a:xfrm>
            <a:off x="6067416" y="3837904"/>
            <a:ext cx="289138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entury Gothic"/>
                <a:ea typeface="Century Gothic"/>
                <a:cs typeface="Century Gothic"/>
                <a:sym typeface="Century Gothic"/>
              </a:rPr>
              <a:t>Confusion Matrix</a:t>
            </a:r>
            <a:endParaRPr sz="1800" b="1">
              <a:solidFill>
                <a:schemeClr val="dk1"/>
              </a:solidFill>
              <a:latin typeface="Century Gothic"/>
              <a:ea typeface="Century Gothic"/>
              <a:cs typeface="Century Gothic"/>
              <a:sym typeface="Century Gothic"/>
            </a:endParaRPr>
          </a:p>
        </p:txBody>
      </p:sp>
      <p:pic>
        <p:nvPicPr>
          <p:cNvPr id="454" name="Google Shape;454;p15"/>
          <p:cNvPicPr preferRelativeResize="0"/>
          <p:nvPr/>
        </p:nvPicPr>
        <p:blipFill rotWithShape="1">
          <a:blip r:embed="rId7">
            <a:alphaModFix/>
          </a:blip>
          <a:srcRect/>
          <a:stretch/>
        </p:blipFill>
        <p:spPr>
          <a:xfrm>
            <a:off x="5452512" y="4509044"/>
            <a:ext cx="3506293" cy="900083"/>
          </a:xfrm>
          <a:prstGeom prst="rect">
            <a:avLst/>
          </a:prstGeom>
          <a:noFill/>
          <a:ln>
            <a:noFill/>
          </a:ln>
        </p:spPr>
      </p:pic>
      <p:sp>
        <p:nvSpPr>
          <p:cNvPr id="455" name="Google Shape;455;p15"/>
          <p:cNvSpPr/>
          <p:nvPr/>
        </p:nvSpPr>
        <p:spPr>
          <a:xfrm>
            <a:off x="99477" y="523220"/>
            <a:ext cx="212750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entury Gothic"/>
                <a:ea typeface="Century Gothic"/>
                <a:cs typeface="Century Gothic"/>
                <a:sym typeface="Century Gothic"/>
              </a:rPr>
              <a:t>Confusion Matrices</a:t>
            </a:r>
            <a:endParaRPr sz="1800" b="1">
              <a:solidFill>
                <a:schemeClr val="dk1"/>
              </a:solidFill>
              <a:latin typeface="Century Gothic"/>
              <a:ea typeface="Century Gothic"/>
              <a:cs typeface="Century Gothic"/>
              <a:sym typeface="Century Gothic"/>
            </a:endParaRPr>
          </a:p>
        </p:txBody>
      </p:sp>
      <p:sp>
        <p:nvSpPr>
          <p:cNvPr id="456" name="Google Shape;456;p15"/>
          <p:cNvSpPr/>
          <p:nvPr/>
        </p:nvSpPr>
        <p:spPr>
          <a:xfrm>
            <a:off x="447750" y="1884817"/>
            <a:ext cx="151188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entury Gothic"/>
                <a:ea typeface="Century Gothic"/>
                <a:cs typeface="Century Gothic"/>
                <a:sym typeface="Century Gothic"/>
              </a:rPr>
              <a:t>Without SMOTE</a:t>
            </a:r>
            <a:endParaRPr sz="1400" b="1">
              <a:solidFill>
                <a:schemeClr val="dk1"/>
              </a:solidFill>
              <a:latin typeface="Century Gothic"/>
              <a:ea typeface="Century Gothic"/>
              <a:cs typeface="Century Gothic"/>
              <a:sym typeface="Century Gothic"/>
            </a:endParaRPr>
          </a:p>
        </p:txBody>
      </p:sp>
      <p:sp>
        <p:nvSpPr>
          <p:cNvPr id="457" name="Google Shape;457;p15"/>
          <p:cNvSpPr/>
          <p:nvPr/>
        </p:nvSpPr>
        <p:spPr>
          <a:xfrm>
            <a:off x="3677085" y="1901354"/>
            <a:ext cx="126342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entury Gothic"/>
                <a:ea typeface="Century Gothic"/>
                <a:cs typeface="Century Gothic"/>
                <a:sym typeface="Century Gothic"/>
              </a:rPr>
              <a:t>With SMOTE</a:t>
            </a:r>
            <a:endParaRPr sz="1400" b="1">
              <a:solidFill>
                <a:schemeClr val="dk1"/>
              </a:solidFill>
              <a:latin typeface="Century Gothic"/>
              <a:ea typeface="Century Gothic"/>
              <a:cs typeface="Century Gothic"/>
              <a:sym typeface="Century Gothic"/>
            </a:endParaRPr>
          </a:p>
        </p:txBody>
      </p:sp>
      <p:sp>
        <p:nvSpPr>
          <p:cNvPr id="458" name="Google Shape;458;p15"/>
          <p:cNvSpPr/>
          <p:nvPr/>
        </p:nvSpPr>
        <p:spPr>
          <a:xfrm>
            <a:off x="6272011" y="1901354"/>
            <a:ext cx="212423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entury Gothic"/>
                <a:ea typeface="Century Gothic"/>
                <a:cs typeface="Century Gothic"/>
                <a:sym typeface="Century Gothic"/>
              </a:rPr>
              <a:t>With SMOTE and tuned </a:t>
            </a:r>
            <a:endParaRPr/>
          </a:p>
          <a:p>
            <a:pPr marL="0" marR="0" lvl="0" indent="0" algn="l" rtl="0">
              <a:spcBef>
                <a:spcPts val="0"/>
              </a:spcBef>
              <a:spcAft>
                <a:spcPts val="0"/>
              </a:spcAft>
              <a:buNone/>
            </a:pPr>
            <a:r>
              <a:rPr lang="en-US" sz="1400" b="1">
                <a:solidFill>
                  <a:schemeClr val="dk1"/>
                </a:solidFill>
                <a:latin typeface="Century Gothic"/>
                <a:ea typeface="Century Gothic"/>
                <a:cs typeface="Century Gothic"/>
                <a:sym typeface="Century Gothic"/>
              </a:rPr>
              <a:t>Hyper-Parameters</a:t>
            </a:r>
            <a:endParaRPr sz="1400" b="1">
              <a:solidFill>
                <a:schemeClr val="dk1"/>
              </a:solidFill>
              <a:latin typeface="Century Gothic"/>
              <a:ea typeface="Century Gothic"/>
              <a:cs typeface="Century Gothic"/>
              <a:sym typeface="Century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6"/>
          <p:cNvSpPr txBox="1"/>
          <p:nvPr/>
        </p:nvSpPr>
        <p:spPr>
          <a:xfrm>
            <a:off x="110732" y="491533"/>
            <a:ext cx="9033268" cy="56015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2776"/>
                </a:solidFill>
                <a:latin typeface="Arial"/>
                <a:ea typeface="Arial"/>
                <a:cs typeface="Arial"/>
                <a:sym typeface="Arial"/>
              </a:rPr>
              <a:t>Model Deployment using Flask</a:t>
            </a:r>
            <a:endParaRPr/>
          </a:p>
          <a:p>
            <a:pPr marL="0" marR="0" lvl="0" indent="0" algn="l" rtl="0">
              <a:spcBef>
                <a:spcPts val="0"/>
              </a:spcBef>
              <a:spcAft>
                <a:spcPts val="0"/>
              </a:spcAft>
              <a:buNone/>
            </a:pPr>
            <a:endParaRPr sz="1800" b="1">
              <a:solidFill>
                <a:srgbClr val="002776"/>
              </a:solidFill>
              <a:latin typeface="Arial"/>
              <a:ea typeface="Arial"/>
              <a:cs typeface="Arial"/>
              <a:sym typeface="Arial"/>
            </a:endParaRPr>
          </a:p>
          <a:p>
            <a:pPr marL="342900" marR="0" lvl="0" indent="-342900" algn="just" rtl="0">
              <a:spcBef>
                <a:spcPts val="0"/>
              </a:spcBef>
              <a:spcAft>
                <a:spcPts val="0"/>
              </a:spcAft>
              <a:buClr>
                <a:schemeClr val="dk1"/>
              </a:buClr>
              <a:buSzPts val="2400"/>
              <a:buFont typeface="Arial"/>
              <a:buChar char="•"/>
            </a:pPr>
            <a:r>
              <a:rPr lang="en-US" sz="2400">
                <a:solidFill>
                  <a:schemeClr val="dk1"/>
                </a:solidFill>
                <a:latin typeface="Century Gothic"/>
                <a:ea typeface="Century Gothic"/>
                <a:cs typeface="Century Gothic"/>
                <a:sym typeface="Century Gothic"/>
              </a:rPr>
              <a:t>model.py —Code for the </a:t>
            </a:r>
            <a:r>
              <a:rPr lang="en-US" sz="2400">
                <a:solidFill>
                  <a:srgbClr val="FF0000"/>
                </a:solidFill>
                <a:latin typeface="Century Gothic"/>
                <a:ea typeface="Century Gothic"/>
                <a:cs typeface="Century Gothic"/>
                <a:sym typeface="Century Gothic"/>
              </a:rPr>
              <a:t>machine learning model </a:t>
            </a:r>
            <a:r>
              <a:rPr lang="en-US" sz="2400">
                <a:solidFill>
                  <a:schemeClr val="dk1"/>
                </a:solidFill>
                <a:latin typeface="Century Gothic"/>
                <a:ea typeface="Century Gothic"/>
                <a:cs typeface="Century Gothic"/>
                <a:sym typeface="Century Gothic"/>
              </a:rPr>
              <a:t>to classify mails.</a:t>
            </a:r>
            <a:endParaRPr/>
          </a:p>
          <a:p>
            <a:pPr marL="0" marR="0" lvl="0" indent="0" algn="just" rtl="0">
              <a:spcBef>
                <a:spcPts val="0"/>
              </a:spcBef>
              <a:spcAft>
                <a:spcPts val="0"/>
              </a:spcAft>
              <a:buNone/>
            </a:pPr>
            <a:endParaRPr sz="2400">
              <a:solidFill>
                <a:schemeClr val="dk1"/>
              </a:solidFill>
              <a:latin typeface="Century Gothic"/>
              <a:ea typeface="Century Gothic"/>
              <a:cs typeface="Century Gothic"/>
              <a:sym typeface="Century Gothic"/>
            </a:endParaRPr>
          </a:p>
          <a:p>
            <a:pPr marL="342900" marR="0" lvl="0" indent="-342900" algn="just" rtl="0">
              <a:spcBef>
                <a:spcPts val="0"/>
              </a:spcBef>
              <a:spcAft>
                <a:spcPts val="0"/>
              </a:spcAft>
              <a:buClr>
                <a:schemeClr val="dk1"/>
              </a:buClr>
              <a:buSzPts val="2400"/>
              <a:buFont typeface="Arial"/>
              <a:buChar char="•"/>
            </a:pPr>
            <a:r>
              <a:rPr lang="en-US" sz="2400">
                <a:solidFill>
                  <a:schemeClr val="dk1"/>
                </a:solidFill>
                <a:latin typeface="Century Gothic"/>
                <a:ea typeface="Century Gothic"/>
                <a:cs typeface="Century Gothic"/>
                <a:sym typeface="Century Gothic"/>
              </a:rPr>
              <a:t>app.py — Flask APIs that receives mail through </a:t>
            </a:r>
            <a:r>
              <a:rPr lang="en-US" sz="2400">
                <a:solidFill>
                  <a:srgbClr val="FF0000"/>
                </a:solidFill>
                <a:latin typeface="Century Gothic"/>
                <a:ea typeface="Century Gothic"/>
                <a:cs typeface="Century Gothic"/>
                <a:sym typeface="Century Gothic"/>
              </a:rPr>
              <a:t>GUI or API </a:t>
            </a:r>
            <a:r>
              <a:rPr lang="en-US" sz="2400">
                <a:solidFill>
                  <a:schemeClr val="dk1"/>
                </a:solidFill>
                <a:latin typeface="Century Gothic"/>
                <a:ea typeface="Century Gothic"/>
                <a:cs typeface="Century Gothic"/>
                <a:sym typeface="Century Gothic"/>
              </a:rPr>
              <a:t>calls, provide class of mail based on our model and returns it.</a:t>
            </a:r>
            <a:endParaRPr/>
          </a:p>
          <a:p>
            <a:pPr marL="0" marR="0" lvl="0" indent="0" algn="just" rtl="0">
              <a:spcBef>
                <a:spcPts val="0"/>
              </a:spcBef>
              <a:spcAft>
                <a:spcPts val="0"/>
              </a:spcAft>
              <a:buNone/>
            </a:pPr>
            <a:endParaRPr sz="2400">
              <a:solidFill>
                <a:schemeClr val="dk1"/>
              </a:solidFill>
              <a:latin typeface="Century Gothic"/>
              <a:ea typeface="Century Gothic"/>
              <a:cs typeface="Century Gothic"/>
              <a:sym typeface="Century Gothic"/>
            </a:endParaRPr>
          </a:p>
          <a:p>
            <a:pPr marL="342900" marR="0" lvl="0" indent="-342900" algn="just" rtl="0">
              <a:spcBef>
                <a:spcPts val="0"/>
              </a:spcBef>
              <a:spcAft>
                <a:spcPts val="0"/>
              </a:spcAft>
              <a:buClr>
                <a:schemeClr val="dk1"/>
              </a:buClr>
              <a:buSzPts val="2400"/>
              <a:buFont typeface="Arial"/>
              <a:buChar char="•"/>
            </a:pPr>
            <a:r>
              <a:rPr lang="en-US" sz="2400">
                <a:solidFill>
                  <a:schemeClr val="dk1"/>
                </a:solidFill>
                <a:latin typeface="Century Gothic"/>
                <a:ea typeface="Century Gothic"/>
                <a:cs typeface="Century Gothic"/>
                <a:sym typeface="Century Gothic"/>
              </a:rPr>
              <a:t>request.py — Uses </a:t>
            </a:r>
            <a:r>
              <a:rPr lang="en-US" sz="2400">
                <a:solidFill>
                  <a:srgbClr val="FF0000"/>
                </a:solidFill>
                <a:latin typeface="Century Gothic"/>
                <a:ea typeface="Century Gothic"/>
                <a:cs typeface="Century Gothic"/>
                <a:sym typeface="Century Gothic"/>
              </a:rPr>
              <a:t>requests module to call APIs </a:t>
            </a:r>
            <a:r>
              <a:rPr lang="en-US" sz="2400">
                <a:solidFill>
                  <a:schemeClr val="dk1"/>
                </a:solidFill>
                <a:latin typeface="Century Gothic"/>
                <a:ea typeface="Century Gothic"/>
                <a:cs typeface="Century Gothic"/>
                <a:sym typeface="Century Gothic"/>
              </a:rPr>
              <a:t>defined in app.py and displays the returned value.</a:t>
            </a:r>
            <a:endParaRPr/>
          </a:p>
          <a:p>
            <a:pPr marL="0" marR="0" lvl="0" indent="0" algn="just" rtl="0">
              <a:spcBef>
                <a:spcPts val="0"/>
              </a:spcBef>
              <a:spcAft>
                <a:spcPts val="0"/>
              </a:spcAft>
              <a:buNone/>
            </a:pPr>
            <a:endParaRPr sz="2400">
              <a:solidFill>
                <a:schemeClr val="dk1"/>
              </a:solidFill>
              <a:latin typeface="Century Gothic"/>
              <a:ea typeface="Century Gothic"/>
              <a:cs typeface="Century Gothic"/>
              <a:sym typeface="Century Gothic"/>
            </a:endParaRPr>
          </a:p>
          <a:p>
            <a:pPr marL="342900" marR="0" lvl="0" indent="-342900" algn="just" rtl="0">
              <a:spcBef>
                <a:spcPts val="0"/>
              </a:spcBef>
              <a:spcAft>
                <a:spcPts val="0"/>
              </a:spcAft>
              <a:buClr>
                <a:schemeClr val="dk1"/>
              </a:buClr>
              <a:buSzPts val="2400"/>
              <a:buFont typeface="Arial"/>
              <a:buChar char="•"/>
            </a:pPr>
            <a:r>
              <a:rPr lang="en-US" sz="2400">
                <a:solidFill>
                  <a:schemeClr val="dk1"/>
                </a:solidFill>
                <a:latin typeface="Century Gothic"/>
                <a:ea typeface="Century Gothic"/>
                <a:cs typeface="Century Gothic"/>
                <a:sym typeface="Century Gothic"/>
              </a:rPr>
              <a:t>HTML/CSS —</a:t>
            </a:r>
            <a:r>
              <a:rPr lang="en-US" sz="2400">
                <a:solidFill>
                  <a:srgbClr val="FF0000"/>
                </a:solidFill>
                <a:latin typeface="Century Gothic"/>
                <a:ea typeface="Century Gothic"/>
                <a:cs typeface="Century Gothic"/>
                <a:sym typeface="Century Gothic"/>
              </a:rPr>
              <a:t>HTML template and CSS styling </a:t>
            </a:r>
            <a:r>
              <a:rPr lang="en-US" sz="2400">
                <a:solidFill>
                  <a:schemeClr val="dk1"/>
                </a:solidFill>
                <a:latin typeface="Century Gothic"/>
                <a:ea typeface="Century Gothic"/>
                <a:cs typeface="Century Gothic"/>
                <a:sym typeface="Century Gothic"/>
              </a:rPr>
              <a:t>to allow user to enter mail and displays the class.</a:t>
            </a:r>
            <a:endParaRPr sz="2400">
              <a:solidFill>
                <a:schemeClr val="dk1"/>
              </a:solidFill>
              <a:latin typeface="Century Gothic"/>
              <a:ea typeface="Century Gothic"/>
              <a:cs typeface="Century Gothic"/>
              <a:sym typeface="Century Gothic"/>
            </a:endParaRPr>
          </a:p>
          <a:p>
            <a:pPr marL="0" marR="0" lvl="0" indent="0" algn="just" rtl="0">
              <a:spcBef>
                <a:spcPts val="0"/>
              </a:spcBef>
              <a:spcAft>
                <a:spcPts val="0"/>
              </a:spcAft>
              <a:buNone/>
            </a:pPr>
            <a:endParaRPr sz="2400" b="1">
              <a:solidFill>
                <a:srgbClr val="002776"/>
              </a:solidFill>
              <a:latin typeface="Arial"/>
              <a:ea typeface="Arial"/>
              <a:cs typeface="Arial"/>
              <a:sym typeface="Arial"/>
            </a:endParaRPr>
          </a:p>
        </p:txBody>
      </p:sp>
      <p:pic>
        <p:nvPicPr>
          <p:cNvPr id="464" name="Google Shape;464;p16"/>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g87cfc03ad0_1_0"/>
          <p:cNvSpPr txBox="1">
            <a:spLocks noGrp="1"/>
          </p:cNvSpPr>
          <p:nvPr>
            <p:ph type="title"/>
          </p:nvPr>
        </p:nvSpPr>
        <p:spPr>
          <a:xfrm>
            <a:off x="230103" y="228606"/>
            <a:ext cx="8913900" cy="91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sz="2800" b="1">
                <a:solidFill>
                  <a:srgbClr val="002776"/>
                </a:solidFill>
                <a:latin typeface="Arial"/>
                <a:ea typeface="Arial"/>
                <a:cs typeface="Arial"/>
                <a:sym typeface="Arial"/>
              </a:rPr>
              <a:t>Model Deployment</a:t>
            </a:r>
            <a:endParaRPr>
              <a:latin typeface="Times New Roman"/>
              <a:ea typeface="Times New Roman"/>
              <a:cs typeface="Times New Roman"/>
              <a:sym typeface="Times New Roman"/>
            </a:endParaRPr>
          </a:p>
        </p:txBody>
      </p:sp>
      <p:sp>
        <p:nvSpPr>
          <p:cNvPr id="471" name="Google Shape;471;g87cfc03ad0_1_0"/>
          <p:cNvSpPr txBox="1">
            <a:spLocks noGrp="1"/>
          </p:cNvSpPr>
          <p:nvPr>
            <p:ph type="body" idx="1"/>
          </p:nvPr>
        </p:nvSpPr>
        <p:spPr>
          <a:xfrm>
            <a:off x="2196000" y="5173518"/>
            <a:ext cx="4752000" cy="1254900"/>
          </a:xfrm>
          <a:prstGeom prst="rect">
            <a:avLst/>
          </a:prstGeom>
        </p:spPr>
        <p:txBody>
          <a:bodyPr spcFirstLastPara="1" wrap="square" lIns="91425" tIns="45700" rIns="91425" bIns="45700" anchor="t" anchorCtr="0">
            <a:noAutofit/>
          </a:bodyPr>
          <a:lstStyle/>
          <a:p>
            <a:pPr marL="0" lvl="0" indent="0" algn="l" rtl="0">
              <a:spcBef>
                <a:spcPts val="2000"/>
              </a:spcBef>
              <a:spcAft>
                <a:spcPts val="0"/>
              </a:spcAft>
              <a:buNone/>
            </a:pPr>
            <a:r>
              <a:rPr lang="en-US"/>
              <a:t>Link :</a:t>
            </a:r>
            <a:endParaRPr/>
          </a:p>
          <a:p>
            <a:pPr marL="0" lvl="0" indent="0" algn="l" rtl="0">
              <a:spcBef>
                <a:spcPts val="2000"/>
              </a:spcBef>
              <a:spcAft>
                <a:spcPts val="0"/>
              </a:spcAft>
              <a:buNone/>
            </a:pPr>
            <a:r>
              <a:rPr lang="en-US" sz="1300" b="1" u="sng">
                <a:solidFill>
                  <a:schemeClr val="hlink"/>
                </a:solidFill>
                <a:latin typeface="Arial"/>
                <a:ea typeface="Arial"/>
                <a:cs typeface="Arial"/>
                <a:sym typeface="Arial"/>
                <a:hlinkClick r:id="rId3"/>
              </a:rPr>
              <a:t>https://emailclassification.herokuapp.com/</a:t>
            </a:r>
            <a:endParaRPr sz="2200" b="1"/>
          </a:p>
        </p:txBody>
      </p:sp>
      <p:pic>
        <p:nvPicPr>
          <p:cNvPr id="472" name="Google Shape;472;g87cfc03ad0_1_0"/>
          <p:cNvPicPr preferRelativeResize="0"/>
          <p:nvPr/>
        </p:nvPicPr>
        <p:blipFill>
          <a:blip r:embed="rId4">
            <a:alphaModFix/>
          </a:blip>
          <a:stretch>
            <a:fillRect/>
          </a:stretch>
        </p:blipFill>
        <p:spPr>
          <a:xfrm>
            <a:off x="2713825" y="1480081"/>
            <a:ext cx="5001855" cy="283046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17"/>
          <p:cNvSpPr txBox="1"/>
          <p:nvPr/>
        </p:nvSpPr>
        <p:spPr>
          <a:xfrm>
            <a:off x="90781" y="690935"/>
            <a:ext cx="8728365" cy="56938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2776"/>
                </a:solidFill>
                <a:latin typeface="Arial"/>
                <a:ea typeface="Arial"/>
                <a:cs typeface="Arial"/>
                <a:sym typeface="Arial"/>
              </a:rPr>
              <a:t>Challenges faced?</a:t>
            </a:r>
            <a:endParaRPr/>
          </a:p>
          <a:p>
            <a:pPr marL="0" marR="0" lvl="0" indent="0" algn="l" rtl="0">
              <a:spcBef>
                <a:spcPts val="0"/>
              </a:spcBef>
              <a:spcAft>
                <a:spcPts val="0"/>
              </a:spcAft>
              <a:buNone/>
            </a:pPr>
            <a:endParaRPr sz="2800" b="1">
              <a:solidFill>
                <a:srgbClr val="002776"/>
              </a:solidFill>
              <a:latin typeface="Arial"/>
              <a:ea typeface="Arial"/>
              <a:cs typeface="Arial"/>
              <a:sym typeface="Arial"/>
            </a:endParaRPr>
          </a:p>
          <a:p>
            <a:pPr marL="457200" marR="0" lvl="0" indent="-457200" algn="just"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Bag of Words formation</a:t>
            </a:r>
            <a:endParaRPr/>
          </a:p>
          <a:p>
            <a:pPr marL="0" marR="0" lvl="0" indent="0" algn="just" rtl="0">
              <a:spcBef>
                <a:spcPts val="0"/>
              </a:spcBef>
              <a:spcAft>
                <a:spcPts val="0"/>
              </a:spcAft>
              <a:buNone/>
            </a:pPr>
            <a:r>
              <a:rPr lang="en-US" sz="2800">
                <a:solidFill>
                  <a:schemeClr val="dk1"/>
                </a:solidFill>
                <a:latin typeface="Arial"/>
                <a:ea typeface="Arial"/>
                <a:cs typeface="Arial"/>
                <a:sym typeface="Arial"/>
              </a:rPr>
              <a:t>Soln: By plotting most common words &amp; if not meaningful add those to stopwords</a:t>
            </a:r>
            <a:endParaRPr sz="2800">
              <a:solidFill>
                <a:schemeClr val="dk1"/>
              </a:solidFill>
              <a:latin typeface="Arial"/>
              <a:ea typeface="Arial"/>
              <a:cs typeface="Arial"/>
              <a:sym typeface="Arial"/>
            </a:endParaRPr>
          </a:p>
          <a:p>
            <a:pPr marL="0" marR="0" lvl="0" indent="0" algn="just" rtl="0">
              <a:spcBef>
                <a:spcPts val="0"/>
              </a:spcBef>
              <a:spcAft>
                <a:spcPts val="0"/>
              </a:spcAft>
              <a:buNone/>
            </a:pPr>
            <a:endParaRPr sz="2800">
              <a:solidFill>
                <a:schemeClr val="dk1"/>
              </a:solidFill>
              <a:latin typeface="Arial"/>
              <a:ea typeface="Arial"/>
              <a:cs typeface="Arial"/>
              <a:sym typeface="Arial"/>
            </a:endParaRPr>
          </a:p>
          <a:p>
            <a:pPr marL="457200" marR="0" lvl="0" indent="-457200" algn="just"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Imbalanced data</a:t>
            </a:r>
            <a:endParaRPr/>
          </a:p>
          <a:p>
            <a:pPr marL="0" marR="0" lvl="0" indent="0" algn="just" rtl="0">
              <a:spcBef>
                <a:spcPts val="0"/>
              </a:spcBef>
              <a:spcAft>
                <a:spcPts val="0"/>
              </a:spcAft>
              <a:buNone/>
            </a:pPr>
            <a:r>
              <a:rPr lang="en-US" sz="2800">
                <a:solidFill>
                  <a:schemeClr val="dk1"/>
                </a:solidFill>
                <a:latin typeface="Arial"/>
                <a:ea typeface="Arial"/>
                <a:cs typeface="Arial"/>
                <a:sym typeface="Arial"/>
              </a:rPr>
              <a:t>Soln: Used SMOTE method to balance the data &amp; train model </a:t>
            </a:r>
            <a:endParaRPr/>
          </a:p>
          <a:p>
            <a:pPr marL="0" marR="0" lvl="0" indent="0" algn="just" rtl="0">
              <a:spcBef>
                <a:spcPts val="0"/>
              </a:spcBef>
              <a:spcAft>
                <a:spcPts val="0"/>
              </a:spcAft>
              <a:buNone/>
            </a:pPr>
            <a:endParaRPr sz="2800">
              <a:solidFill>
                <a:schemeClr val="dk1"/>
              </a:solidFill>
              <a:latin typeface="Arial"/>
              <a:ea typeface="Arial"/>
              <a:cs typeface="Arial"/>
              <a:sym typeface="Arial"/>
            </a:endParaRPr>
          </a:p>
          <a:p>
            <a:pPr marL="457200" marR="0" lvl="0" indent="-457200" algn="just"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Model Accuracy</a:t>
            </a:r>
            <a:endParaRPr/>
          </a:p>
          <a:p>
            <a:pPr marL="0" marR="0" lvl="0" indent="0" algn="just" rtl="0">
              <a:spcBef>
                <a:spcPts val="0"/>
              </a:spcBef>
              <a:spcAft>
                <a:spcPts val="0"/>
              </a:spcAft>
              <a:buNone/>
            </a:pPr>
            <a:r>
              <a:rPr lang="en-US" sz="2800">
                <a:solidFill>
                  <a:schemeClr val="dk1"/>
                </a:solidFill>
                <a:latin typeface="Arial"/>
                <a:ea typeface="Arial"/>
                <a:cs typeface="Arial"/>
                <a:sym typeface="Arial"/>
              </a:rPr>
              <a:t>Soln: To achieve the highest accuracy used hyperparameter optimization method for SVM </a:t>
            </a:r>
            <a:endParaRPr/>
          </a:p>
        </p:txBody>
      </p:sp>
      <p:pic>
        <p:nvPicPr>
          <p:cNvPr id="478" name="Google Shape;478;p17"/>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18"/>
          <p:cNvSpPr txBox="1"/>
          <p:nvPr/>
        </p:nvSpPr>
        <p:spPr>
          <a:xfrm>
            <a:off x="3599331" y="3137647"/>
            <a:ext cx="2025965"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2776"/>
                </a:solidFill>
                <a:latin typeface="Arial"/>
                <a:ea typeface="Arial"/>
                <a:cs typeface="Arial"/>
                <a:sym typeface="Arial"/>
              </a:rPr>
              <a:t>Thank you</a:t>
            </a:r>
            <a:endParaRPr/>
          </a:p>
        </p:txBody>
      </p:sp>
      <p:pic>
        <p:nvPicPr>
          <p:cNvPr id="484" name="Google Shape;484;p18"/>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
          <p:cNvSpPr txBox="1"/>
          <p:nvPr/>
        </p:nvSpPr>
        <p:spPr>
          <a:xfrm>
            <a:off x="0" y="112649"/>
            <a:ext cx="350712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a:solidFill>
                  <a:srgbClr val="002776"/>
                </a:solidFill>
                <a:latin typeface="Arial"/>
                <a:ea typeface="Arial"/>
                <a:cs typeface="Arial"/>
                <a:sym typeface="Arial"/>
              </a:rPr>
              <a:t>Business Problem:</a:t>
            </a:r>
            <a:endParaRPr/>
          </a:p>
        </p:txBody>
      </p:sp>
      <p:sp>
        <p:nvSpPr>
          <p:cNvPr id="339" name="Google Shape;339;p2"/>
          <p:cNvSpPr txBox="1"/>
          <p:nvPr/>
        </p:nvSpPr>
        <p:spPr>
          <a:xfrm>
            <a:off x="-20236" y="2881378"/>
            <a:ext cx="9164236" cy="1815882"/>
          </a:xfrm>
          <a:prstGeom prst="rect">
            <a:avLst/>
          </a:prstGeom>
          <a:noFill/>
          <a:ln>
            <a:noFill/>
          </a:ln>
        </p:spPr>
        <p:txBody>
          <a:bodyPr spcFirstLastPara="1" wrap="square" lIns="91425" tIns="45700" rIns="91425" bIns="45700" anchor="t" anchorCtr="0">
            <a:spAutoFit/>
          </a:bodyPr>
          <a:lstStyle/>
          <a:p>
            <a:pPr marL="171450" marR="0" lvl="0" indent="-171450" algn="just" rtl="0">
              <a:lnSpc>
                <a:spcPct val="100000"/>
              </a:lnSpc>
              <a:spcBef>
                <a:spcPts val="0"/>
              </a:spcBef>
              <a:spcAft>
                <a:spcPts val="0"/>
              </a:spcAft>
              <a:buClr>
                <a:schemeClr val="dk1"/>
              </a:buClr>
              <a:buSzPts val="1600"/>
              <a:buFont typeface="Verdana"/>
              <a:buChar char="-"/>
            </a:pPr>
            <a:r>
              <a:rPr lang="en-US" sz="1600" b="0" u="none">
                <a:solidFill>
                  <a:schemeClr val="dk1"/>
                </a:solidFill>
                <a:latin typeface="Verdana"/>
                <a:ea typeface="Verdana"/>
                <a:cs typeface="Verdana"/>
                <a:sym typeface="Verdana"/>
              </a:rPr>
              <a:t>Inappropriate emails would demotivates and spoil the positive environment that would lead to more attrition rate and low productivity and Inappropriate emails could be on form of bullying,racism,sexual favourism and hate in the gender or culture,in todays world so dominated by email no organization is immune to these hate emails.</a:t>
            </a:r>
            <a:endParaRPr/>
          </a:p>
          <a:p>
            <a:pPr marL="171450" marR="0" lvl="0" indent="-69850" algn="just" rtl="0">
              <a:lnSpc>
                <a:spcPct val="100000"/>
              </a:lnSpc>
              <a:spcBef>
                <a:spcPts val="0"/>
              </a:spcBef>
              <a:spcAft>
                <a:spcPts val="0"/>
              </a:spcAft>
              <a:buClr>
                <a:schemeClr val="dk1"/>
              </a:buClr>
              <a:buSzPts val="1600"/>
              <a:buFont typeface="Century Gothic"/>
              <a:buNone/>
            </a:pPr>
            <a:endParaRPr sz="1600" b="0" u="none">
              <a:solidFill>
                <a:schemeClr val="dk1"/>
              </a:solidFill>
              <a:latin typeface="Verdana"/>
              <a:ea typeface="Verdana"/>
              <a:cs typeface="Verdana"/>
              <a:sym typeface="Verdana"/>
            </a:endParaRPr>
          </a:p>
          <a:p>
            <a:pPr marL="0" marR="0" lvl="0" indent="0" algn="just" rtl="0">
              <a:lnSpc>
                <a:spcPct val="100000"/>
              </a:lnSpc>
              <a:spcBef>
                <a:spcPts val="0"/>
              </a:spcBef>
              <a:spcAft>
                <a:spcPts val="0"/>
              </a:spcAft>
              <a:buNone/>
            </a:pPr>
            <a:r>
              <a:rPr lang="en-US" sz="1600" b="0" u="none">
                <a:solidFill>
                  <a:schemeClr val="dk1"/>
                </a:solidFill>
                <a:latin typeface="Verdana"/>
                <a:ea typeface="Verdana"/>
                <a:cs typeface="Verdana"/>
                <a:sym typeface="Verdana"/>
              </a:rPr>
              <a:t>-The goal of the project is to identify such emails in the given day based on the above</a:t>
            </a:r>
            <a:endParaRPr/>
          </a:p>
          <a:p>
            <a:pPr marL="0" marR="0" lvl="0" indent="0" algn="just" rtl="0">
              <a:lnSpc>
                <a:spcPct val="100000"/>
              </a:lnSpc>
              <a:spcBef>
                <a:spcPts val="0"/>
              </a:spcBef>
              <a:spcAft>
                <a:spcPts val="0"/>
              </a:spcAft>
              <a:buNone/>
            </a:pPr>
            <a:r>
              <a:rPr lang="en-US" sz="1600" b="0" u="none">
                <a:solidFill>
                  <a:schemeClr val="dk1"/>
                </a:solidFill>
                <a:latin typeface="Verdana"/>
                <a:ea typeface="Verdana"/>
                <a:cs typeface="Verdana"/>
                <a:sym typeface="Verdana"/>
              </a:rPr>
              <a:t>inappropriate content.</a:t>
            </a:r>
            <a:endParaRPr/>
          </a:p>
        </p:txBody>
      </p:sp>
      <p:sp>
        <p:nvSpPr>
          <p:cNvPr id="340" name="Google Shape;340;p2"/>
          <p:cNvSpPr txBox="1"/>
          <p:nvPr/>
        </p:nvSpPr>
        <p:spPr>
          <a:xfrm>
            <a:off x="-20236" y="1518274"/>
            <a:ext cx="7743463"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050">
              <a:solidFill>
                <a:srgbClr val="C00000"/>
              </a:solidFill>
              <a:latin typeface="Century Gothic"/>
              <a:ea typeface="Century Gothic"/>
              <a:cs typeface="Century Gothic"/>
              <a:sym typeface="Century Gothic"/>
            </a:endParaRPr>
          </a:p>
        </p:txBody>
      </p:sp>
      <p:sp>
        <p:nvSpPr>
          <p:cNvPr id="341" name="Google Shape;341;p2"/>
          <p:cNvSpPr txBox="1"/>
          <p:nvPr/>
        </p:nvSpPr>
        <p:spPr>
          <a:xfrm>
            <a:off x="-20236" y="2200624"/>
            <a:ext cx="256957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entury Gothic"/>
                <a:ea typeface="Century Gothic"/>
                <a:cs typeface="Century Gothic"/>
                <a:sym typeface="Century Gothic"/>
              </a:rPr>
              <a:t>Objective:</a:t>
            </a:r>
            <a:endParaRPr/>
          </a:p>
        </p:txBody>
      </p:sp>
      <p:pic>
        <p:nvPicPr>
          <p:cNvPr id="342" name="Google Shape;342;p2"/>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3" name="Google Shape;343;p2"/>
          <p:cNvSpPr txBox="1"/>
          <p:nvPr/>
        </p:nvSpPr>
        <p:spPr>
          <a:xfrm>
            <a:off x="0" y="1148942"/>
            <a:ext cx="277871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entury Gothic"/>
                <a:ea typeface="Century Gothic"/>
                <a:cs typeface="Century Gothic"/>
                <a:sym typeface="Century Gothic"/>
              </a:rPr>
              <a:t>Classification of Emails</a:t>
            </a:r>
            <a:endParaRPr sz="1800" b="1">
              <a:solidFill>
                <a:schemeClr val="dk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348" name="Google Shape;348;p3"/>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49" name="Google Shape;349;p3"/>
          <p:cNvSpPr txBox="1"/>
          <p:nvPr/>
        </p:nvSpPr>
        <p:spPr>
          <a:xfrm>
            <a:off x="370390" y="266218"/>
            <a:ext cx="613458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2776"/>
                </a:solidFill>
                <a:latin typeface="Arial"/>
                <a:ea typeface="Arial"/>
                <a:cs typeface="Arial"/>
                <a:sym typeface="Arial"/>
              </a:rPr>
              <a:t>Project Architecture / Project Flow</a:t>
            </a:r>
            <a:endParaRPr/>
          </a:p>
        </p:txBody>
      </p:sp>
      <p:graphicFrame>
        <p:nvGraphicFramePr>
          <p:cNvPr id="350" name="Google Shape;350;p3"/>
          <p:cNvGraphicFramePr/>
          <p:nvPr/>
        </p:nvGraphicFramePr>
        <p:xfrm>
          <a:off x="1189972" y="1553225"/>
          <a:ext cx="6839175" cy="4208725"/>
        </p:xfrm>
        <a:graphic>
          <a:graphicData uri="http://schemas.openxmlformats.org/drawingml/2006/table">
            <a:tbl>
              <a:tblPr>
                <a:noFill/>
                <a:tableStyleId>{730AB383-A722-4950-BEF0-5C30B887FC43}</a:tableStyleId>
              </a:tblPr>
              <a:tblGrid>
                <a:gridCol w="2279725"/>
                <a:gridCol w="2279725"/>
                <a:gridCol w="2279725"/>
              </a:tblGrid>
              <a:tr h="434025">
                <a:tc>
                  <a:txBody>
                    <a:bodyPr/>
                    <a:lstStyle/>
                    <a:p>
                      <a:pPr marL="0" marR="0" lvl="0" indent="0" algn="l" rtl="0">
                        <a:lnSpc>
                          <a:spcPct val="115000"/>
                        </a:lnSpc>
                        <a:spcBef>
                          <a:spcPts val="0"/>
                        </a:spcBef>
                        <a:spcAft>
                          <a:spcPts val="0"/>
                        </a:spcAft>
                        <a:buNone/>
                      </a:pPr>
                      <a:r>
                        <a:rPr lang="en-US" sz="1200" b="1" u="none" strike="noStrike" cap="none">
                          <a:latin typeface="Arial"/>
                          <a:ea typeface="Arial"/>
                          <a:cs typeface="Arial"/>
                          <a:sym typeface="Arial"/>
                        </a:rPr>
                        <a:t>Milestone</a:t>
                      </a:r>
                      <a:endParaRPr sz="1100" u="none" strike="noStrike" cap="none">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15000"/>
                        </a:lnSpc>
                        <a:spcBef>
                          <a:spcPts val="0"/>
                        </a:spcBef>
                        <a:spcAft>
                          <a:spcPts val="0"/>
                        </a:spcAft>
                        <a:buNone/>
                      </a:pPr>
                      <a:r>
                        <a:rPr lang="en-US" sz="1200" b="1" u="none" strike="noStrike" cap="none">
                          <a:latin typeface="Arial"/>
                          <a:ea typeface="Arial"/>
                          <a:cs typeface="Arial"/>
                          <a:sym typeface="Arial"/>
                        </a:rPr>
                        <a:t>Duration </a:t>
                      </a:r>
                      <a:endParaRPr sz="1100" u="none" strike="noStrike" cap="none">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D"/>
                    </a:solidFill>
                  </a:tcPr>
                </a:tc>
                <a:tc>
                  <a:txBody>
                    <a:bodyPr/>
                    <a:lstStyle/>
                    <a:p>
                      <a:pPr marL="0" marR="0" lvl="0" indent="0" algn="l" rtl="0">
                        <a:lnSpc>
                          <a:spcPct val="115000"/>
                        </a:lnSpc>
                        <a:spcBef>
                          <a:spcPts val="0"/>
                        </a:spcBef>
                        <a:spcAft>
                          <a:spcPts val="0"/>
                        </a:spcAft>
                        <a:buNone/>
                      </a:pPr>
                      <a:r>
                        <a:rPr lang="en-US" sz="1200" b="1" u="none" strike="noStrike" cap="none">
                          <a:latin typeface="Arial"/>
                          <a:ea typeface="Arial"/>
                          <a:cs typeface="Arial"/>
                          <a:sym typeface="Arial"/>
                        </a:rPr>
                        <a:t>Task start - End Date </a:t>
                      </a:r>
                      <a:endParaRPr sz="1100" u="none" strike="noStrike" cap="none">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F81BD"/>
                    </a:solidFill>
                  </a:tcPr>
                </a:tc>
              </a:tr>
              <a:tr h="736525">
                <a:tc>
                  <a:txBody>
                    <a:bodyPr/>
                    <a:lstStyle/>
                    <a:p>
                      <a:pPr marL="0" marR="0" lvl="0" indent="0" algn="l" rtl="0">
                        <a:lnSpc>
                          <a:spcPct val="115000"/>
                        </a:lnSpc>
                        <a:spcBef>
                          <a:spcPts val="0"/>
                        </a:spcBef>
                        <a:spcAft>
                          <a:spcPts val="0"/>
                        </a:spcAft>
                        <a:buNone/>
                      </a:pPr>
                      <a:r>
                        <a:rPr lang="en-US" sz="1200" u="none" strike="noStrike" cap="none">
                          <a:latin typeface="Arial"/>
                          <a:ea typeface="Arial"/>
                          <a:cs typeface="Arial"/>
                          <a:sym typeface="Arial"/>
                        </a:rPr>
                        <a:t>Kick off and Business Objective discussion</a:t>
                      </a:r>
                      <a:endParaRPr sz="1100" u="none" strike="noStrike" cap="none">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marR="0" lvl="0" indent="0" algn="l" rtl="0">
                        <a:lnSpc>
                          <a:spcPct val="115000"/>
                        </a:lnSpc>
                        <a:spcBef>
                          <a:spcPts val="0"/>
                        </a:spcBef>
                        <a:spcAft>
                          <a:spcPts val="0"/>
                        </a:spcAft>
                        <a:buNone/>
                      </a:pPr>
                      <a:r>
                        <a:rPr lang="en-US" sz="1200" u="none" strike="noStrike" cap="none">
                          <a:latin typeface="Arial"/>
                          <a:ea typeface="Arial"/>
                          <a:cs typeface="Arial"/>
                          <a:sym typeface="Arial"/>
                        </a:rPr>
                        <a:t>1 day</a:t>
                      </a:r>
                      <a:endParaRPr sz="1100" u="none" strike="noStrike" cap="none">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marR="0" lvl="0" indent="0" algn="l" rtl="0">
                        <a:lnSpc>
                          <a:spcPct val="115000"/>
                        </a:lnSpc>
                        <a:spcBef>
                          <a:spcPts val="0"/>
                        </a:spcBef>
                        <a:spcAft>
                          <a:spcPts val="0"/>
                        </a:spcAft>
                        <a:buNone/>
                      </a:pPr>
                      <a:r>
                        <a:rPr lang="en-US" sz="1200" u="none" strike="noStrike" cap="none">
                          <a:latin typeface="Arial"/>
                          <a:ea typeface="Arial"/>
                          <a:cs typeface="Arial"/>
                          <a:sym typeface="Arial"/>
                        </a:rPr>
                        <a:t> 27/04/2020</a:t>
                      </a:r>
                      <a:endParaRPr sz="1100" u="none" strike="noStrike" cap="none">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r>
              <a:tr h="434025">
                <a:tc>
                  <a:txBody>
                    <a:bodyPr/>
                    <a:lstStyle/>
                    <a:p>
                      <a:pPr marL="0" marR="0" lvl="0" indent="0" algn="l" rtl="0">
                        <a:lnSpc>
                          <a:spcPct val="115000"/>
                        </a:lnSpc>
                        <a:spcBef>
                          <a:spcPts val="0"/>
                        </a:spcBef>
                        <a:spcAft>
                          <a:spcPts val="0"/>
                        </a:spcAft>
                        <a:buNone/>
                      </a:pPr>
                      <a:r>
                        <a:rPr lang="en-US" sz="1200" u="none" strike="noStrike" cap="none">
                          <a:latin typeface="Arial"/>
                          <a:ea typeface="Arial"/>
                          <a:cs typeface="Arial"/>
                          <a:sym typeface="Arial"/>
                        </a:rPr>
                        <a:t>Data set Details</a:t>
                      </a:r>
                      <a:endParaRPr sz="1100" u="none" strike="noStrike" cap="none">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15000"/>
                        </a:lnSpc>
                        <a:spcBef>
                          <a:spcPts val="0"/>
                        </a:spcBef>
                        <a:spcAft>
                          <a:spcPts val="0"/>
                        </a:spcAft>
                        <a:buNone/>
                      </a:pPr>
                      <a:r>
                        <a:rPr lang="en-US" sz="1200" u="none" strike="noStrike" cap="none">
                          <a:latin typeface="Arial"/>
                          <a:ea typeface="Arial"/>
                          <a:cs typeface="Arial"/>
                          <a:sym typeface="Arial"/>
                        </a:rPr>
                        <a:t>1 Week</a:t>
                      </a:r>
                      <a:endParaRPr sz="1100" u="none" strike="noStrike" cap="none">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15000"/>
                        </a:lnSpc>
                        <a:spcBef>
                          <a:spcPts val="0"/>
                        </a:spcBef>
                        <a:spcAft>
                          <a:spcPts val="0"/>
                        </a:spcAft>
                        <a:buNone/>
                      </a:pPr>
                      <a:r>
                        <a:rPr lang="en-US" sz="1200" u="none" strike="noStrike" cap="none">
                          <a:latin typeface="Arial"/>
                          <a:ea typeface="Arial"/>
                          <a:cs typeface="Arial"/>
                          <a:sym typeface="Arial"/>
                        </a:rPr>
                        <a:t> 27/04/2020-03/05/2020</a:t>
                      </a:r>
                      <a:endParaRPr sz="1100" u="none" strike="noStrike" cap="none">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r>
              <a:tr h="434025">
                <a:tc>
                  <a:txBody>
                    <a:bodyPr/>
                    <a:lstStyle/>
                    <a:p>
                      <a:pPr marL="0" marR="0" lvl="0" indent="0" algn="l" rtl="0">
                        <a:lnSpc>
                          <a:spcPct val="115000"/>
                        </a:lnSpc>
                        <a:spcBef>
                          <a:spcPts val="0"/>
                        </a:spcBef>
                        <a:spcAft>
                          <a:spcPts val="0"/>
                        </a:spcAft>
                        <a:buNone/>
                      </a:pPr>
                      <a:r>
                        <a:rPr lang="en-US" sz="1200" u="none" strike="noStrike" cap="none">
                          <a:latin typeface="Arial"/>
                          <a:ea typeface="Arial"/>
                          <a:cs typeface="Arial"/>
                          <a:sym typeface="Arial"/>
                        </a:rPr>
                        <a:t>EDA</a:t>
                      </a:r>
                      <a:endParaRPr sz="1100" u="none" strike="noStrike" cap="none">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marR="0" lvl="0" indent="0" algn="l" rtl="0">
                        <a:lnSpc>
                          <a:spcPct val="115000"/>
                        </a:lnSpc>
                        <a:spcBef>
                          <a:spcPts val="0"/>
                        </a:spcBef>
                        <a:spcAft>
                          <a:spcPts val="0"/>
                        </a:spcAft>
                        <a:buNone/>
                      </a:pPr>
                      <a:r>
                        <a:rPr lang="en-US" sz="1200" u="none" strike="noStrike" cap="none">
                          <a:latin typeface="Arial"/>
                          <a:ea typeface="Arial"/>
                          <a:cs typeface="Arial"/>
                          <a:sym typeface="Arial"/>
                        </a:rPr>
                        <a:t>1 Weeks</a:t>
                      </a:r>
                      <a:endParaRPr sz="1100" u="none" strike="noStrike" cap="none">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marR="0" lvl="0" indent="0" algn="l" rtl="0">
                        <a:lnSpc>
                          <a:spcPct val="115000"/>
                        </a:lnSpc>
                        <a:spcBef>
                          <a:spcPts val="0"/>
                        </a:spcBef>
                        <a:spcAft>
                          <a:spcPts val="0"/>
                        </a:spcAft>
                        <a:buNone/>
                      </a:pPr>
                      <a:r>
                        <a:rPr lang="en-US" sz="1200" u="none" strike="noStrike" cap="none">
                          <a:latin typeface="Arial"/>
                          <a:ea typeface="Arial"/>
                          <a:cs typeface="Arial"/>
                          <a:sym typeface="Arial"/>
                        </a:rPr>
                        <a:t> 04/05/2020-10/05/2020</a:t>
                      </a:r>
                      <a:endParaRPr sz="1100" u="none" strike="noStrike" cap="none">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r>
              <a:tr h="434025">
                <a:tc>
                  <a:txBody>
                    <a:bodyPr/>
                    <a:lstStyle/>
                    <a:p>
                      <a:pPr marL="0" marR="0" lvl="0" indent="0" algn="l" rtl="0">
                        <a:lnSpc>
                          <a:spcPct val="115000"/>
                        </a:lnSpc>
                        <a:spcBef>
                          <a:spcPts val="0"/>
                        </a:spcBef>
                        <a:spcAft>
                          <a:spcPts val="0"/>
                        </a:spcAft>
                        <a:buNone/>
                      </a:pPr>
                      <a:r>
                        <a:rPr lang="en-US" sz="1200" u="none" strike="noStrike" cap="none">
                          <a:latin typeface="Arial"/>
                          <a:ea typeface="Arial"/>
                          <a:cs typeface="Arial"/>
                          <a:sym typeface="Arial"/>
                        </a:rPr>
                        <a:t>Model Building</a:t>
                      </a:r>
                      <a:endParaRPr sz="1100" u="none" strike="noStrike" cap="none">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15000"/>
                        </a:lnSpc>
                        <a:spcBef>
                          <a:spcPts val="0"/>
                        </a:spcBef>
                        <a:spcAft>
                          <a:spcPts val="0"/>
                        </a:spcAft>
                        <a:buNone/>
                      </a:pPr>
                      <a:r>
                        <a:rPr lang="en-US" sz="1200" u="none" strike="noStrike" cap="none">
                          <a:latin typeface="Arial"/>
                          <a:ea typeface="Arial"/>
                          <a:cs typeface="Arial"/>
                          <a:sym typeface="Arial"/>
                        </a:rPr>
                        <a:t>1 Week </a:t>
                      </a:r>
                      <a:endParaRPr sz="1100" u="none" strike="noStrike" cap="none">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15000"/>
                        </a:lnSpc>
                        <a:spcBef>
                          <a:spcPts val="0"/>
                        </a:spcBef>
                        <a:spcAft>
                          <a:spcPts val="0"/>
                        </a:spcAft>
                        <a:buNone/>
                      </a:pPr>
                      <a:r>
                        <a:rPr lang="en-US" sz="1200" u="none" strike="noStrike" cap="none">
                          <a:latin typeface="Arial"/>
                          <a:ea typeface="Arial"/>
                          <a:cs typeface="Arial"/>
                          <a:sym typeface="Arial"/>
                        </a:rPr>
                        <a:t> 11/05/2020-17/05/2020</a:t>
                      </a:r>
                      <a:endParaRPr sz="1100" u="none" strike="noStrike" cap="none">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r>
              <a:tr h="434025">
                <a:tc>
                  <a:txBody>
                    <a:bodyPr/>
                    <a:lstStyle/>
                    <a:p>
                      <a:pPr marL="0" marR="0" lvl="0" indent="0" algn="l" rtl="0">
                        <a:lnSpc>
                          <a:spcPct val="115000"/>
                        </a:lnSpc>
                        <a:spcBef>
                          <a:spcPts val="0"/>
                        </a:spcBef>
                        <a:spcAft>
                          <a:spcPts val="0"/>
                        </a:spcAft>
                        <a:buNone/>
                      </a:pPr>
                      <a:r>
                        <a:rPr lang="en-US" sz="1200" u="none" strike="noStrike" cap="none">
                          <a:latin typeface="Arial"/>
                          <a:ea typeface="Arial"/>
                          <a:cs typeface="Arial"/>
                          <a:sym typeface="Arial"/>
                        </a:rPr>
                        <a:t>Model Evaluation</a:t>
                      </a:r>
                      <a:endParaRPr sz="1100" u="none" strike="noStrike" cap="none">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rowSpan="3">
                  <a:txBody>
                    <a:bodyPr/>
                    <a:lstStyle/>
                    <a:p>
                      <a:pPr marL="0" marR="0" lvl="0" indent="0" algn="l" rtl="0">
                        <a:lnSpc>
                          <a:spcPct val="115000"/>
                        </a:lnSpc>
                        <a:spcBef>
                          <a:spcPts val="0"/>
                        </a:spcBef>
                        <a:spcAft>
                          <a:spcPts val="0"/>
                        </a:spcAft>
                        <a:buNone/>
                      </a:pPr>
                      <a:r>
                        <a:rPr lang="en-US" sz="1200" u="none" strike="noStrike" cap="none">
                          <a:latin typeface="Arial"/>
                          <a:ea typeface="Arial"/>
                          <a:cs typeface="Arial"/>
                          <a:sym typeface="Arial"/>
                        </a:rPr>
                        <a:t> </a:t>
                      </a:r>
                      <a:endParaRPr sz="1100" u="none" strike="noStrike" cap="none">
                        <a:latin typeface="Arial"/>
                        <a:ea typeface="Arial"/>
                        <a:cs typeface="Arial"/>
                        <a:sym typeface="Arial"/>
                      </a:endParaRPr>
                    </a:p>
                    <a:p>
                      <a:pPr marL="0" marR="0" lvl="0" indent="0" algn="l" rtl="0">
                        <a:lnSpc>
                          <a:spcPct val="115000"/>
                        </a:lnSpc>
                        <a:spcBef>
                          <a:spcPts val="0"/>
                        </a:spcBef>
                        <a:spcAft>
                          <a:spcPts val="0"/>
                        </a:spcAft>
                        <a:buNone/>
                      </a:pPr>
                      <a:endParaRPr sz="1100" u="none" strike="noStrike" cap="none">
                        <a:latin typeface="Arial"/>
                        <a:ea typeface="Arial"/>
                        <a:cs typeface="Arial"/>
                        <a:sym typeface="Arial"/>
                      </a:endParaRPr>
                    </a:p>
                    <a:p>
                      <a:pPr marL="0" marR="0" lvl="0" indent="0" algn="l" rtl="0">
                        <a:lnSpc>
                          <a:spcPct val="115000"/>
                        </a:lnSpc>
                        <a:spcBef>
                          <a:spcPts val="0"/>
                        </a:spcBef>
                        <a:spcAft>
                          <a:spcPts val="0"/>
                        </a:spcAft>
                        <a:buNone/>
                      </a:pPr>
                      <a:r>
                        <a:rPr lang="en-US" sz="1200" u="none" strike="noStrike" cap="none">
                          <a:latin typeface="Arial"/>
                          <a:ea typeface="Arial"/>
                          <a:cs typeface="Arial"/>
                          <a:sym typeface="Arial"/>
                        </a:rPr>
                        <a:t>1 Week</a:t>
                      </a:r>
                      <a:endParaRPr sz="1100" u="none" strike="noStrike" cap="none">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rowSpan="3">
                  <a:txBody>
                    <a:bodyPr/>
                    <a:lstStyle/>
                    <a:p>
                      <a:pPr marL="0" marR="0" lvl="0" indent="0" algn="l" rtl="0">
                        <a:lnSpc>
                          <a:spcPct val="115000"/>
                        </a:lnSpc>
                        <a:spcBef>
                          <a:spcPts val="0"/>
                        </a:spcBef>
                        <a:spcAft>
                          <a:spcPts val="0"/>
                        </a:spcAft>
                        <a:buNone/>
                      </a:pPr>
                      <a:r>
                        <a:rPr lang="en-US" sz="1200" u="none" strike="noStrike" cap="none">
                          <a:latin typeface="Arial"/>
                          <a:ea typeface="Arial"/>
                          <a:cs typeface="Arial"/>
                          <a:sym typeface="Arial"/>
                        </a:rPr>
                        <a:t> </a:t>
                      </a:r>
                      <a:endParaRPr sz="1100" u="none" strike="noStrike" cap="none">
                        <a:latin typeface="Arial"/>
                        <a:ea typeface="Arial"/>
                        <a:cs typeface="Arial"/>
                        <a:sym typeface="Arial"/>
                      </a:endParaRPr>
                    </a:p>
                    <a:p>
                      <a:pPr marL="0" marR="0" lvl="0" indent="0" algn="l" rtl="0">
                        <a:lnSpc>
                          <a:spcPct val="115000"/>
                        </a:lnSpc>
                        <a:spcBef>
                          <a:spcPts val="0"/>
                        </a:spcBef>
                        <a:spcAft>
                          <a:spcPts val="0"/>
                        </a:spcAft>
                        <a:buNone/>
                      </a:pPr>
                      <a:r>
                        <a:rPr lang="en-US" sz="1200" u="none" strike="noStrike" cap="none">
                          <a:latin typeface="Arial"/>
                          <a:ea typeface="Arial"/>
                          <a:cs typeface="Arial"/>
                          <a:sym typeface="Arial"/>
                        </a:rPr>
                        <a:t> </a:t>
                      </a:r>
                      <a:endParaRPr sz="1200" u="none" strike="noStrike" cap="none">
                        <a:latin typeface="Arial"/>
                        <a:ea typeface="Arial"/>
                        <a:cs typeface="Arial"/>
                        <a:sym typeface="Arial"/>
                      </a:endParaRPr>
                    </a:p>
                    <a:p>
                      <a:pPr marL="0" marR="0" lvl="0" indent="0" algn="l" rtl="0">
                        <a:lnSpc>
                          <a:spcPct val="115000"/>
                        </a:lnSpc>
                        <a:spcBef>
                          <a:spcPts val="0"/>
                        </a:spcBef>
                        <a:spcAft>
                          <a:spcPts val="0"/>
                        </a:spcAft>
                        <a:buNone/>
                      </a:pPr>
                      <a:r>
                        <a:rPr lang="en-US" sz="1200" u="none" strike="noStrike" cap="none">
                          <a:latin typeface="Arial"/>
                          <a:ea typeface="Arial"/>
                          <a:cs typeface="Arial"/>
                          <a:sym typeface="Arial"/>
                        </a:rPr>
                        <a:t>17/05/2020-22/05/2020</a:t>
                      </a:r>
                      <a:endParaRPr sz="1100" u="none" strike="noStrike" cap="none">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r>
              <a:tr h="434025">
                <a:tc>
                  <a:txBody>
                    <a:bodyPr/>
                    <a:lstStyle/>
                    <a:p>
                      <a:pPr marL="0" marR="0" lvl="0" indent="0" algn="l" rtl="0">
                        <a:lnSpc>
                          <a:spcPct val="115000"/>
                        </a:lnSpc>
                        <a:spcBef>
                          <a:spcPts val="0"/>
                        </a:spcBef>
                        <a:spcAft>
                          <a:spcPts val="0"/>
                        </a:spcAft>
                        <a:buNone/>
                      </a:pPr>
                      <a:r>
                        <a:rPr lang="en-US" sz="1200" u="none" strike="noStrike" cap="none">
                          <a:latin typeface="Arial"/>
                          <a:ea typeface="Arial"/>
                          <a:cs typeface="Arial"/>
                          <a:sym typeface="Arial"/>
                        </a:rPr>
                        <a:t>Feedback</a:t>
                      </a:r>
                      <a:endParaRPr sz="1100" u="none" strike="noStrike" cap="none">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vMerge="1">
                  <a:txBody>
                    <a:bodyPr/>
                    <a:lstStyle/>
                    <a:p>
                      <a:endParaRPr lang="en-US"/>
                    </a:p>
                  </a:txBody>
                  <a:tcPr/>
                </a:tc>
                <a:tc vMerge="1">
                  <a:txBody>
                    <a:bodyPr/>
                    <a:lstStyle/>
                    <a:p>
                      <a:endParaRPr lang="en-US"/>
                    </a:p>
                  </a:txBody>
                  <a:tcPr/>
                </a:tc>
              </a:tr>
              <a:tr h="434025">
                <a:tc>
                  <a:txBody>
                    <a:bodyPr/>
                    <a:lstStyle/>
                    <a:p>
                      <a:pPr marL="0" marR="0" lvl="0" indent="0" algn="l" rtl="0">
                        <a:lnSpc>
                          <a:spcPct val="115000"/>
                        </a:lnSpc>
                        <a:spcBef>
                          <a:spcPts val="0"/>
                        </a:spcBef>
                        <a:spcAft>
                          <a:spcPts val="0"/>
                        </a:spcAft>
                        <a:buNone/>
                      </a:pPr>
                      <a:r>
                        <a:rPr lang="en-US" sz="1200" u="none" strike="noStrike" cap="none">
                          <a:latin typeface="Arial"/>
                          <a:ea typeface="Arial"/>
                          <a:cs typeface="Arial"/>
                          <a:sym typeface="Arial"/>
                        </a:rPr>
                        <a:t>Deployment</a:t>
                      </a:r>
                      <a:endParaRPr sz="1100" u="none" strike="noStrike" cap="none">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vMerge="1">
                  <a:txBody>
                    <a:bodyPr/>
                    <a:lstStyle/>
                    <a:p>
                      <a:endParaRPr lang="en-US"/>
                    </a:p>
                  </a:txBody>
                  <a:tcPr/>
                </a:tc>
                <a:tc vMerge="1">
                  <a:txBody>
                    <a:bodyPr/>
                    <a:lstStyle/>
                    <a:p>
                      <a:endParaRPr lang="en-US"/>
                    </a:p>
                  </a:txBody>
                  <a:tcPr/>
                </a:tc>
              </a:tr>
              <a:tr h="434025">
                <a:tc>
                  <a:txBody>
                    <a:bodyPr/>
                    <a:lstStyle/>
                    <a:p>
                      <a:pPr marL="0" marR="0" lvl="0" indent="0" algn="l" rtl="0">
                        <a:lnSpc>
                          <a:spcPct val="115000"/>
                        </a:lnSpc>
                        <a:spcBef>
                          <a:spcPts val="0"/>
                        </a:spcBef>
                        <a:spcAft>
                          <a:spcPts val="0"/>
                        </a:spcAft>
                        <a:buNone/>
                      </a:pPr>
                      <a:r>
                        <a:rPr lang="en-US" sz="1200" u="none" strike="noStrike" cap="none">
                          <a:latin typeface="Arial"/>
                          <a:ea typeface="Arial"/>
                          <a:cs typeface="Arial"/>
                          <a:sym typeface="Arial"/>
                        </a:rPr>
                        <a:t>Final presentation</a:t>
                      </a:r>
                      <a:endParaRPr sz="1100" u="none" strike="noStrike" cap="none">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marR="0" lvl="0" indent="0" algn="l" rtl="0">
                        <a:lnSpc>
                          <a:spcPct val="115000"/>
                        </a:lnSpc>
                        <a:spcBef>
                          <a:spcPts val="0"/>
                        </a:spcBef>
                        <a:spcAft>
                          <a:spcPts val="0"/>
                        </a:spcAft>
                        <a:buNone/>
                      </a:pPr>
                      <a:r>
                        <a:rPr lang="en-US" sz="1200" u="none" strike="noStrike" cap="none">
                          <a:latin typeface="Arial"/>
                          <a:ea typeface="Arial"/>
                          <a:cs typeface="Arial"/>
                          <a:sym typeface="Arial"/>
                        </a:rPr>
                        <a:t>1 day</a:t>
                      </a:r>
                      <a:endParaRPr sz="1100" u="none" strike="noStrike" cap="none">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c>
                  <a:txBody>
                    <a:bodyPr/>
                    <a:lstStyle/>
                    <a:p>
                      <a:pPr marL="0" marR="0" lvl="0" indent="0" algn="l" rtl="0">
                        <a:lnSpc>
                          <a:spcPct val="115000"/>
                        </a:lnSpc>
                        <a:spcBef>
                          <a:spcPts val="0"/>
                        </a:spcBef>
                        <a:spcAft>
                          <a:spcPts val="0"/>
                        </a:spcAft>
                        <a:buNone/>
                      </a:pPr>
                      <a:r>
                        <a:rPr lang="en-US" sz="1200" u="none" strike="noStrike" cap="none">
                          <a:latin typeface="Arial"/>
                          <a:ea typeface="Arial"/>
                          <a:cs typeface="Arial"/>
                          <a:sym typeface="Arial"/>
                        </a:rPr>
                        <a:t> </a:t>
                      </a:r>
                      <a:endParaRPr sz="1100" u="none" strike="noStrike" cap="none">
                        <a:latin typeface="Arial"/>
                        <a:ea typeface="Arial"/>
                        <a:cs typeface="Arial"/>
                        <a:sym typeface="Arial"/>
                      </a:endParaRPr>
                    </a:p>
                  </a:txBody>
                  <a:tcPr marL="91450" marR="91450" marT="45725" marB="45725">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0D8E8"/>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
          <p:cNvSpPr txBox="1"/>
          <p:nvPr/>
        </p:nvSpPr>
        <p:spPr>
          <a:xfrm>
            <a:off x="1354237" y="2842266"/>
            <a:ext cx="6435525"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2776"/>
                </a:solidFill>
                <a:latin typeface="Arial"/>
                <a:ea typeface="Arial"/>
                <a:cs typeface="Arial"/>
                <a:sym typeface="Arial"/>
              </a:rPr>
              <a:t>Exploratory Data Analysis (EDA) and </a:t>
            </a:r>
            <a:endParaRPr/>
          </a:p>
          <a:p>
            <a:pPr marL="0" marR="0" lvl="0" indent="0" algn="l" rtl="0">
              <a:spcBef>
                <a:spcPts val="0"/>
              </a:spcBef>
              <a:spcAft>
                <a:spcPts val="0"/>
              </a:spcAft>
              <a:buNone/>
            </a:pPr>
            <a:r>
              <a:rPr lang="en-US" sz="2800" b="1">
                <a:solidFill>
                  <a:srgbClr val="002776"/>
                </a:solidFill>
                <a:latin typeface="Arial"/>
                <a:ea typeface="Arial"/>
                <a:cs typeface="Arial"/>
                <a:sym typeface="Arial"/>
              </a:rPr>
              <a:t>Feature Engineering</a:t>
            </a:r>
            <a:endParaRPr/>
          </a:p>
        </p:txBody>
      </p:sp>
      <p:pic>
        <p:nvPicPr>
          <p:cNvPr id="356" name="Google Shape;356;p4"/>
          <p:cNvPicPr preferRelativeResize="0"/>
          <p:nvPr/>
        </p:nvPicPr>
        <p:blipFill rotWithShape="1">
          <a:blip r:embed="rId3">
            <a:alphaModFix/>
          </a:blip>
          <a:srcRect/>
          <a:stretch/>
        </p:blipFill>
        <p:spPr>
          <a:xfrm>
            <a:off x="7771754" y="100245"/>
            <a:ext cx="1187051" cy="4113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
          <p:cNvSpPr txBox="1"/>
          <p:nvPr/>
        </p:nvSpPr>
        <p:spPr>
          <a:xfrm>
            <a:off x="0" y="0"/>
            <a:ext cx="302099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2776"/>
                </a:solidFill>
                <a:latin typeface="Arial"/>
                <a:ea typeface="Arial"/>
                <a:cs typeface="Arial"/>
                <a:sym typeface="Arial"/>
              </a:rPr>
              <a:t>Data set details</a:t>
            </a:r>
            <a:endParaRPr/>
          </a:p>
        </p:txBody>
      </p:sp>
      <p:pic>
        <p:nvPicPr>
          <p:cNvPr id="362" name="Google Shape;362;p5"/>
          <p:cNvPicPr preferRelativeResize="0"/>
          <p:nvPr/>
        </p:nvPicPr>
        <p:blipFill rotWithShape="1">
          <a:blip r:embed="rId3">
            <a:alphaModFix/>
          </a:blip>
          <a:srcRect/>
          <a:stretch/>
        </p:blipFill>
        <p:spPr>
          <a:xfrm>
            <a:off x="7771754" y="100245"/>
            <a:ext cx="1187051" cy="411359"/>
          </a:xfrm>
          <a:prstGeom prst="rect">
            <a:avLst/>
          </a:prstGeom>
          <a:noFill/>
          <a:ln>
            <a:noFill/>
          </a:ln>
        </p:spPr>
      </p:pic>
      <p:sp>
        <p:nvSpPr>
          <p:cNvPr id="363" name="Google Shape;363;p5"/>
          <p:cNvSpPr txBox="1"/>
          <p:nvPr/>
        </p:nvSpPr>
        <p:spPr>
          <a:xfrm>
            <a:off x="197721" y="984580"/>
            <a:ext cx="5416952"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Gothic"/>
                <a:ea typeface="Century Gothic"/>
                <a:cs typeface="Century Gothic"/>
                <a:sym typeface="Century Gothic"/>
              </a:rPr>
              <a:t>Textual Data:</a:t>
            </a:r>
            <a:endParaRPr/>
          </a:p>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entury Gothic"/>
                <a:ea typeface="Century Gothic"/>
                <a:cs typeface="Century Gothic"/>
                <a:sym typeface="Century Gothic"/>
              </a:rPr>
              <a:t>No of Rows &amp; Columns  : [48076,4]</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entury Gothic"/>
                <a:ea typeface="Century Gothic"/>
                <a:cs typeface="Century Gothic"/>
                <a:sym typeface="Century Gothic"/>
              </a:rPr>
              <a:t>Unique no of rows and columns :[24656,4]</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entury Gothic"/>
                <a:ea typeface="Century Gothic"/>
                <a:cs typeface="Century Gothic"/>
                <a:sym typeface="Century Gothic"/>
              </a:rPr>
              <a:t>Null values : 0</a:t>
            </a:r>
            <a:endParaRPr sz="1800">
              <a:solidFill>
                <a:schemeClr val="dk1"/>
              </a:solidFill>
              <a:latin typeface="Century Gothic"/>
              <a:ea typeface="Century Gothic"/>
              <a:cs typeface="Century Gothic"/>
              <a:sym typeface="Century Gothic"/>
            </a:endParaRPr>
          </a:p>
        </p:txBody>
      </p:sp>
      <p:pic>
        <p:nvPicPr>
          <p:cNvPr id="364" name="Google Shape;364;p5"/>
          <p:cNvPicPr preferRelativeResize="0"/>
          <p:nvPr/>
        </p:nvPicPr>
        <p:blipFill rotWithShape="1">
          <a:blip r:embed="rId4">
            <a:alphaModFix/>
          </a:blip>
          <a:srcRect/>
          <a:stretch/>
        </p:blipFill>
        <p:spPr>
          <a:xfrm>
            <a:off x="0" y="2934884"/>
            <a:ext cx="8695552" cy="192521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368"/>
        <p:cNvGrpSpPr/>
        <p:nvPr/>
      </p:nvGrpSpPr>
      <p:grpSpPr>
        <a:xfrm>
          <a:off x="0" y="0"/>
          <a:ext cx="0" cy="0"/>
          <a:chOff x="0" y="0"/>
          <a:chExt cx="0" cy="0"/>
        </a:xfrm>
      </p:grpSpPr>
      <p:sp>
        <p:nvSpPr>
          <p:cNvPr id="369" name="Google Shape;369;p6"/>
          <p:cNvSpPr txBox="1"/>
          <p:nvPr/>
        </p:nvSpPr>
        <p:spPr>
          <a:xfrm>
            <a:off x="0" y="0"/>
            <a:ext cx="8503149" cy="8585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Exploratory Data Analysis (EDA)</a:t>
            </a:r>
            <a:endParaRPr/>
          </a:p>
        </p:txBody>
      </p:sp>
      <p:sp>
        <p:nvSpPr>
          <p:cNvPr id="370" name="Google Shape;370;p6"/>
          <p:cNvSpPr/>
          <p:nvPr/>
        </p:nvSpPr>
        <p:spPr>
          <a:xfrm>
            <a:off x="139808" y="732280"/>
            <a:ext cx="8533972" cy="5755422"/>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385623"/>
              </a:buClr>
              <a:buSzPts val="1600"/>
              <a:buFont typeface="Arial"/>
              <a:buChar char="•"/>
            </a:pPr>
            <a:r>
              <a:rPr lang="en-US" sz="1600" b="0" i="1" u="none" strike="noStrike" cap="none">
                <a:solidFill>
                  <a:srgbClr val="385623"/>
                </a:solidFill>
                <a:latin typeface="Verdana"/>
                <a:ea typeface="Verdana"/>
                <a:cs typeface="Verdana"/>
                <a:sym typeface="Verdana"/>
              </a:rPr>
              <a:t>Non Abusive data:93.3% , Abusive data:6.7%</a:t>
            </a:r>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285750" marR="0" lvl="0" indent="-285750" algn="just" rtl="0">
              <a:lnSpc>
                <a:spcPct val="100000"/>
              </a:lnSpc>
              <a:spcBef>
                <a:spcPts val="0"/>
              </a:spcBef>
              <a:spcAft>
                <a:spcPts val="0"/>
              </a:spcAft>
              <a:buClr>
                <a:srgbClr val="385623"/>
              </a:buClr>
              <a:buSzPts val="1600"/>
              <a:buFont typeface="Arial"/>
              <a:buChar char="•"/>
            </a:pPr>
            <a:r>
              <a:rPr lang="en-US" sz="1600" i="1">
                <a:solidFill>
                  <a:srgbClr val="385623"/>
                </a:solidFill>
                <a:latin typeface="Verdana"/>
                <a:ea typeface="Verdana"/>
                <a:cs typeface="Verdana"/>
                <a:sym typeface="Verdana"/>
              </a:rPr>
              <a:t>Data Distribution:</a:t>
            </a:r>
            <a:endParaRPr/>
          </a:p>
          <a:p>
            <a:pPr marL="0" marR="0" lvl="0" indent="0" algn="just" rtl="0">
              <a:lnSpc>
                <a:spcPct val="100000"/>
              </a:lnSpc>
              <a:spcBef>
                <a:spcPts val="0"/>
              </a:spcBef>
              <a:spcAft>
                <a:spcPts val="0"/>
              </a:spcAft>
              <a:buNone/>
            </a:pP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0" marR="0" lvl="0" indent="0" algn="just" rtl="0">
              <a:lnSpc>
                <a:spcPct val="100000"/>
              </a:lnSpc>
              <a:spcBef>
                <a:spcPts val="0"/>
              </a:spcBef>
              <a:spcAft>
                <a:spcPts val="0"/>
              </a:spcAft>
              <a:buNone/>
            </a:pPr>
            <a:endParaRPr sz="1600" b="0" i="1" u="none" strike="noStrike" cap="none">
              <a:solidFill>
                <a:srgbClr val="385623"/>
              </a:solidFill>
              <a:latin typeface="Verdana"/>
              <a:ea typeface="Verdana"/>
              <a:cs typeface="Verdana"/>
              <a:sym typeface="Verdana"/>
            </a:endParaRPr>
          </a:p>
          <a:p>
            <a:pPr marL="0" marR="0" lvl="0" indent="0" algn="just" rtl="0">
              <a:lnSpc>
                <a:spcPct val="100000"/>
              </a:lnSpc>
              <a:spcBef>
                <a:spcPts val="0"/>
              </a:spcBef>
              <a:spcAft>
                <a:spcPts val="0"/>
              </a:spcAft>
              <a:buNone/>
            </a:pPr>
            <a:endParaRPr sz="1600" b="0" i="1" u="none" strike="noStrike" cap="none">
              <a:solidFill>
                <a:srgbClr val="385623"/>
              </a:solidFill>
              <a:latin typeface="Verdana"/>
              <a:ea typeface="Verdana"/>
              <a:cs typeface="Verdana"/>
              <a:sym typeface="Verdana"/>
            </a:endParaRPr>
          </a:p>
          <a:p>
            <a:pPr marL="0" marR="0" lvl="0" indent="0" algn="just" rtl="0">
              <a:lnSpc>
                <a:spcPct val="100000"/>
              </a:lnSpc>
              <a:spcBef>
                <a:spcPts val="0"/>
              </a:spcBef>
              <a:spcAft>
                <a:spcPts val="0"/>
              </a:spcAft>
              <a:buClr>
                <a:schemeClr val="dk1"/>
              </a:buClr>
              <a:buSzPts val="1600"/>
              <a:buFont typeface="Calibri"/>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0" marR="0" lvl="0" indent="0" algn="just" rtl="0">
              <a:lnSpc>
                <a:spcPct val="100000"/>
              </a:lnSpc>
              <a:spcBef>
                <a:spcPts val="0"/>
              </a:spcBef>
              <a:spcAft>
                <a:spcPts val="0"/>
              </a:spcAft>
              <a:buNone/>
            </a:pPr>
            <a:endParaRPr sz="1600" b="0" i="1" u="none" strike="noStrike" cap="none">
              <a:solidFill>
                <a:srgbClr val="385623"/>
              </a:solidFill>
              <a:latin typeface="Verdana"/>
              <a:ea typeface="Verdana"/>
              <a:cs typeface="Verdana"/>
              <a:sym typeface="Verdana"/>
            </a:endParaRPr>
          </a:p>
        </p:txBody>
      </p:sp>
      <p:pic>
        <p:nvPicPr>
          <p:cNvPr id="371" name="Google Shape;371;p6"/>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372" name="Google Shape;372;p6"/>
          <p:cNvPicPr preferRelativeResize="0"/>
          <p:nvPr/>
        </p:nvPicPr>
        <p:blipFill rotWithShape="1">
          <a:blip r:embed="rId4">
            <a:alphaModFix/>
          </a:blip>
          <a:srcRect/>
          <a:stretch/>
        </p:blipFill>
        <p:spPr>
          <a:xfrm>
            <a:off x="2918564" y="1231044"/>
            <a:ext cx="3732235" cy="2451608"/>
          </a:xfrm>
          <a:prstGeom prst="rect">
            <a:avLst/>
          </a:prstGeom>
          <a:noFill/>
          <a:ln>
            <a:noFill/>
          </a:ln>
        </p:spPr>
      </p:pic>
      <p:pic>
        <p:nvPicPr>
          <p:cNvPr id="373" name="Google Shape;373;p6"/>
          <p:cNvPicPr preferRelativeResize="0"/>
          <p:nvPr/>
        </p:nvPicPr>
        <p:blipFill rotWithShape="1">
          <a:blip r:embed="rId5">
            <a:alphaModFix/>
          </a:blip>
          <a:srcRect/>
          <a:stretch/>
        </p:blipFill>
        <p:spPr>
          <a:xfrm>
            <a:off x="2755726" y="4055161"/>
            <a:ext cx="3983277" cy="26346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377"/>
        <p:cNvGrpSpPr/>
        <p:nvPr/>
      </p:nvGrpSpPr>
      <p:grpSpPr>
        <a:xfrm>
          <a:off x="0" y="0"/>
          <a:ext cx="0" cy="0"/>
          <a:chOff x="0" y="0"/>
          <a:chExt cx="0" cy="0"/>
        </a:xfrm>
      </p:grpSpPr>
      <p:sp>
        <p:nvSpPr>
          <p:cNvPr id="378" name="Google Shape;378;p7"/>
          <p:cNvSpPr txBox="1"/>
          <p:nvPr/>
        </p:nvSpPr>
        <p:spPr>
          <a:xfrm>
            <a:off x="0" y="0"/>
            <a:ext cx="8503149" cy="8585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Exploratory Data Analysis (EDA)</a:t>
            </a:r>
            <a:endParaRPr/>
          </a:p>
        </p:txBody>
      </p:sp>
      <p:sp>
        <p:nvSpPr>
          <p:cNvPr id="379" name="Google Shape;379;p7"/>
          <p:cNvSpPr/>
          <p:nvPr/>
        </p:nvSpPr>
        <p:spPr>
          <a:xfrm>
            <a:off x="139808" y="732280"/>
            <a:ext cx="8533972" cy="5016758"/>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385623"/>
              </a:buClr>
              <a:buSzPts val="1600"/>
              <a:buFont typeface="Arial"/>
              <a:buChar char="•"/>
            </a:pPr>
            <a:r>
              <a:rPr lang="en-US" sz="1600" b="0" i="1" u="none" strike="noStrike" cap="none">
                <a:solidFill>
                  <a:srgbClr val="385623"/>
                </a:solidFill>
                <a:latin typeface="Verdana"/>
                <a:ea typeface="Verdana"/>
                <a:cs typeface="Verdana"/>
                <a:sym typeface="Verdana"/>
              </a:rPr>
              <a:t>Barplot for words with high frequency after data cleaning</a:t>
            </a:r>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0" marR="0" lvl="0" indent="0" algn="just" rtl="0">
              <a:lnSpc>
                <a:spcPct val="100000"/>
              </a:lnSpc>
              <a:spcBef>
                <a:spcPts val="0"/>
              </a:spcBef>
              <a:spcAft>
                <a:spcPts val="0"/>
              </a:spcAft>
              <a:buNone/>
            </a:pPr>
            <a:endParaRPr sz="1600" b="0" i="1" u="none" strike="noStrike" cap="none">
              <a:solidFill>
                <a:srgbClr val="385623"/>
              </a:solidFill>
              <a:latin typeface="Verdana"/>
              <a:ea typeface="Verdana"/>
              <a:cs typeface="Verdana"/>
              <a:sym typeface="Verdana"/>
            </a:endParaRPr>
          </a:p>
          <a:p>
            <a:pPr marL="0" marR="0" lvl="0" indent="0" algn="just" rtl="0">
              <a:lnSpc>
                <a:spcPct val="100000"/>
              </a:lnSpc>
              <a:spcBef>
                <a:spcPts val="0"/>
              </a:spcBef>
              <a:spcAft>
                <a:spcPts val="0"/>
              </a:spcAft>
              <a:buNone/>
            </a:pPr>
            <a:endParaRPr sz="1600" b="0" i="1" u="none" strike="noStrike" cap="none">
              <a:solidFill>
                <a:srgbClr val="385623"/>
              </a:solidFill>
              <a:latin typeface="Verdana"/>
              <a:ea typeface="Verdana"/>
              <a:cs typeface="Verdana"/>
              <a:sym typeface="Verdana"/>
            </a:endParaRPr>
          </a:p>
          <a:p>
            <a:pPr marL="0" marR="0" lvl="0" indent="0" algn="just" rtl="0">
              <a:lnSpc>
                <a:spcPct val="100000"/>
              </a:lnSpc>
              <a:spcBef>
                <a:spcPts val="0"/>
              </a:spcBef>
              <a:spcAft>
                <a:spcPts val="0"/>
              </a:spcAft>
              <a:buClr>
                <a:schemeClr val="dk1"/>
              </a:buClr>
              <a:buSzPts val="1600"/>
              <a:buFont typeface="Calibri"/>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0" marR="0" lvl="0" indent="0" algn="just" rtl="0">
              <a:lnSpc>
                <a:spcPct val="100000"/>
              </a:lnSpc>
              <a:spcBef>
                <a:spcPts val="0"/>
              </a:spcBef>
              <a:spcAft>
                <a:spcPts val="0"/>
              </a:spcAft>
              <a:buNone/>
            </a:pPr>
            <a:endParaRPr sz="1600" b="0" i="1" u="none" strike="noStrike" cap="none">
              <a:solidFill>
                <a:srgbClr val="385623"/>
              </a:solidFill>
              <a:latin typeface="Verdana"/>
              <a:ea typeface="Verdana"/>
              <a:cs typeface="Verdana"/>
              <a:sym typeface="Verdana"/>
            </a:endParaRPr>
          </a:p>
        </p:txBody>
      </p:sp>
      <p:pic>
        <p:nvPicPr>
          <p:cNvPr id="380" name="Google Shape;380;p7"/>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381" name="Google Shape;381;p7"/>
          <p:cNvPicPr preferRelativeResize="0"/>
          <p:nvPr/>
        </p:nvPicPr>
        <p:blipFill rotWithShape="1">
          <a:blip r:embed="rId4">
            <a:alphaModFix/>
          </a:blip>
          <a:srcRect/>
          <a:stretch/>
        </p:blipFill>
        <p:spPr>
          <a:xfrm>
            <a:off x="757343" y="1079212"/>
            <a:ext cx="7592573" cy="5068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385"/>
        <p:cNvGrpSpPr/>
        <p:nvPr/>
      </p:nvGrpSpPr>
      <p:grpSpPr>
        <a:xfrm>
          <a:off x="0" y="0"/>
          <a:ext cx="0" cy="0"/>
          <a:chOff x="0" y="0"/>
          <a:chExt cx="0" cy="0"/>
        </a:xfrm>
      </p:grpSpPr>
      <p:sp>
        <p:nvSpPr>
          <p:cNvPr id="386" name="Google Shape;386;p8"/>
          <p:cNvSpPr txBox="1"/>
          <p:nvPr/>
        </p:nvSpPr>
        <p:spPr>
          <a:xfrm>
            <a:off x="0" y="0"/>
            <a:ext cx="8503149" cy="8585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Exploratory Data Analysis (EDA)</a:t>
            </a:r>
            <a:endParaRPr/>
          </a:p>
        </p:txBody>
      </p:sp>
      <p:sp>
        <p:nvSpPr>
          <p:cNvPr id="387" name="Google Shape;387;p8"/>
          <p:cNvSpPr/>
          <p:nvPr/>
        </p:nvSpPr>
        <p:spPr>
          <a:xfrm>
            <a:off x="139808" y="732280"/>
            <a:ext cx="8533972" cy="2554545"/>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385623"/>
              </a:buClr>
              <a:buSzPts val="1600"/>
              <a:buFont typeface="Arial"/>
              <a:buChar char="•"/>
            </a:pPr>
            <a:r>
              <a:rPr lang="en-US" sz="1600" i="1">
                <a:solidFill>
                  <a:srgbClr val="385623"/>
                </a:solidFill>
                <a:latin typeface="Verdana"/>
                <a:ea typeface="Verdana"/>
                <a:cs typeface="Verdana"/>
                <a:sym typeface="Verdana"/>
              </a:rPr>
              <a:t>Barplot for Abusive data</a:t>
            </a: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0" marR="0" lvl="0" indent="0" algn="just" rtl="0">
              <a:lnSpc>
                <a:spcPct val="100000"/>
              </a:lnSpc>
              <a:spcBef>
                <a:spcPts val="0"/>
              </a:spcBef>
              <a:spcAft>
                <a:spcPts val="0"/>
              </a:spcAft>
              <a:buNone/>
            </a:pPr>
            <a:endParaRPr sz="1600" b="0" i="1" u="none" strike="noStrike" cap="none">
              <a:solidFill>
                <a:srgbClr val="385623"/>
              </a:solidFill>
              <a:latin typeface="Verdana"/>
              <a:ea typeface="Verdana"/>
              <a:cs typeface="Verdana"/>
              <a:sym typeface="Verdana"/>
            </a:endParaRPr>
          </a:p>
          <a:p>
            <a:pPr marL="0" marR="0" lvl="0" indent="0" algn="just" rtl="0">
              <a:lnSpc>
                <a:spcPct val="100000"/>
              </a:lnSpc>
              <a:spcBef>
                <a:spcPts val="0"/>
              </a:spcBef>
              <a:spcAft>
                <a:spcPts val="0"/>
              </a:spcAft>
              <a:buNone/>
            </a:pPr>
            <a:endParaRPr sz="1600" b="0" i="1" u="none" strike="noStrike" cap="none">
              <a:solidFill>
                <a:srgbClr val="385623"/>
              </a:solidFill>
              <a:latin typeface="Verdana"/>
              <a:ea typeface="Verdana"/>
              <a:cs typeface="Verdana"/>
              <a:sym typeface="Verdana"/>
            </a:endParaRPr>
          </a:p>
          <a:p>
            <a:pPr marL="0" marR="0" lvl="0" indent="0" algn="just" rtl="0">
              <a:lnSpc>
                <a:spcPct val="100000"/>
              </a:lnSpc>
              <a:spcBef>
                <a:spcPts val="0"/>
              </a:spcBef>
              <a:spcAft>
                <a:spcPts val="0"/>
              </a:spcAft>
              <a:buClr>
                <a:schemeClr val="dk1"/>
              </a:buClr>
              <a:buSzPts val="1600"/>
              <a:buFont typeface="Calibri"/>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0" marR="0" lvl="0" indent="0" algn="just" rtl="0">
              <a:lnSpc>
                <a:spcPct val="100000"/>
              </a:lnSpc>
              <a:spcBef>
                <a:spcPts val="0"/>
              </a:spcBef>
              <a:spcAft>
                <a:spcPts val="0"/>
              </a:spcAft>
              <a:buNone/>
            </a:pPr>
            <a:endParaRPr sz="1600" b="0" i="1" u="none" strike="noStrike" cap="none">
              <a:solidFill>
                <a:srgbClr val="385623"/>
              </a:solidFill>
              <a:latin typeface="Verdana"/>
              <a:ea typeface="Verdana"/>
              <a:cs typeface="Verdana"/>
              <a:sym typeface="Verdana"/>
            </a:endParaRPr>
          </a:p>
        </p:txBody>
      </p:sp>
      <p:pic>
        <p:nvPicPr>
          <p:cNvPr id="388" name="Google Shape;388;p8"/>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389" name="Google Shape;389;p8"/>
          <p:cNvPicPr preferRelativeResize="0"/>
          <p:nvPr/>
        </p:nvPicPr>
        <p:blipFill rotWithShape="1">
          <a:blip r:embed="rId4">
            <a:alphaModFix/>
          </a:blip>
          <a:srcRect/>
          <a:stretch/>
        </p:blipFill>
        <p:spPr>
          <a:xfrm>
            <a:off x="421105" y="1243884"/>
            <a:ext cx="8252675" cy="531332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393"/>
        <p:cNvGrpSpPr/>
        <p:nvPr/>
      </p:nvGrpSpPr>
      <p:grpSpPr>
        <a:xfrm>
          <a:off x="0" y="0"/>
          <a:ext cx="0" cy="0"/>
          <a:chOff x="0" y="0"/>
          <a:chExt cx="0" cy="0"/>
        </a:xfrm>
      </p:grpSpPr>
      <p:sp>
        <p:nvSpPr>
          <p:cNvPr id="394" name="Google Shape;394;p9"/>
          <p:cNvSpPr txBox="1"/>
          <p:nvPr/>
        </p:nvSpPr>
        <p:spPr>
          <a:xfrm>
            <a:off x="0" y="0"/>
            <a:ext cx="8503149" cy="8585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2776"/>
              </a:buClr>
              <a:buSzPts val="2800"/>
              <a:buFont typeface="Arial"/>
              <a:buNone/>
            </a:pPr>
            <a:r>
              <a:rPr lang="en-US" sz="2800" b="1" i="0" u="none" strike="noStrike" cap="none">
                <a:solidFill>
                  <a:srgbClr val="002776"/>
                </a:solidFill>
                <a:latin typeface="Arial"/>
                <a:ea typeface="Arial"/>
                <a:cs typeface="Arial"/>
                <a:sym typeface="Arial"/>
              </a:rPr>
              <a:t>Exploratory Data Analysis (EDA)</a:t>
            </a:r>
            <a:endParaRPr/>
          </a:p>
        </p:txBody>
      </p:sp>
      <p:sp>
        <p:nvSpPr>
          <p:cNvPr id="395" name="Google Shape;395;p9"/>
          <p:cNvSpPr/>
          <p:nvPr/>
        </p:nvSpPr>
        <p:spPr>
          <a:xfrm>
            <a:off x="139808" y="732280"/>
            <a:ext cx="8533972" cy="2554545"/>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385623"/>
              </a:buClr>
              <a:buSzPts val="1600"/>
              <a:buFont typeface="Arial"/>
              <a:buChar char="•"/>
            </a:pPr>
            <a:r>
              <a:rPr lang="en-US" sz="1600" i="1">
                <a:solidFill>
                  <a:srgbClr val="385623"/>
                </a:solidFill>
                <a:latin typeface="Verdana"/>
                <a:ea typeface="Verdana"/>
                <a:cs typeface="Verdana"/>
                <a:sym typeface="Verdana"/>
              </a:rPr>
              <a:t>Barplot for Non Abusive data</a:t>
            </a: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0" marR="0" lvl="0" indent="0" algn="just" rtl="0">
              <a:lnSpc>
                <a:spcPct val="100000"/>
              </a:lnSpc>
              <a:spcBef>
                <a:spcPts val="0"/>
              </a:spcBef>
              <a:spcAft>
                <a:spcPts val="0"/>
              </a:spcAft>
              <a:buNone/>
            </a:pPr>
            <a:endParaRPr sz="1600" b="0" i="1" u="none" strike="noStrike" cap="none">
              <a:solidFill>
                <a:srgbClr val="385623"/>
              </a:solidFill>
              <a:latin typeface="Verdana"/>
              <a:ea typeface="Verdana"/>
              <a:cs typeface="Verdana"/>
              <a:sym typeface="Verdana"/>
            </a:endParaRPr>
          </a:p>
          <a:p>
            <a:pPr marL="0" marR="0" lvl="0" indent="0" algn="just" rtl="0">
              <a:lnSpc>
                <a:spcPct val="100000"/>
              </a:lnSpc>
              <a:spcBef>
                <a:spcPts val="0"/>
              </a:spcBef>
              <a:spcAft>
                <a:spcPts val="0"/>
              </a:spcAft>
              <a:buNone/>
            </a:pPr>
            <a:endParaRPr sz="1600" b="0" i="1" u="none" strike="noStrike" cap="none">
              <a:solidFill>
                <a:srgbClr val="385623"/>
              </a:solidFill>
              <a:latin typeface="Verdana"/>
              <a:ea typeface="Verdana"/>
              <a:cs typeface="Verdana"/>
              <a:sym typeface="Verdana"/>
            </a:endParaRPr>
          </a:p>
          <a:p>
            <a:pPr marL="0" marR="0" lvl="0" indent="0" algn="just" rtl="0">
              <a:lnSpc>
                <a:spcPct val="100000"/>
              </a:lnSpc>
              <a:spcBef>
                <a:spcPts val="0"/>
              </a:spcBef>
              <a:spcAft>
                <a:spcPts val="0"/>
              </a:spcAft>
              <a:buClr>
                <a:schemeClr val="dk1"/>
              </a:buClr>
              <a:buSzPts val="1600"/>
              <a:buFont typeface="Calibri"/>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b="0" i="1" u="none" strike="noStrike" cap="none">
              <a:solidFill>
                <a:srgbClr val="385623"/>
              </a:solidFill>
              <a:latin typeface="Verdana"/>
              <a:ea typeface="Verdana"/>
              <a:cs typeface="Verdana"/>
              <a:sym typeface="Verdana"/>
            </a:endParaRPr>
          </a:p>
          <a:p>
            <a:pPr marL="285750" marR="0" lvl="0" indent="-184150" algn="just" rtl="0">
              <a:lnSpc>
                <a:spcPct val="100000"/>
              </a:lnSpc>
              <a:spcBef>
                <a:spcPts val="0"/>
              </a:spcBef>
              <a:spcAft>
                <a:spcPts val="0"/>
              </a:spcAft>
              <a:buClr>
                <a:schemeClr val="dk1"/>
              </a:buClr>
              <a:buSzPts val="1600"/>
              <a:buFont typeface="Arial"/>
              <a:buNone/>
            </a:pPr>
            <a:endParaRPr sz="1600" i="1">
              <a:solidFill>
                <a:srgbClr val="385623"/>
              </a:solidFill>
              <a:latin typeface="Verdana"/>
              <a:ea typeface="Verdana"/>
              <a:cs typeface="Verdana"/>
              <a:sym typeface="Verdana"/>
            </a:endParaRPr>
          </a:p>
          <a:p>
            <a:pPr marL="0" marR="0" lvl="0" indent="0" algn="just" rtl="0">
              <a:lnSpc>
                <a:spcPct val="100000"/>
              </a:lnSpc>
              <a:spcBef>
                <a:spcPts val="0"/>
              </a:spcBef>
              <a:spcAft>
                <a:spcPts val="0"/>
              </a:spcAft>
              <a:buNone/>
            </a:pPr>
            <a:endParaRPr sz="1600" b="0" i="1" u="none" strike="noStrike" cap="none">
              <a:solidFill>
                <a:srgbClr val="385623"/>
              </a:solidFill>
              <a:latin typeface="Verdana"/>
              <a:ea typeface="Verdana"/>
              <a:cs typeface="Verdana"/>
              <a:sym typeface="Verdana"/>
            </a:endParaRPr>
          </a:p>
        </p:txBody>
      </p:sp>
      <p:pic>
        <p:nvPicPr>
          <p:cNvPr id="396" name="Google Shape;396;p9"/>
          <p:cNvPicPr preferRelativeResize="0"/>
          <p:nvPr/>
        </p:nvPicPr>
        <p:blipFill rotWithShape="1">
          <a:blip r:embed="rId3">
            <a:alphaModFix/>
          </a:blip>
          <a:srcRect/>
          <a:stretch/>
        </p:blipFill>
        <p:spPr>
          <a:xfrm>
            <a:off x="7771754" y="100245"/>
            <a:ext cx="1187051" cy="411359"/>
          </a:xfrm>
          <a:prstGeom prst="rect">
            <a:avLst/>
          </a:prstGeom>
          <a:noFill/>
          <a:ln>
            <a:noFill/>
          </a:ln>
        </p:spPr>
      </p:pic>
      <p:pic>
        <p:nvPicPr>
          <p:cNvPr id="397" name="Google Shape;397;p9"/>
          <p:cNvPicPr preferRelativeResize="0"/>
          <p:nvPr/>
        </p:nvPicPr>
        <p:blipFill rotWithShape="1">
          <a:blip r:embed="rId4">
            <a:alphaModFix/>
          </a:blip>
          <a:srcRect/>
          <a:stretch/>
        </p:blipFill>
        <p:spPr>
          <a:xfrm>
            <a:off x="264694" y="1079212"/>
            <a:ext cx="8694111" cy="5586426"/>
          </a:xfrm>
          <a:prstGeom prst="rect">
            <a:avLst/>
          </a:prstGeom>
          <a:noFill/>
          <a:ln>
            <a:noFill/>
          </a:ln>
        </p:spPr>
      </p:pic>
    </p:spTree>
  </p:cSld>
  <p:clrMapOvr>
    <a:masterClrMapping/>
  </p:clrMapOvr>
</p:sld>
</file>

<file path=ppt/theme/theme1.xml><?xml version="1.0" encoding="utf-8"?>
<a:theme xmlns:a="http://schemas.openxmlformats.org/drawingml/2006/main" name="Perception">
  <a:themeElements>
    <a:clrScheme name="Perception">
      <a:dk1>
        <a:srgbClr val="000000"/>
      </a:dk1>
      <a:lt1>
        <a:srgbClr val="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2">
  <a:themeElements>
    <a:clrScheme name="">
      <a:dk1>
        <a:srgbClr val="000000"/>
      </a:dk1>
      <a:lt1>
        <a:srgbClr val="FFFFFF"/>
      </a:lt1>
      <a:dk2>
        <a:srgbClr val="99CC00"/>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662</Words>
  <Application>Microsoft Office PowerPoint</Application>
  <PresentationFormat>On-screen Show (4:3)</PresentationFormat>
  <Paragraphs>228</Paragraphs>
  <Slides>19</Slides>
  <Notes>19</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19</vt:i4>
      </vt:variant>
    </vt:vector>
  </HeadingPairs>
  <TitlesOfParts>
    <vt:vector size="29" baseType="lpstr">
      <vt:lpstr>Arial</vt:lpstr>
      <vt:lpstr>Verdana</vt:lpstr>
      <vt:lpstr>Century Gothic</vt:lpstr>
      <vt:lpstr>Calibri</vt:lpstr>
      <vt:lpstr>Noto Sans Symbols</vt:lpstr>
      <vt:lpstr>Times New Roman</vt:lpstr>
      <vt:lpstr>Perception</vt:lpstr>
      <vt:lpstr>Office Theme</vt:lpstr>
      <vt:lpstr>Custom Design</vt:lpstr>
      <vt:lpstr>Theme2</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Model Deployment</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Gonala, Shirish</dc:creator>
  <cp:lastModifiedBy>Hardik Vora</cp:lastModifiedBy>
  <cp:revision>1</cp:revision>
  <dcterms:created xsi:type="dcterms:W3CDTF">2012-08-17T07:00:49Z</dcterms:created>
  <dcterms:modified xsi:type="dcterms:W3CDTF">2020-07-12T14:55:10Z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1983786</vt:lpwstr>
  </property>
  <property fmtid="{D5CDD505-2E9C-101B-9397-08002B2CF9AE}" pid="3" name="NXPowerLiteSettings">
    <vt:lpwstr>C7000400038000</vt:lpwstr>
  </property>
  <property fmtid="{D5CDD505-2E9C-101B-9397-08002B2CF9AE}" pid="4" name="NXPowerLiteVersion">
    <vt:lpwstr>D7.1.2</vt:lpwstr>
  </property>
</Properties>
</file>