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F82A2C-8D59-437B-8287-420EE8598892}" type="datetimeFigureOut">
              <a:rPr lang="en-US" smtClean="0"/>
              <a:pPr/>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DCD0DF-0FD4-42F6-A4B3-937BF3114E2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F82A2C-8D59-437B-8287-420EE8598892}" type="datetimeFigureOut">
              <a:rPr lang="en-US" smtClean="0"/>
              <a:pPr/>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DCD0DF-0FD4-42F6-A4B3-937BF3114E2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F82A2C-8D59-437B-8287-420EE8598892}" type="datetimeFigureOut">
              <a:rPr lang="en-US" smtClean="0"/>
              <a:pPr/>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DCD0DF-0FD4-42F6-A4B3-937BF3114E2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F82A2C-8D59-437B-8287-420EE8598892}" type="datetimeFigureOut">
              <a:rPr lang="en-US" smtClean="0"/>
              <a:pPr/>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DCD0DF-0FD4-42F6-A4B3-937BF3114E2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F82A2C-8D59-437B-8287-420EE8598892}" type="datetimeFigureOut">
              <a:rPr lang="en-US" smtClean="0"/>
              <a:pPr/>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DCD0DF-0FD4-42F6-A4B3-937BF3114E2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F82A2C-8D59-437B-8287-420EE8598892}" type="datetimeFigureOut">
              <a:rPr lang="en-US" smtClean="0"/>
              <a:pPr/>
              <a:t>3/21/2018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5DCD0DF-0FD4-42F6-A4B3-937BF3114E2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F82A2C-8D59-437B-8287-420EE8598892}" type="datetimeFigureOut">
              <a:rPr lang="en-US" smtClean="0"/>
              <a:pPr/>
              <a:t>3/21/2018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5DCD0DF-0FD4-42F6-A4B3-937BF3114E2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F82A2C-8D59-437B-8287-420EE8598892}" type="datetimeFigureOut">
              <a:rPr lang="en-US" smtClean="0"/>
              <a:pPr/>
              <a:t>3/21/2018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5DCD0DF-0FD4-42F6-A4B3-937BF3114E2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F82A2C-8D59-437B-8287-420EE8598892}" type="datetimeFigureOut">
              <a:rPr lang="en-US" smtClean="0"/>
              <a:pPr/>
              <a:t>3/21/2018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5DCD0DF-0FD4-42F6-A4B3-937BF3114E2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F82A2C-8D59-437B-8287-420EE8598892}" type="datetimeFigureOut">
              <a:rPr lang="en-US" smtClean="0"/>
              <a:pPr/>
              <a:t>3/21/2018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5DCD0DF-0FD4-42F6-A4B3-937BF3114E2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F82A2C-8D59-437B-8287-420EE8598892}" type="datetimeFigureOut">
              <a:rPr lang="en-US" smtClean="0"/>
              <a:pPr/>
              <a:t>3/21/2018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5DCD0DF-0FD4-42F6-A4B3-937BF3114E2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F82A2C-8D59-437B-8287-420EE8598892}" type="datetimeFigureOut">
              <a:rPr lang="en-US" smtClean="0"/>
              <a:pPr/>
              <a:t>3/21/2018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DCD0DF-0FD4-42F6-A4B3-937BF3114E2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5000"/>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33400" y="228600"/>
            <a:ext cx="8229600" cy="1143000"/>
          </a:xfrm>
        </p:spPr>
        <p:txBody>
          <a:bodyPr>
            <a:normAutofit fontScale="90000"/>
          </a:bodyPr>
          <a:lstStyle/>
          <a:p>
            <a:r>
              <a:rPr lang="en-US" sz="6000" dirty="0" smtClean="0">
                <a:latin typeface="Baskerville Old Face" pitchFamily="18" charset="0"/>
                <a:cs typeface="Aharoni" pitchFamily="2" charset="-79"/>
              </a:rPr>
              <a:t>REMOTE HOMESTAYS</a:t>
            </a:r>
            <a:endParaRPr lang="en-US" sz="6000" dirty="0">
              <a:latin typeface="Baskerville Old Face" pitchFamily="18" charset="0"/>
              <a:cs typeface="Aharoni" pitchFamily="2" charset="-79"/>
            </a:endParaRPr>
          </a:p>
        </p:txBody>
      </p:sp>
      <p:pic>
        <p:nvPicPr>
          <p:cNvPr id="1026" name="Picture 2" descr="F:\Final Project\1\img\Logo.JPG"/>
          <p:cNvPicPr>
            <a:picLocks noChangeAspect="1" noChangeArrowheads="1"/>
          </p:cNvPicPr>
          <p:nvPr/>
        </p:nvPicPr>
        <p:blipFill>
          <a:blip r:embed="rId3"/>
          <a:srcRect/>
          <a:stretch>
            <a:fillRect/>
          </a:stretch>
        </p:blipFill>
        <p:spPr bwMode="auto">
          <a:xfrm>
            <a:off x="5638800" y="1143000"/>
            <a:ext cx="2219325" cy="340189"/>
          </a:xfrm>
          <a:prstGeom prst="rect">
            <a:avLst/>
          </a:prstGeom>
          <a:noFill/>
        </p:spPr>
      </p:pic>
      <p:pic>
        <p:nvPicPr>
          <p:cNvPr id="1028" name="Picture 4" descr="F:\Final Project\1\img\eminum.jpg"/>
          <p:cNvPicPr>
            <a:picLocks noChangeAspect="1" noChangeArrowheads="1"/>
          </p:cNvPicPr>
          <p:nvPr/>
        </p:nvPicPr>
        <p:blipFill>
          <a:blip r:embed="rId4"/>
          <a:srcRect/>
          <a:stretch>
            <a:fillRect/>
          </a:stretch>
        </p:blipFill>
        <p:spPr bwMode="auto">
          <a:xfrm>
            <a:off x="152400" y="6477000"/>
            <a:ext cx="3943350" cy="219075"/>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alphaModFix amt="30000"/>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5400" dirty="0" smtClean="0">
                <a:effectLst>
                  <a:outerShdw blurRad="38100" dist="38100" dir="2700000" algn="tl">
                    <a:srgbClr val="000000">
                      <a:alpha val="43137"/>
                    </a:srgbClr>
                  </a:outerShdw>
                </a:effectLst>
                <a:latin typeface="Baskerville Old Face" pitchFamily="18" charset="0"/>
              </a:rPr>
              <a:t>Remote Homestays</a:t>
            </a:r>
            <a:endParaRPr lang="en-US" sz="5400" dirty="0">
              <a:effectLst>
                <a:outerShdw blurRad="38100" dist="38100" dir="2700000" algn="tl">
                  <a:srgbClr val="000000">
                    <a:alpha val="43137"/>
                  </a:srgbClr>
                </a:outerShdw>
              </a:effectLst>
              <a:latin typeface="Baskerville Old Face" pitchFamily="18" charset="0"/>
            </a:endParaRPr>
          </a:p>
        </p:txBody>
      </p:sp>
      <p:sp>
        <p:nvSpPr>
          <p:cNvPr id="4" name="Content Placeholder 3"/>
          <p:cNvSpPr>
            <a:spLocks noGrp="1"/>
          </p:cNvSpPr>
          <p:nvPr>
            <p:ph idx="1"/>
          </p:nvPr>
        </p:nvSpPr>
        <p:spPr>
          <a:xfrm>
            <a:off x="457200" y="1828800"/>
            <a:ext cx="8229600" cy="4525963"/>
          </a:xfrm>
        </p:spPr>
        <p:txBody>
          <a:bodyPr>
            <a:noAutofit/>
          </a:bodyPr>
          <a:lstStyle/>
          <a:p>
            <a:pPr>
              <a:buNone/>
            </a:pPr>
            <a:r>
              <a:rPr lang="en-US" sz="2000" dirty="0" smtClean="0">
                <a:latin typeface="Bookman Old Style" pitchFamily="18" charset="0"/>
              </a:rPr>
              <a:t>The culture of homestays is almost negligible in the</a:t>
            </a:r>
          </a:p>
          <a:p>
            <a:pPr>
              <a:buNone/>
            </a:pPr>
            <a:r>
              <a:rPr lang="en-US" sz="2000" dirty="0" smtClean="0">
                <a:latin typeface="Bookman Old Style" pitchFamily="18" charset="0"/>
              </a:rPr>
              <a:t>country. Our major aim is to provide homestays in remote</a:t>
            </a:r>
          </a:p>
          <a:p>
            <a:pPr>
              <a:buNone/>
            </a:pPr>
            <a:r>
              <a:rPr lang="en-US" sz="2000" dirty="0" smtClean="0">
                <a:latin typeface="Bookman Old Style" pitchFamily="18" charset="0"/>
              </a:rPr>
              <a:t>areas and tourist friendly places, such as Kaza, Spiti, </a:t>
            </a:r>
          </a:p>
          <a:p>
            <a:pPr>
              <a:buNone/>
            </a:pPr>
            <a:r>
              <a:rPr lang="en-US" sz="2000" dirty="0" smtClean="0">
                <a:latin typeface="Bookman Old Style" pitchFamily="18" charset="0"/>
              </a:rPr>
              <a:t>Mandi, Shekhawati, and other such places around </a:t>
            </a:r>
          </a:p>
          <a:p>
            <a:pPr>
              <a:buNone/>
            </a:pPr>
            <a:r>
              <a:rPr lang="en-US" sz="2000" dirty="0">
                <a:latin typeface="Bookman Old Style" pitchFamily="18" charset="0"/>
              </a:rPr>
              <a:t>t</a:t>
            </a:r>
            <a:r>
              <a:rPr lang="en-US" sz="2000" dirty="0" smtClean="0">
                <a:latin typeface="Bookman Old Style" pitchFamily="18" charset="0"/>
              </a:rPr>
              <a:t>he country, which are less connected and are heavily</a:t>
            </a:r>
          </a:p>
          <a:p>
            <a:pPr>
              <a:buNone/>
            </a:pPr>
            <a:r>
              <a:rPr lang="en-US" sz="2000" dirty="0" smtClean="0">
                <a:latin typeface="Bookman Old Style" pitchFamily="18" charset="0"/>
              </a:rPr>
              <a:t>tourist visited. </a:t>
            </a:r>
          </a:p>
          <a:p>
            <a:pPr>
              <a:buNone/>
            </a:pPr>
            <a:endParaRPr lang="en-US" sz="2000" dirty="0" smtClean="0">
              <a:latin typeface="Bookman Old Style" pitchFamily="18" charset="0"/>
            </a:endParaRPr>
          </a:p>
          <a:p>
            <a:pPr>
              <a:buNone/>
            </a:pPr>
            <a:r>
              <a:rPr lang="en-US" sz="2000" dirty="0" smtClean="0">
                <a:latin typeface="Bookman Old Style" pitchFamily="18" charset="0"/>
              </a:rPr>
              <a:t>The benefits of homestays is that it allows the tourist to </a:t>
            </a:r>
          </a:p>
          <a:p>
            <a:pPr>
              <a:buNone/>
            </a:pPr>
            <a:r>
              <a:rPr lang="en-US" sz="2000" dirty="0" smtClean="0">
                <a:latin typeface="Bookman Old Style" pitchFamily="18" charset="0"/>
              </a:rPr>
              <a:t>stay cheap, and can experience the culture of the place</a:t>
            </a:r>
          </a:p>
          <a:p>
            <a:pPr>
              <a:buNone/>
            </a:pPr>
            <a:r>
              <a:rPr lang="en-US" sz="2000" dirty="0" smtClean="0">
                <a:latin typeface="Bookman Old Style" pitchFamily="18" charset="0"/>
              </a:rPr>
              <a:t>firsthand. On the contrary, homestays provide the locals</a:t>
            </a:r>
          </a:p>
          <a:p>
            <a:pPr>
              <a:buNone/>
            </a:pPr>
            <a:r>
              <a:rPr lang="en-US" sz="2000" dirty="0" smtClean="0">
                <a:latin typeface="Bookman Old Style" pitchFamily="18" charset="0"/>
              </a:rPr>
              <a:t>to have a steady source of income through rent.</a:t>
            </a:r>
            <a:endParaRPr lang="en-US" sz="2000" dirty="0">
              <a:latin typeface="Bookman Old Style"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3084513" cy="762000"/>
          </a:xfrm>
        </p:spPr>
        <p:txBody>
          <a:bodyPr/>
          <a:lstStyle/>
          <a:p>
            <a:pPr algn="ctr"/>
            <a:r>
              <a:rPr lang="en-US" dirty="0" smtClean="0">
                <a:latin typeface="Eras Bold ITC" pitchFamily="34" charset="0"/>
              </a:rPr>
              <a:t>Security Issues</a:t>
            </a:r>
            <a:endParaRPr lang="en-US" dirty="0">
              <a:latin typeface="Eras Bold ITC" pitchFamily="34" charset="0"/>
            </a:endParaRPr>
          </a:p>
        </p:txBody>
      </p:sp>
      <p:pic>
        <p:nvPicPr>
          <p:cNvPr id="5" name="Content Placeholder 4" descr="aadhar-card.jpg"/>
          <p:cNvPicPr>
            <a:picLocks noGrp="1" noChangeAspect="1"/>
          </p:cNvPicPr>
          <p:nvPr>
            <p:ph idx="1"/>
          </p:nvPr>
        </p:nvPicPr>
        <p:blipFill>
          <a:blip r:embed="rId2"/>
          <a:stretch>
            <a:fillRect/>
          </a:stretch>
        </p:blipFill>
        <p:spPr>
          <a:xfrm>
            <a:off x="4038600" y="685800"/>
            <a:ext cx="4445000" cy="5486400"/>
          </a:xfrm>
        </p:spPr>
      </p:pic>
      <p:sp>
        <p:nvSpPr>
          <p:cNvPr id="4" name="Text Placeholder 3"/>
          <p:cNvSpPr>
            <a:spLocks noGrp="1"/>
          </p:cNvSpPr>
          <p:nvPr>
            <p:ph type="body" sz="half" idx="2"/>
          </p:nvPr>
        </p:nvSpPr>
        <p:spPr>
          <a:xfrm>
            <a:off x="457200" y="1447800"/>
            <a:ext cx="3008313" cy="4691063"/>
          </a:xfrm>
        </p:spPr>
        <p:txBody>
          <a:bodyPr>
            <a:normAutofit/>
          </a:bodyPr>
          <a:lstStyle/>
          <a:p>
            <a:r>
              <a:rPr lang="en-US" sz="1800" dirty="0" smtClean="0">
                <a:latin typeface="Baskerville Old Face" pitchFamily="18" charset="0"/>
                <a:ea typeface="Verdana" pitchFamily="34" charset="0"/>
                <a:cs typeface="Andalus" pitchFamily="18" charset="-78"/>
              </a:rPr>
              <a:t>Anyone who wishes to host a homestay has to become a member of our portal. After than he’ll upload his </a:t>
            </a:r>
            <a:r>
              <a:rPr lang="en-US" sz="1800" b="1" dirty="0" smtClean="0">
                <a:latin typeface="Baskerville Old Face" pitchFamily="18" charset="0"/>
                <a:ea typeface="Verdana" pitchFamily="34" charset="0"/>
                <a:cs typeface="Andalus" pitchFamily="18" charset="-78"/>
              </a:rPr>
              <a:t>Aadhar/Unique Identification </a:t>
            </a:r>
            <a:r>
              <a:rPr lang="en-US" sz="1800" dirty="0" smtClean="0">
                <a:latin typeface="Baskerville Old Face" pitchFamily="18" charset="0"/>
                <a:ea typeface="Verdana" pitchFamily="34" charset="0"/>
                <a:cs typeface="Andalus" pitchFamily="18" charset="-78"/>
              </a:rPr>
              <a:t>number which shall be cross examined by our team. We have also deployed a </a:t>
            </a:r>
            <a:r>
              <a:rPr lang="en-US" sz="1800" b="1" dirty="0" smtClean="0">
                <a:latin typeface="Baskerville Old Face" pitchFamily="18" charset="0"/>
                <a:ea typeface="Verdana" pitchFamily="34" charset="0"/>
                <a:cs typeface="Andalus" pitchFamily="18" charset="-78"/>
              </a:rPr>
              <a:t>chat bot </a:t>
            </a:r>
            <a:r>
              <a:rPr lang="en-US" sz="1800" dirty="0" smtClean="0">
                <a:latin typeface="Baskerville Old Face" pitchFamily="18" charset="0"/>
                <a:ea typeface="Verdana" pitchFamily="34" charset="0"/>
                <a:cs typeface="Andalus" pitchFamily="18" charset="-78"/>
              </a:rPr>
              <a:t>which would allow the host and the tourist to interact before proceedings.</a:t>
            </a:r>
          </a:p>
          <a:p>
            <a:endParaRPr lang="en-US" sz="1800" dirty="0">
              <a:latin typeface="Baskerville Old Face" pitchFamily="18" charset="0"/>
              <a:ea typeface="Verdana" pitchFamily="34" charset="0"/>
              <a:cs typeface="Andalus" pitchFamily="18" charset="-78"/>
            </a:endParaRPr>
          </a:p>
          <a:p>
            <a:r>
              <a:rPr lang="en-US" sz="1800" dirty="0" smtClean="0">
                <a:latin typeface="Baskerville Old Face" pitchFamily="18" charset="0"/>
                <a:ea typeface="Verdana" pitchFamily="34" charset="0"/>
                <a:cs typeface="Andalus" pitchFamily="18" charset="-78"/>
              </a:rPr>
              <a:t>In future, we also have plans of providing </a:t>
            </a:r>
            <a:r>
              <a:rPr lang="en-US" sz="1800" b="1" dirty="0" smtClean="0">
                <a:latin typeface="Baskerville Old Face" pitchFamily="18" charset="0"/>
                <a:ea typeface="Verdana" pitchFamily="34" charset="0"/>
                <a:cs typeface="Andalus" pitchFamily="18" charset="-78"/>
              </a:rPr>
              <a:t>traveler security insurances</a:t>
            </a:r>
            <a:r>
              <a:rPr lang="en-US" sz="1800" dirty="0" smtClean="0">
                <a:latin typeface="Baskerville Old Face" pitchFamily="18" charset="0"/>
                <a:ea typeface="Verdana" pitchFamily="34" charset="0"/>
                <a:cs typeface="Andalus" pitchFamily="18" charset="-78"/>
              </a:rPr>
              <a:t> and work on similar tracks.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Garamond" pitchFamily="18" charset="0"/>
              </a:rPr>
              <a:t>Initial Areas of Development</a:t>
            </a:r>
            <a:endParaRPr lang="en-US" dirty="0">
              <a:effectLst>
                <a:outerShdw blurRad="38100" dist="38100" dir="2700000" algn="tl">
                  <a:srgbClr val="000000">
                    <a:alpha val="43137"/>
                  </a:srgbClr>
                </a:outerShdw>
              </a:effectLst>
              <a:latin typeface="Garamond" pitchFamily="18" charset="0"/>
            </a:endParaRPr>
          </a:p>
        </p:txBody>
      </p:sp>
      <p:pic>
        <p:nvPicPr>
          <p:cNvPr id="5" name="Content Placeholder 4" descr="Himachal_Pradesh_seal.svg.png"/>
          <p:cNvPicPr>
            <a:picLocks noGrp="1" noChangeAspect="1"/>
          </p:cNvPicPr>
          <p:nvPr>
            <p:ph sz="half" idx="1"/>
          </p:nvPr>
        </p:nvPicPr>
        <p:blipFill>
          <a:blip r:embed="rId2" cstate="print"/>
          <a:stretch>
            <a:fillRect/>
          </a:stretch>
        </p:blipFill>
        <p:spPr>
          <a:xfrm>
            <a:off x="457200" y="2286000"/>
            <a:ext cx="4038600" cy="2867406"/>
          </a:xfrm>
        </p:spPr>
      </p:pic>
      <p:pic>
        <p:nvPicPr>
          <p:cNvPr id="10" name="Content Placeholder 9" descr="download.png"/>
          <p:cNvPicPr>
            <a:picLocks noGrp="1" noChangeAspect="1"/>
          </p:cNvPicPr>
          <p:nvPr>
            <p:ph sz="half" idx="2"/>
          </p:nvPr>
        </p:nvPicPr>
        <p:blipFill>
          <a:blip r:embed="rId3"/>
          <a:stretch>
            <a:fillRect/>
          </a:stretch>
        </p:blipFill>
        <p:spPr>
          <a:xfrm>
            <a:off x="5029200" y="2362200"/>
            <a:ext cx="3200623" cy="2895600"/>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30000"/>
            <a:lum/>
          </a:blip>
          <a:srcRect/>
          <a:stretch>
            <a:fillRect l="-40000" r="-4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normAutofit/>
          </a:bodyPr>
          <a:lstStyle/>
          <a:p>
            <a:r>
              <a:rPr lang="en-US" sz="5400" dirty="0" smtClean="0">
                <a:effectLst>
                  <a:outerShdw blurRad="38100" dist="38100" dir="2700000" algn="tl">
                    <a:srgbClr val="000000">
                      <a:alpha val="43137"/>
                    </a:srgbClr>
                  </a:outerShdw>
                </a:effectLst>
                <a:latin typeface="Baskerville Old Face" pitchFamily="18" charset="0"/>
              </a:rPr>
              <a:t>Vehicle Rentals</a:t>
            </a:r>
            <a:endParaRPr lang="en-US" sz="5400" dirty="0">
              <a:effectLst>
                <a:outerShdw blurRad="38100" dist="38100" dir="2700000" algn="tl">
                  <a:srgbClr val="000000">
                    <a:alpha val="43137"/>
                  </a:srgbClr>
                </a:outerShdw>
              </a:effectLst>
              <a:latin typeface="Baskerville Old Face" pitchFamily="18" charset="0"/>
            </a:endParaRPr>
          </a:p>
        </p:txBody>
      </p:sp>
      <p:sp>
        <p:nvSpPr>
          <p:cNvPr id="4" name="Content Placeholder 3"/>
          <p:cNvSpPr>
            <a:spLocks noGrp="1"/>
          </p:cNvSpPr>
          <p:nvPr>
            <p:ph idx="1"/>
          </p:nvPr>
        </p:nvSpPr>
        <p:spPr>
          <a:xfrm>
            <a:off x="457200" y="1676400"/>
            <a:ext cx="8229600" cy="4525963"/>
          </a:xfrm>
        </p:spPr>
        <p:txBody>
          <a:bodyPr>
            <a:noAutofit/>
          </a:bodyPr>
          <a:lstStyle/>
          <a:p>
            <a:pPr>
              <a:buNone/>
            </a:pPr>
            <a:r>
              <a:rPr lang="en-US" sz="2000" dirty="0" smtClean="0">
                <a:latin typeface="Bookman Old Style" pitchFamily="18" charset="0"/>
              </a:rPr>
              <a:t>After the initial stages of development, we wish to provide </a:t>
            </a:r>
          </a:p>
          <a:p>
            <a:pPr>
              <a:buNone/>
            </a:pPr>
            <a:r>
              <a:rPr lang="en-US" sz="2000" dirty="0" smtClean="0">
                <a:latin typeface="Bookman Old Style" pitchFamily="18" charset="0"/>
              </a:rPr>
              <a:t>Vehicles on rent to the travelers through our portal. Currently, </a:t>
            </a:r>
          </a:p>
          <a:p>
            <a:pPr>
              <a:buNone/>
            </a:pPr>
            <a:r>
              <a:rPr lang="en-US" sz="2000" dirty="0" smtClean="0">
                <a:latin typeface="Bookman Old Style" pitchFamily="18" charset="0"/>
              </a:rPr>
              <a:t>Vehicle services are made available only in places like Manali, </a:t>
            </a:r>
          </a:p>
          <a:p>
            <a:pPr>
              <a:buNone/>
            </a:pPr>
            <a:r>
              <a:rPr lang="en-US" sz="2000" dirty="0" smtClean="0">
                <a:latin typeface="Bookman Old Style" pitchFamily="18" charset="0"/>
              </a:rPr>
              <a:t>Shimla and Mussoorie, we wish to extend this to even the </a:t>
            </a:r>
          </a:p>
          <a:p>
            <a:pPr>
              <a:buNone/>
            </a:pPr>
            <a:r>
              <a:rPr lang="en-US" sz="2000" dirty="0" smtClean="0">
                <a:latin typeface="Bookman Old Style" pitchFamily="18" charset="0"/>
              </a:rPr>
              <a:t>Other “not so mainstream” tourist spots like Patnitop, </a:t>
            </a:r>
          </a:p>
          <a:p>
            <a:pPr>
              <a:buNone/>
            </a:pPr>
            <a:r>
              <a:rPr lang="en-US" sz="2000" dirty="0" smtClean="0">
                <a:latin typeface="Bookman Old Style" pitchFamily="18" charset="0"/>
              </a:rPr>
              <a:t>Mcleodganj and Spiti.</a:t>
            </a:r>
          </a:p>
          <a:p>
            <a:pPr>
              <a:buNone/>
            </a:pPr>
            <a:endParaRPr lang="en-US" sz="2000" dirty="0">
              <a:latin typeface="Bookman Old Style" pitchFamily="18" charset="0"/>
            </a:endParaRPr>
          </a:p>
          <a:p>
            <a:pPr>
              <a:buNone/>
            </a:pPr>
            <a:r>
              <a:rPr lang="en-US" sz="2000" dirty="0" smtClean="0">
                <a:latin typeface="Bookman Old Style" pitchFamily="18" charset="0"/>
              </a:rPr>
              <a:t>We’ll contact the </a:t>
            </a:r>
            <a:r>
              <a:rPr lang="en-US" sz="2000" b="1" dirty="0" smtClean="0">
                <a:latin typeface="Bookman Old Style" pitchFamily="18" charset="0"/>
              </a:rPr>
              <a:t>cab agencies </a:t>
            </a:r>
            <a:r>
              <a:rPr lang="en-US" sz="2000" dirty="0" smtClean="0">
                <a:latin typeface="Bookman Old Style" pitchFamily="18" charset="0"/>
              </a:rPr>
              <a:t>and </a:t>
            </a:r>
            <a:r>
              <a:rPr lang="en-US" sz="2000" b="1" dirty="0" smtClean="0">
                <a:latin typeface="Bookman Old Style" pitchFamily="18" charset="0"/>
              </a:rPr>
              <a:t>bike rental vendors </a:t>
            </a:r>
            <a:r>
              <a:rPr lang="en-US" sz="2000" dirty="0" smtClean="0">
                <a:latin typeface="Bookman Old Style" pitchFamily="18" charset="0"/>
              </a:rPr>
              <a:t>in the</a:t>
            </a:r>
          </a:p>
          <a:p>
            <a:pPr>
              <a:buNone/>
            </a:pPr>
            <a:r>
              <a:rPr lang="en-US" sz="2000" u="sng" dirty="0" smtClean="0">
                <a:latin typeface="Bookman Old Style" pitchFamily="18" charset="0"/>
              </a:rPr>
              <a:t>neighbouring town/city </a:t>
            </a:r>
            <a:r>
              <a:rPr lang="en-US" sz="2000" dirty="0" smtClean="0">
                <a:latin typeface="Bookman Old Style" pitchFamily="18" charset="0"/>
              </a:rPr>
              <a:t>of the desired place and allow the</a:t>
            </a:r>
          </a:p>
          <a:p>
            <a:pPr>
              <a:buNone/>
            </a:pPr>
            <a:r>
              <a:rPr lang="en-US" sz="2000" dirty="0" smtClean="0">
                <a:latin typeface="Bookman Old Style" pitchFamily="18" charset="0"/>
              </a:rPr>
              <a:t>Tourist to get a bike/cab according to his need, in places which</a:t>
            </a:r>
          </a:p>
          <a:p>
            <a:pPr>
              <a:buNone/>
            </a:pPr>
            <a:r>
              <a:rPr lang="en-US" sz="2000" dirty="0" smtClean="0">
                <a:latin typeface="Bookman Old Style" pitchFamily="18" charset="0"/>
              </a:rPr>
              <a:t>do not have vehicles available.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50000"/>
                <a:lumOff val="5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457200" y="381000"/>
            <a:ext cx="3008313" cy="781050"/>
          </a:xfrm>
        </p:spPr>
        <p:txBody>
          <a:bodyPr>
            <a:noAutofit/>
          </a:bodyPr>
          <a:lstStyle/>
          <a:p>
            <a:pPr algn="ctr"/>
            <a:r>
              <a:rPr lang="en-US" sz="3200" dirty="0" smtClean="0">
                <a:latin typeface="Garamond" pitchFamily="18" charset="0"/>
              </a:rPr>
              <a:t>Vehicle Rental+</a:t>
            </a:r>
            <a:endParaRPr lang="en-US" sz="3200" dirty="0">
              <a:latin typeface="Garamond" pitchFamily="18" charset="0"/>
            </a:endParaRPr>
          </a:p>
        </p:txBody>
      </p:sp>
      <p:pic>
        <p:nvPicPr>
          <p:cNvPr id="8" name="Content Placeholder 7" descr="Adventure-Road-Trips-to-India.jpg"/>
          <p:cNvPicPr>
            <a:picLocks noGrp="1" noChangeAspect="1"/>
          </p:cNvPicPr>
          <p:nvPr>
            <p:ph idx="1"/>
          </p:nvPr>
        </p:nvPicPr>
        <p:blipFill>
          <a:blip r:embed="rId2"/>
          <a:stretch>
            <a:fillRect/>
          </a:stretch>
        </p:blipFill>
        <p:spPr>
          <a:xfrm>
            <a:off x="3657600" y="1219200"/>
            <a:ext cx="5111750" cy="4000394"/>
          </a:xfrm>
        </p:spPr>
      </p:pic>
      <p:sp>
        <p:nvSpPr>
          <p:cNvPr id="7" name="Text Placeholder 6"/>
          <p:cNvSpPr>
            <a:spLocks noGrp="1"/>
          </p:cNvSpPr>
          <p:nvPr>
            <p:ph type="body" sz="half" idx="2"/>
          </p:nvPr>
        </p:nvSpPr>
        <p:spPr>
          <a:xfrm>
            <a:off x="457200" y="1600200"/>
            <a:ext cx="3008313" cy="4691063"/>
          </a:xfrm>
        </p:spPr>
        <p:txBody>
          <a:bodyPr>
            <a:normAutofit/>
          </a:bodyPr>
          <a:lstStyle/>
          <a:p>
            <a:r>
              <a:rPr lang="en-US" sz="2000" dirty="0" smtClean="0">
                <a:latin typeface="Baskerville Old Face" pitchFamily="18" charset="0"/>
              </a:rPr>
              <a:t>After the initial phases of development, we also wish to extend this feature, allowing the tourists to rent the vehicle of the locals or the host. But we’ll move onto this only after the initial stages of development and when the security measures are in place.</a:t>
            </a:r>
            <a:endParaRPr lang="en-US" sz="2000" dirty="0">
              <a:latin typeface="Baskerville Old Face"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l="-11000" r="-1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effectLst>
                  <a:outerShdw blurRad="38100" dist="38100" dir="2700000" algn="tl">
                    <a:srgbClr val="000000">
                      <a:alpha val="43137"/>
                    </a:srgbClr>
                  </a:outerShdw>
                </a:effectLst>
                <a:latin typeface="Baskerville Old Face" pitchFamily="18" charset="0"/>
              </a:rPr>
              <a:t>Travel Guides</a:t>
            </a:r>
            <a:endParaRPr lang="en-US" dirty="0">
              <a:effectLst>
                <a:outerShdw blurRad="38100" dist="38100" dir="2700000" algn="tl">
                  <a:srgbClr val="000000">
                    <a:alpha val="43137"/>
                  </a:srgbClr>
                </a:outerShdw>
              </a:effectLst>
              <a:latin typeface="Baskerville Old Face" pitchFamily="18" charset="0"/>
            </a:endParaRPr>
          </a:p>
        </p:txBody>
      </p:sp>
      <p:sp>
        <p:nvSpPr>
          <p:cNvPr id="5" name="Content Placeholder 4"/>
          <p:cNvSpPr>
            <a:spLocks noGrp="1"/>
          </p:cNvSpPr>
          <p:nvPr>
            <p:ph idx="1"/>
          </p:nvPr>
        </p:nvSpPr>
        <p:spPr>
          <a:xfrm>
            <a:off x="457200" y="2057400"/>
            <a:ext cx="8229600" cy="4525963"/>
          </a:xfrm>
        </p:spPr>
        <p:txBody>
          <a:bodyPr>
            <a:normAutofit/>
          </a:bodyPr>
          <a:lstStyle/>
          <a:p>
            <a:pPr>
              <a:buNone/>
            </a:pPr>
            <a:r>
              <a:rPr lang="en-US" sz="2400" b="1" dirty="0" smtClean="0">
                <a:latin typeface="Andalus" pitchFamily="18" charset="-78"/>
                <a:cs typeface="Andalus" pitchFamily="18" charset="-78"/>
              </a:rPr>
              <a:t>Another major feature we’ll host is the provision</a:t>
            </a:r>
          </a:p>
          <a:p>
            <a:pPr>
              <a:buNone/>
            </a:pPr>
            <a:r>
              <a:rPr lang="en-US" sz="2400" b="1" dirty="0" smtClean="0">
                <a:latin typeface="Andalus" pitchFamily="18" charset="-78"/>
                <a:cs typeface="Andalus" pitchFamily="18" charset="-78"/>
              </a:rPr>
              <a:t>travel guides for the trip. Most local tour guides</a:t>
            </a:r>
          </a:p>
          <a:p>
            <a:pPr>
              <a:buNone/>
            </a:pPr>
            <a:r>
              <a:rPr lang="en-US" sz="2400" b="1" dirty="0" smtClean="0">
                <a:latin typeface="Andalus" pitchFamily="18" charset="-78"/>
                <a:cs typeface="Andalus" pitchFamily="18" charset="-78"/>
              </a:rPr>
              <a:t>cheat and overcharge the tourists, our portal</a:t>
            </a:r>
          </a:p>
          <a:p>
            <a:pPr>
              <a:buNone/>
            </a:pPr>
            <a:r>
              <a:rPr lang="en-US" sz="2400" b="1" dirty="0" smtClean="0">
                <a:latin typeface="Andalus" pitchFamily="18" charset="-78"/>
                <a:cs typeface="Andalus" pitchFamily="18" charset="-78"/>
              </a:rPr>
              <a:t>shall have experienced tour guides with their </a:t>
            </a:r>
          </a:p>
          <a:p>
            <a:pPr>
              <a:buNone/>
            </a:pPr>
            <a:r>
              <a:rPr lang="en-US" sz="2400" b="1" dirty="0">
                <a:latin typeface="Andalus" pitchFamily="18" charset="-78"/>
                <a:cs typeface="Andalus" pitchFamily="18" charset="-78"/>
              </a:rPr>
              <a:t>d</a:t>
            </a:r>
            <a:r>
              <a:rPr lang="en-US" sz="2400" b="1" dirty="0" smtClean="0">
                <a:latin typeface="Andalus" pitchFamily="18" charset="-78"/>
                <a:cs typeface="Andalus" pitchFamily="18" charset="-78"/>
              </a:rPr>
              <a:t>etails and services they’ll provide. Also, we’ll </a:t>
            </a:r>
          </a:p>
          <a:p>
            <a:pPr>
              <a:buNone/>
            </a:pPr>
            <a:r>
              <a:rPr lang="en-US" sz="2400" b="1" dirty="0" smtClean="0">
                <a:latin typeface="Andalus" pitchFamily="18" charset="-78"/>
                <a:cs typeface="Andalus" pitchFamily="18" charset="-78"/>
              </a:rPr>
              <a:t>allow the </a:t>
            </a:r>
            <a:r>
              <a:rPr lang="en-US" sz="2400" b="1" u="sng" dirty="0" smtClean="0">
                <a:latin typeface="Andalus" pitchFamily="18" charset="-78"/>
                <a:cs typeface="Andalus" pitchFamily="18" charset="-78"/>
              </a:rPr>
              <a:t>hosts</a:t>
            </a:r>
            <a:r>
              <a:rPr lang="en-US" sz="2400" b="1" dirty="0" smtClean="0">
                <a:latin typeface="Andalus" pitchFamily="18" charset="-78"/>
                <a:cs typeface="Andalus" pitchFamily="18" charset="-78"/>
              </a:rPr>
              <a:t> to act as a tour guide for the </a:t>
            </a:r>
          </a:p>
          <a:p>
            <a:pPr>
              <a:buNone/>
            </a:pPr>
            <a:r>
              <a:rPr lang="en-US" sz="2400" b="1" dirty="0" smtClean="0">
                <a:latin typeface="Andalus" pitchFamily="18" charset="-78"/>
                <a:cs typeface="Andalus" pitchFamily="18" charset="-78"/>
              </a:rPr>
              <a:t>traveler.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l="-24000" r="-2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effectLst>
                  <a:outerShdw blurRad="38100" dist="38100" dir="2700000" algn="tl">
                    <a:srgbClr val="000000">
                      <a:alpha val="43137"/>
                    </a:srgbClr>
                  </a:outerShdw>
                </a:effectLst>
                <a:latin typeface="Baskerville Old Face" pitchFamily="18" charset="0"/>
              </a:rPr>
              <a:t>Technologies Used</a:t>
            </a:r>
            <a:endParaRPr lang="en-US" b="1" u="sng" dirty="0">
              <a:effectLst>
                <a:outerShdw blurRad="38100" dist="38100" dir="2700000" algn="tl">
                  <a:srgbClr val="000000">
                    <a:alpha val="43137"/>
                  </a:srgbClr>
                </a:outerShdw>
              </a:effectLst>
              <a:latin typeface="Baskerville Old Face" pitchFamily="18" charset="0"/>
            </a:endParaRPr>
          </a:p>
        </p:txBody>
      </p:sp>
      <p:sp>
        <p:nvSpPr>
          <p:cNvPr id="6" name="Text Placeholder 5"/>
          <p:cNvSpPr>
            <a:spLocks noGrp="1"/>
          </p:cNvSpPr>
          <p:nvPr>
            <p:ph type="body" idx="1"/>
          </p:nvPr>
        </p:nvSpPr>
        <p:spPr>
          <a:xfrm>
            <a:off x="457200" y="1371600"/>
            <a:ext cx="4040188" cy="639762"/>
          </a:xfrm>
        </p:spPr>
        <p:txBody>
          <a:bodyPr/>
          <a:lstStyle/>
          <a:p>
            <a:pPr algn="ctr"/>
            <a:r>
              <a:rPr lang="en-US" u="sng" dirty="0" smtClean="0">
                <a:latin typeface="Eras Bold ITC" pitchFamily="34" charset="0"/>
              </a:rPr>
              <a:t>Front End</a:t>
            </a:r>
            <a:endParaRPr lang="en-US" u="sng" dirty="0">
              <a:latin typeface="Eras Bold ITC" pitchFamily="34" charset="0"/>
            </a:endParaRPr>
          </a:p>
        </p:txBody>
      </p:sp>
      <p:sp>
        <p:nvSpPr>
          <p:cNvPr id="7" name="Content Placeholder 6"/>
          <p:cNvSpPr>
            <a:spLocks noGrp="1"/>
          </p:cNvSpPr>
          <p:nvPr>
            <p:ph sz="half" idx="2"/>
          </p:nvPr>
        </p:nvSpPr>
        <p:spPr>
          <a:xfrm>
            <a:off x="381000" y="2514600"/>
            <a:ext cx="4040188" cy="3951288"/>
          </a:xfrm>
        </p:spPr>
        <p:txBody>
          <a:bodyPr/>
          <a:lstStyle/>
          <a:p>
            <a:r>
              <a:rPr lang="en-US" dirty="0" smtClean="0">
                <a:latin typeface="Eras Bold ITC" pitchFamily="34" charset="0"/>
              </a:rPr>
              <a:t>HTML</a:t>
            </a:r>
          </a:p>
          <a:p>
            <a:r>
              <a:rPr lang="en-US" dirty="0" smtClean="0">
                <a:latin typeface="Eras Bold ITC" pitchFamily="34" charset="0"/>
              </a:rPr>
              <a:t>CSS</a:t>
            </a:r>
          </a:p>
          <a:p>
            <a:r>
              <a:rPr lang="en-US" dirty="0" smtClean="0">
                <a:latin typeface="Eras Bold ITC" pitchFamily="34" charset="0"/>
              </a:rPr>
              <a:t>Bootstrap</a:t>
            </a:r>
            <a:endParaRPr lang="en-US" dirty="0">
              <a:latin typeface="Eras Bold ITC" pitchFamily="34" charset="0"/>
            </a:endParaRPr>
          </a:p>
          <a:p>
            <a:r>
              <a:rPr lang="en-US" smtClean="0">
                <a:latin typeface="Eras Bold ITC" pitchFamily="34" charset="0"/>
              </a:rPr>
              <a:t>Machine Learning</a:t>
            </a:r>
            <a:endParaRPr lang="en-US" dirty="0" smtClean="0">
              <a:latin typeface="Eras Bold ITC" pitchFamily="34" charset="0"/>
            </a:endParaRPr>
          </a:p>
        </p:txBody>
      </p:sp>
      <p:sp>
        <p:nvSpPr>
          <p:cNvPr id="8" name="Text Placeholder 7"/>
          <p:cNvSpPr>
            <a:spLocks noGrp="1"/>
          </p:cNvSpPr>
          <p:nvPr>
            <p:ph type="body" sz="quarter" idx="3"/>
          </p:nvPr>
        </p:nvSpPr>
        <p:spPr>
          <a:xfrm>
            <a:off x="4648200" y="1371600"/>
            <a:ext cx="4041775" cy="639762"/>
          </a:xfrm>
        </p:spPr>
        <p:txBody>
          <a:bodyPr/>
          <a:lstStyle/>
          <a:p>
            <a:pPr algn="ctr"/>
            <a:r>
              <a:rPr lang="en-US" u="sng" dirty="0" smtClean="0">
                <a:latin typeface="Eras Bold ITC" pitchFamily="34" charset="0"/>
              </a:rPr>
              <a:t>Back End</a:t>
            </a:r>
            <a:endParaRPr lang="en-US" u="sng" dirty="0">
              <a:latin typeface="Eras Bold ITC" pitchFamily="34" charset="0"/>
            </a:endParaRPr>
          </a:p>
        </p:txBody>
      </p:sp>
      <p:sp>
        <p:nvSpPr>
          <p:cNvPr id="9" name="Content Placeholder 8"/>
          <p:cNvSpPr>
            <a:spLocks noGrp="1"/>
          </p:cNvSpPr>
          <p:nvPr>
            <p:ph sz="quarter" idx="4"/>
          </p:nvPr>
        </p:nvSpPr>
        <p:spPr>
          <a:xfrm>
            <a:off x="4800600" y="2514600"/>
            <a:ext cx="4041775" cy="3951288"/>
          </a:xfrm>
        </p:spPr>
        <p:txBody>
          <a:bodyPr/>
          <a:lstStyle/>
          <a:p>
            <a:r>
              <a:rPr lang="en-US" dirty="0" smtClean="0">
                <a:latin typeface="Eras Bold ITC" pitchFamily="34" charset="0"/>
              </a:rPr>
              <a:t>JAVA</a:t>
            </a:r>
          </a:p>
          <a:p>
            <a:r>
              <a:rPr lang="en-US" dirty="0" smtClean="0">
                <a:latin typeface="Eras Bold ITC" pitchFamily="34" charset="0"/>
              </a:rPr>
              <a:t>JSP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914400" y="1219200"/>
            <a:ext cx="7772400" cy="1470025"/>
          </a:xfrm>
        </p:spPr>
        <p:txBody>
          <a:bodyPr/>
          <a:lstStyle/>
          <a:p>
            <a:pPr algn="r"/>
            <a:r>
              <a:rPr lang="en-US" dirty="0" smtClean="0">
                <a:latin typeface="Eras Light ITC" pitchFamily="34" charset="0"/>
              </a:rPr>
              <a:t>Thank you</a:t>
            </a:r>
            <a:endParaRPr lang="en-US" dirty="0">
              <a:latin typeface="Eras Light ITC" pitchFamily="34" charset="0"/>
            </a:endParaRPr>
          </a:p>
        </p:txBody>
      </p:sp>
      <p:sp>
        <p:nvSpPr>
          <p:cNvPr id="8" name="Subtitle 7"/>
          <p:cNvSpPr>
            <a:spLocks noGrp="1"/>
          </p:cNvSpPr>
          <p:nvPr>
            <p:ph type="subTitle" idx="1"/>
          </p:nvPr>
        </p:nvSpPr>
        <p:spPr>
          <a:xfrm>
            <a:off x="2057400" y="3352800"/>
            <a:ext cx="6400800" cy="2438400"/>
          </a:xfrm>
        </p:spPr>
        <p:txBody>
          <a:bodyPr>
            <a:normAutofit fontScale="77500" lnSpcReduction="20000"/>
          </a:bodyPr>
          <a:lstStyle/>
          <a:p>
            <a:pPr algn="r"/>
            <a:r>
              <a:rPr lang="en-US" dirty="0" smtClean="0">
                <a:latin typeface="Eras Light ITC" pitchFamily="34" charset="0"/>
              </a:rPr>
              <a:t>Team </a:t>
            </a:r>
            <a:r>
              <a:rPr lang="en-US" b="1" dirty="0" smtClean="0">
                <a:latin typeface="Eras Bold ITC" pitchFamily="34" charset="0"/>
              </a:rPr>
              <a:t>Sunrise</a:t>
            </a:r>
          </a:p>
          <a:p>
            <a:pPr algn="r"/>
            <a:endParaRPr lang="en-US" dirty="0" smtClean="0">
              <a:latin typeface="Eras Light ITC" pitchFamily="34" charset="0"/>
            </a:endParaRPr>
          </a:p>
          <a:p>
            <a:pPr algn="r"/>
            <a:r>
              <a:rPr lang="en-US" dirty="0" smtClean="0">
                <a:latin typeface="Eras Light ITC" pitchFamily="34" charset="0"/>
              </a:rPr>
              <a:t>Hardik Maheshwari</a:t>
            </a:r>
          </a:p>
          <a:p>
            <a:pPr algn="r"/>
            <a:r>
              <a:rPr lang="en-US" dirty="0" smtClean="0">
                <a:latin typeface="Eras Light ITC" pitchFamily="34" charset="0"/>
              </a:rPr>
              <a:t>Harsh Parashar</a:t>
            </a:r>
          </a:p>
          <a:p>
            <a:pPr algn="r"/>
            <a:r>
              <a:rPr lang="en-US" dirty="0" smtClean="0">
                <a:latin typeface="Eras Light ITC" pitchFamily="34" charset="0"/>
              </a:rPr>
              <a:t>Arti Chauhan</a:t>
            </a:r>
          </a:p>
          <a:p>
            <a:pPr algn="r"/>
            <a:r>
              <a:rPr lang="en-US" dirty="0" smtClean="0">
                <a:latin typeface="Eras Light ITC" pitchFamily="34" charset="0"/>
              </a:rPr>
              <a:t>Bhavishya Muradia</a:t>
            </a:r>
            <a:endParaRPr lang="en-US" dirty="0">
              <a:latin typeface="Eras Light ITC"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359</TotalTime>
  <Words>414</Words>
  <Application>Microsoft Office PowerPoint</Application>
  <PresentationFormat>On-screen Show (4:3)</PresentationFormat>
  <Paragraphs>56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REMOTE HOMESTAYS</vt:lpstr>
      <vt:lpstr>Remote Homestays</vt:lpstr>
      <vt:lpstr>Security Issues</vt:lpstr>
      <vt:lpstr>Initial Areas of Development</vt:lpstr>
      <vt:lpstr>Vehicle Rentals</vt:lpstr>
      <vt:lpstr>Vehicle Rental+</vt:lpstr>
      <vt:lpstr>Travel Guides</vt:lpstr>
      <vt:lpstr>Technologies Used</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REMOTE HOMESTAYS</dc:title>
  <dc:creator>home</dc:creator>
  <cp:lastModifiedBy>home</cp:lastModifiedBy>
  <cp:revision>64</cp:revision>
  <dcterms:created xsi:type="dcterms:W3CDTF">2018-03-19T01:50:19Z</dcterms:created>
  <dcterms:modified xsi:type="dcterms:W3CDTF">2018-03-21T05:58:44Z</dcterms:modified>
</cp:coreProperties>
</file>