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DD3C-33A1-B745-885E-D9DBA8DB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E5AFC-AE3A-EE4D-AE20-496014E0B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B62D-0E6E-0342-AB54-9BF0F15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F7AB-81B5-634B-BE09-6099F3D5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63FB-E999-434D-B518-A03C0FB6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6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3E8D-2200-1D43-81A5-5E999DA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D754F-6071-6049-A8C4-8F1458BC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0E78-6E94-F947-9B5D-24C6C7A6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8E79-AF95-D245-8F50-FCB76A87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F1F9-DAD6-AE48-B2E6-8AD22436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BE802-B49F-FB49-A3A6-848F42EAE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42265-6E39-8547-BF8E-BE3C3CFD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961C-05CE-9545-B026-84356BB6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DDCD-C451-654D-BD20-0C61A193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D51D-A7C8-9A41-B0F9-4C1689BE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276B-C18E-9643-829E-2F7192AB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3BF1-0CEA-AE42-8074-369CE60C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A555-8D25-144D-8590-254DA2A9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6EB41-FB5F-104F-B2A3-80B8C5F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B354-D75D-1846-88BC-3CD15DA1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B55B-B79D-0540-8251-B4FBB770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E989C-8D0E-DE49-BD7A-BC3D724C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44DA-059E-AD41-A700-68924286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0715-16BE-BF41-BA49-0BB21187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B616C-ED93-8440-9DF3-52B57047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3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DB56-5B8D-1541-8761-7C1AB399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5BCC-C5F2-B44F-B476-1DF378738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E0A6-3BF1-2442-9A24-5B004AA4A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663A-8EAA-A943-9543-A706A7A6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75D7-71B4-F943-8A69-6FD7C0D4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4491F-18BE-B444-A338-E565A649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59FD-9CB4-A147-AFF9-7CD38DF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7379-1449-8042-86B3-AEC64E838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8E5E5-663E-134A-B731-31D421AF7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33C92-EC40-794B-853A-D24C97B1C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70BB4-80E3-0147-937B-46F707BF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67AA4-B5E3-9C44-BA28-41EC334D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FB65A-61D3-A644-AF67-B24E691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C155-65A7-3843-94B7-2CF204EF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FD3-BC46-2045-BCAE-6B00C733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2A048-9036-F143-8678-04878060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621C3-5AD6-2842-A8F7-27351774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069A-8471-6940-9E3C-256A82A6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5EE32-4665-0D44-932E-D3DCBE2B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2B092-34D5-2744-A65D-E395F037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22B3-352E-1948-8A81-D769BB6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CAED-DA91-C949-BCBC-3D9CA377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14AA-64AC-DC4F-8200-26A6033F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B035A-C60E-F749-B7F1-6D333F242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DBAE3-A1BF-4D43-900F-34C38A5E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B8CA-C28A-7C4F-913D-61831C75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1981-58D7-2A40-8050-D616D29F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7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1835-E7FF-7E48-8A46-766C3439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8CAC6-76D2-864F-9438-8D63C62CD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108D3-CB55-334A-B612-54DEF3019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AA29-2426-1E4A-BA5D-76B2FD72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590F0-14F2-3D41-950E-9C169EFA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D4AEA-CA43-F443-93F9-9275CC7C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AC740-0FBE-C94C-8A33-C195D572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A15F-9BF5-8549-A53E-7790F1B0A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E0A77-077A-F240-A576-E2C29A3D0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4BAC-7613-4A45-90EF-35408DB1C81E}" type="datetimeFigureOut">
              <a:rPr lang="en-US" smtClean="0"/>
              <a:t>7/30/21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30C25-FA02-584F-8EBD-81C0D4E20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9FF4-DA37-E042-96C6-EABF3F698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6FEC-6FC1-F34F-ABC4-8A4F3A468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597FD-961F-014B-9646-3BE2BDA1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2800350"/>
            <a:ext cx="4432300" cy="12573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A67E6E-FB33-D14C-8578-D8FAD2F5F717}"/>
              </a:ext>
            </a:extLst>
          </p:cNvPr>
          <p:cNvCxnSpPr>
            <a:cxnSpLocks/>
          </p:cNvCxnSpPr>
          <p:nvPr/>
        </p:nvCxnSpPr>
        <p:spPr>
          <a:xfrm>
            <a:off x="5516217" y="2484975"/>
            <a:ext cx="258417" cy="7315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E05F5-4C9C-0946-9F0C-A774D283320B}"/>
              </a:ext>
            </a:extLst>
          </p:cNvPr>
          <p:cNvSpPr txBox="1"/>
          <p:nvPr/>
        </p:nvSpPr>
        <p:spPr>
          <a:xfrm>
            <a:off x="4518098" y="2091844"/>
            <a:ext cx="225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start by pulling</a:t>
            </a:r>
          </a:p>
        </p:txBody>
      </p:sp>
    </p:spTree>
    <p:extLst>
      <p:ext uri="{BB962C8B-B14F-4D97-AF65-F5344CB8AC3E}">
        <p14:creationId xmlns:p14="http://schemas.microsoft.com/office/powerpoint/2010/main" val="5088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597FD-961F-014B-9646-3BE2BDA1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2800350"/>
            <a:ext cx="4432300" cy="12573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A67E6E-FB33-D14C-8578-D8FAD2F5F717}"/>
              </a:ext>
            </a:extLst>
          </p:cNvPr>
          <p:cNvCxnSpPr>
            <a:cxnSpLocks/>
          </p:cNvCxnSpPr>
          <p:nvPr/>
        </p:nvCxnSpPr>
        <p:spPr>
          <a:xfrm>
            <a:off x="4873665" y="2596185"/>
            <a:ext cx="258417" cy="7315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E05F5-4C9C-0946-9F0C-A774D283320B}"/>
              </a:ext>
            </a:extLst>
          </p:cNvPr>
          <p:cNvSpPr txBox="1"/>
          <p:nvPr/>
        </p:nvSpPr>
        <p:spPr>
          <a:xfrm>
            <a:off x="3879850" y="1866240"/>
            <a:ext cx="340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you make changes / knit / save, then commit your changes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A2FF07-10C5-3443-9F75-7D0DF393278D}"/>
              </a:ext>
            </a:extLst>
          </p:cNvPr>
          <p:cNvCxnSpPr>
            <a:cxnSpLocks/>
          </p:cNvCxnSpPr>
          <p:nvPr/>
        </p:nvCxnSpPr>
        <p:spPr>
          <a:xfrm>
            <a:off x="3398108" y="3887606"/>
            <a:ext cx="64237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84EBE3-4B7F-6E45-BCE2-6FF936BD05AD}"/>
              </a:ext>
            </a:extLst>
          </p:cNvPr>
          <p:cNvSpPr txBox="1"/>
          <p:nvPr/>
        </p:nvSpPr>
        <p:spPr>
          <a:xfrm>
            <a:off x="1532238" y="3368969"/>
            <a:ext cx="17915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the files which are staged (box is checked) will be committed</a:t>
            </a:r>
          </a:p>
        </p:txBody>
      </p:sp>
    </p:spTree>
    <p:extLst>
      <p:ext uri="{BB962C8B-B14F-4D97-AF65-F5344CB8AC3E}">
        <p14:creationId xmlns:p14="http://schemas.microsoft.com/office/powerpoint/2010/main" val="227931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597FD-961F-014B-9646-3BE2BDA1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2800350"/>
            <a:ext cx="4432300" cy="12573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A67E6E-FB33-D14C-8578-D8FAD2F5F717}"/>
              </a:ext>
            </a:extLst>
          </p:cNvPr>
          <p:cNvCxnSpPr>
            <a:cxnSpLocks/>
          </p:cNvCxnSpPr>
          <p:nvPr/>
        </p:nvCxnSpPr>
        <p:spPr>
          <a:xfrm>
            <a:off x="6096000" y="2556922"/>
            <a:ext cx="258417" cy="7315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DE05F5-4C9C-0946-9F0C-A774D283320B}"/>
              </a:ext>
            </a:extLst>
          </p:cNvPr>
          <p:cNvSpPr txBox="1"/>
          <p:nvPr/>
        </p:nvSpPr>
        <p:spPr>
          <a:xfrm>
            <a:off x="4918644" y="2032305"/>
            <a:ext cx="235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to send the files to GitHub</a:t>
            </a:r>
          </a:p>
        </p:txBody>
      </p:sp>
    </p:spTree>
    <p:extLst>
      <p:ext uri="{BB962C8B-B14F-4D97-AF65-F5344CB8AC3E}">
        <p14:creationId xmlns:p14="http://schemas.microsoft.com/office/powerpoint/2010/main" val="243116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C597FD-961F-014B-9646-3BE2BDA1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2800350"/>
            <a:ext cx="4432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Hardin</dc:creator>
  <cp:lastModifiedBy>Jo Hardin</cp:lastModifiedBy>
  <cp:revision>1</cp:revision>
  <dcterms:created xsi:type="dcterms:W3CDTF">2021-07-30T20:15:19Z</dcterms:created>
  <dcterms:modified xsi:type="dcterms:W3CDTF">2021-07-30T20:23:51Z</dcterms:modified>
</cp:coreProperties>
</file>