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416E-13A5-2E4E-BC97-B9C8570CF87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86F-89A2-A648-ACE4-5B0A290A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416E-13A5-2E4E-BC97-B9C8570CF87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86F-89A2-A648-ACE4-5B0A290A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8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416E-13A5-2E4E-BC97-B9C8570CF87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86F-89A2-A648-ACE4-5B0A290A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6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416E-13A5-2E4E-BC97-B9C8570CF87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86F-89A2-A648-ACE4-5B0A290A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416E-13A5-2E4E-BC97-B9C8570CF87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86F-89A2-A648-ACE4-5B0A290A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416E-13A5-2E4E-BC97-B9C8570CF87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86F-89A2-A648-ACE4-5B0A290A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3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416E-13A5-2E4E-BC97-B9C8570CF87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86F-89A2-A648-ACE4-5B0A290A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416E-13A5-2E4E-BC97-B9C8570CF87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86F-89A2-A648-ACE4-5B0A290A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1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416E-13A5-2E4E-BC97-B9C8570CF87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86F-89A2-A648-ACE4-5B0A290A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7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416E-13A5-2E4E-BC97-B9C8570CF87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86F-89A2-A648-ACE4-5B0A290A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9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416E-13A5-2E4E-BC97-B9C8570CF87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86F-89A2-A648-ACE4-5B0A290A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5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416E-13A5-2E4E-BC97-B9C8570CF87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C786F-89A2-A648-ACE4-5B0A290A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8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2959"/>
            <a:ext cx="4427561" cy="2096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069" y="146601"/>
            <a:ext cx="4910931" cy="1461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122" y="1870877"/>
            <a:ext cx="3949911" cy="2208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6" y="4071022"/>
            <a:ext cx="5677460" cy="18135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6" y="297491"/>
            <a:ext cx="3936945" cy="892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446" y="4071022"/>
            <a:ext cx="4278587" cy="1719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884528"/>
            <a:ext cx="6383925" cy="9734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7711" y="5071919"/>
            <a:ext cx="4403122" cy="16252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04608" y="3127694"/>
            <a:ext cx="6439392" cy="10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8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Hardin</dc:creator>
  <cp:lastModifiedBy>Jo Hardin</cp:lastModifiedBy>
  <cp:revision>2</cp:revision>
  <dcterms:created xsi:type="dcterms:W3CDTF">2017-08-22T13:00:35Z</dcterms:created>
  <dcterms:modified xsi:type="dcterms:W3CDTF">2017-08-22T13:17:01Z</dcterms:modified>
</cp:coreProperties>
</file>