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63" r:id="rId2"/>
    <p:sldId id="268" r:id="rId3"/>
    <p:sldId id="258" r:id="rId4"/>
    <p:sldId id="269" r:id="rId5"/>
    <p:sldId id="259" r:id="rId6"/>
    <p:sldId id="270" r:id="rId7"/>
    <p:sldId id="260" r:id="rId8"/>
    <p:sldId id="271" r:id="rId9"/>
    <p:sldId id="26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265" autoAdjust="0"/>
  </p:normalViewPr>
  <p:slideViewPr>
    <p:cSldViewPr snapToGrid="0" snapToObjects="1">
      <p:cViewPr varScale="1">
        <p:scale>
          <a:sx n="105" d="100"/>
          <a:sy n="105" d="100"/>
        </p:scale>
        <p:origin x="23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CCE2F-81D2-A744-8D0D-0979942C1A2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94AE-F22A-2E44-B5EA-C01D0E0F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/>
              <a:t>There are lots of methods</a:t>
            </a:r>
            <a:r>
              <a:rPr lang="en-US" baseline="0" dirty="0"/>
              <a:t> for determining how much to grow a tree.  We won’t discuss here.</a:t>
            </a:r>
          </a:p>
          <a:p>
            <a:pPr marL="171450" indent="-171450">
              <a:buFontTx/>
              <a:buChar char="•"/>
            </a:pPr>
            <a:r>
              <a:rPr lang="en-US" dirty="0"/>
              <a:t>Where value</a:t>
            </a:r>
            <a:r>
              <a:rPr lang="en-US" baseline="0" dirty="0"/>
              <a:t> would I predict for an observation at x1=6, x2= 1 ? </a:t>
            </a:r>
            <a:r>
              <a:rPr lang="en-US" baseline="0" dirty="0">
                <a:sym typeface="Wingdings"/>
              </a:rPr>
              <a:t> 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94AE-F22A-2E44-B5EA-C01D0E0F8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pe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659" y="5111211"/>
            <a:ext cx="7435284" cy="14780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(quantitative) response variable is color</a:t>
            </a:r>
          </a:p>
        </p:txBody>
      </p:sp>
      <p:pic>
        <p:nvPicPr>
          <p:cNvPr id="4" name="Content Placeholder 3" descr="RFdata-1.jpe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98" r="-6798"/>
          <a:stretch>
            <a:fillRect/>
          </a:stretch>
        </p:blipFill>
        <p:spPr>
          <a:xfrm>
            <a:off x="436563" y="271463"/>
            <a:ext cx="8094844" cy="4840287"/>
          </a:xfrm>
        </p:spPr>
      </p:pic>
    </p:spTree>
    <p:extLst>
      <p:ext uri="{BB962C8B-B14F-4D97-AF65-F5344CB8AC3E}">
        <p14:creationId xmlns:p14="http://schemas.microsoft.com/office/powerpoint/2010/main" val="362913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60069" y="5400455"/>
            <a:ext cx="6869072" cy="102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Next split (min RSS)</a:t>
            </a:r>
            <a:endParaRPr lang="en-US" dirty="0"/>
          </a:p>
        </p:txBody>
      </p:sp>
      <p:pic>
        <p:nvPicPr>
          <p:cNvPr id="9" name="Content Placeholder 8" descr="trees-7.jpe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11" b="-14011"/>
          <a:stretch>
            <a:fillRect/>
          </a:stretch>
        </p:blipFill>
        <p:spPr>
          <a:xfrm>
            <a:off x="269413" y="1400174"/>
            <a:ext cx="4234325" cy="3469375"/>
          </a:xfrm>
        </p:spPr>
      </p:pic>
      <p:pic>
        <p:nvPicPr>
          <p:cNvPr id="10" name="Content Placeholder 9" descr="trees-8.jpe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37" b="-10337"/>
          <a:stretch>
            <a:fillRect/>
          </a:stretch>
        </p:blipFill>
        <p:spPr>
          <a:xfrm>
            <a:off x="4645024" y="1399031"/>
            <a:ext cx="4234031" cy="3470517"/>
          </a:xfrm>
        </p:spPr>
      </p:pic>
      <p:sp>
        <p:nvSpPr>
          <p:cNvPr id="3" name="Rectangle 2"/>
          <p:cNvSpPr/>
          <p:nvPr/>
        </p:nvSpPr>
        <p:spPr>
          <a:xfrm>
            <a:off x="7453755" y="1949808"/>
            <a:ext cx="156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RSS = 9677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0709" y="141879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RSS = 1795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4698" y="409203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RSS = 2554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110" y="318126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RSS = 3012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089" y="178812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RSS = 442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1155" y="432659"/>
            <a:ext cx="218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RSS = 17,480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4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6261"/>
            <a:ext cx="3395542" cy="1125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5D2DD-4764-C442-970F-95CAB3DD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50255"/>
            <a:ext cx="977900" cy="540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659" y="5111211"/>
            <a:ext cx="7435284" cy="14780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(quantitative) response variable is color</a:t>
            </a:r>
          </a:p>
        </p:txBody>
      </p:sp>
      <p:pic>
        <p:nvPicPr>
          <p:cNvPr id="4" name="Content Placeholder 3" descr="RFdata-1.jpeg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98" r="-6798"/>
          <a:stretch>
            <a:fillRect/>
          </a:stretch>
        </p:blipFill>
        <p:spPr>
          <a:xfrm>
            <a:off x="436563" y="271463"/>
            <a:ext cx="8094844" cy="4840287"/>
          </a:xfrm>
        </p:spPr>
      </p:pic>
      <p:sp>
        <p:nvSpPr>
          <p:cNvPr id="3" name="TextBox 2"/>
          <p:cNvSpPr txBox="1"/>
          <p:nvPr/>
        </p:nvSpPr>
        <p:spPr>
          <a:xfrm>
            <a:off x="4744693" y="833798"/>
            <a:ext cx="331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RSS = 85,285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5994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A6ABBE-E8E3-C74F-A596-209DEB007A6A}"/>
              </a:ext>
            </a:extLst>
          </p:cNvPr>
          <p:cNvSpPr txBox="1"/>
          <p:nvPr/>
        </p:nvSpPr>
        <p:spPr>
          <a:xfrm>
            <a:off x="137490" y="5820587"/>
            <a:ext cx="97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RSS</a:t>
            </a:r>
          </a:p>
        </p:txBody>
      </p:sp>
    </p:spTree>
    <p:extLst>
      <p:ext uri="{BB962C8B-B14F-4D97-AF65-F5344CB8AC3E}">
        <p14:creationId xmlns:p14="http://schemas.microsoft.com/office/powerpoint/2010/main" val="33294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7" name="Content Placeholder 6" descr="trees-1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81" b="-6081"/>
          <a:stretch>
            <a:fillRect/>
          </a:stretch>
        </p:blipFill>
        <p:spPr>
          <a:xfrm>
            <a:off x="269875" y="1400175"/>
            <a:ext cx="4233863" cy="34702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8" name="Content Placeholder 7" descr="trees-2.jpe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40" b="-10340"/>
          <a:stretch>
            <a:fillRect/>
          </a:stretch>
        </p:blipFill>
        <p:spPr>
          <a:xfrm>
            <a:off x="4645025" y="1398588"/>
            <a:ext cx="4235450" cy="347186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98556" y="5156729"/>
            <a:ext cx="6869072" cy="13597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First split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(min sum of RSS)</a:t>
            </a:r>
          </a:p>
        </p:txBody>
      </p:sp>
    </p:spTree>
    <p:extLst>
      <p:ext uri="{BB962C8B-B14F-4D97-AF65-F5344CB8AC3E}">
        <p14:creationId xmlns:p14="http://schemas.microsoft.com/office/powerpoint/2010/main" val="157117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7" name="Content Placeholder 6" descr="trees-1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81" b="-6081"/>
          <a:stretch>
            <a:fillRect/>
          </a:stretch>
        </p:blipFill>
        <p:spPr>
          <a:xfrm>
            <a:off x="269875" y="1400175"/>
            <a:ext cx="4233863" cy="34702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8" name="Content Placeholder 7" descr="trees-2.jpe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40" b="-10340"/>
          <a:stretch>
            <a:fillRect/>
          </a:stretch>
        </p:blipFill>
        <p:spPr>
          <a:xfrm>
            <a:off x="4645025" y="1398588"/>
            <a:ext cx="4235450" cy="347186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98556" y="5182384"/>
            <a:ext cx="6869072" cy="13340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First split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(min sum of RSS)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3766" y="1555948"/>
            <a:ext cx="2062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RSS = 31457</a:t>
            </a:r>
          </a:p>
        </p:txBody>
      </p:sp>
      <p:sp>
        <p:nvSpPr>
          <p:cNvPr id="5" name="Rectangle 4"/>
          <p:cNvSpPr/>
          <p:nvPr/>
        </p:nvSpPr>
        <p:spPr>
          <a:xfrm>
            <a:off x="7440926" y="1925280"/>
            <a:ext cx="1577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RSS = 9677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8840" y="317777"/>
            <a:ext cx="218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RSS = 41,134</a:t>
            </a:r>
          </a:p>
        </p:txBody>
      </p:sp>
    </p:spTree>
    <p:extLst>
      <p:ext uri="{BB962C8B-B14F-4D97-AF65-F5344CB8AC3E}">
        <p14:creationId xmlns:p14="http://schemas.microsoft.com/office/powerpoint/2010/main" val="215647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4214" y="5488177"/>
            <a:ext cx="6869072" cy="11437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Next split (min RSS)</a:t>
            </a:r>
          </a:p>
        </p:txBody>
      </p:sp>
      <p:pic>
        <p:nvPicPr>
          <p:cNvPr id="10" name="Content Placeholder 9" descr="trees-3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21" b="-5621"/>
          <a:stretch>
            <a:fillRect/>
          </a:stretch>
        </p:blipFill>
        <p:spPr>
          <a:xfrm>
            <a:off x="233336" y="1400327"/>
            <a:ext cx="4269815" cy="3499848"/>
          </a:xfrm>
        </p:spPr>
      </p:pic>
      <p:pic>
        <p:nvPicPr>
          <p:cNvPr id="11" name="Content Placeholder 10" descr="trees-4.jpe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37" b="-10337"/>
          <a:stretch>
            <a:fillRect/>
          </a:stretch>
        </p:blipFill>
        <p:spPr>
          <a:xfrm>
            <a:off x="4645025" y="1399031"/>
            <a:ext cx="4271394" cy="3501143"/>
          </a:xfrm>
        </p:spPr>
      </p:pic>
    </p:spTree>
    <p:extLst>
      <p:ext uri="{BB962C8B-B14F-4D97-AF65-F5344CB8AC3E}">
        <p14:creationId xmlns:p14="http://schemas.microsoft.com/office/powerpoint/2010/main" val="155328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4214" y="5488177"/>
            <a:ext cx="6869072" cy="11437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Next split (min RSS)</a:t>
            </a:r>
          </a:p>
        </p:txBody>
      </p:sp>
      <p:pic>
        <p:nvPicPr>
          <p:cNvPr id="10" name="Content Placeholder 9" descr="trees-3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21" b="-5621"/>
          <a:stretch>
            <a:fillRect/>
          </a:stretch>
        </p:blipFill>
        <p:spPr>
          <a:xfrm>
            <a:off x="233336" y="1400327"/>
            <a:ext cx="4269815" cy="3499848"/>
          </a:xfrm>
        </p:spPr>
      </p:pic>
      <p:pic>
        <p:nvPicPr>
          <p:cNvPr id="11" name="Content Placeholder 10" descr="trees-4.jpe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37" b="-10337"/>
          <a:stretch>
            <a:fillRect/>
          </a:stretch>
        </p:blipFill>
        <p:spPr>
          <a:xfrm>
            <a:off x="4645025" y="1399031"/>
            <a:ext cx="4271394" cy="3501143"/>
          </a:xfrm>
        </p:spPr>
      </p:pic>
      <p:sp>
        <p:nvSpPr>
          <p:cNvPr id="3" name="Rectangle 2"/>
          <p:cNvSpPr/>
          <p:nvPr/>
        </p:nvSpPr>
        <p:spPr>
          <a:xfrm>
            <a:off x="4503151" y="4053548"/>
            <a:ext cx="153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RSS = 2554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5045" y="1577805"/>
            <a:ext cx="1692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RSS = 15068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5072" y="2039601"/>
            <a:ext cx="1539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RSS = 9677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2571" y="334963"/>
            <a:ext cx="240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RSS = 27,299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9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98556" y="5539487"/>
            <a:ext cx="6869072" cy="10667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Next split (min RSS)</a:t>
            </a:r>
            <a:endParaRPr lang="en-US" dirty="0"/>
          </a:p>
        </p:txBody>
      </p:sp>
      <p:pic>
        <p:nvPicPr>
          <p:cNvPr id="9" name="Content Placeholder 8" descr="trees-5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37" b="-14037"/>
          <a:stretch>
            <a:fillRect/>
          </a:stretch>
        </p:blipFill>
        <p:spPr>
          <a:xfrm>
            <a:off x="233336" y="1400327"/>
            <a:ext cx="4269815" cy="3499848"/>
          </a:xfrm>
        </p:spPr>
      </p:pic>
      <p:pic>
        <p:nvPicPr>
          <p:cNvPr id="10" name="Content Placeholder 9" descr="trees-6.jpe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37" b="-10337"/>
          <a:stretch>
            <a:fillRect/>
          </a:stretch>
        </p:blipFill>
        <p:spPr>
          <a:xfrm>
            <a:off x="4645025" y="1399031"/>
            <a:ext cx="4271394" cy="3501143"/>
          </a:xfrm>
        </p:spPr>
      </p:pic>
    </p:spTree>
    <p:extLst>
      <p:ext uri="{BB962C8B-B14F-4D97-AF65-F5344CB8AC3E}">
        <p14:creationId xmlns:p14="http://schemas.microsoft.com/office/powerpoint/2010/main" val="198120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98556" y="5539487"/>
            <a:ext cx="6869072" cy="10667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Next split (min RSS)</a:t>
            </a:r>
            <a:endParaRPr lang="en-US" dirty="0"/>
          </a:p>
        </p:txBody>
      </p:sp>
      <p:pic>
        <p:nvPicPr>
          <p:cNvPr id="9" name="Content Placeholder 8" descr="trees-5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37" b="-14037"/>
          <a:stretch>
            <a:fillRect/>
          </a:stretch>
        </p:blipFill>
        <p:spPr>
          <a:xfrm>
            <a:off x="233336" y="1400327"/>
            <a:ext cx="4269815" cy="3499848"/>
          </a:xfrm>
        </p:spPr>
      </p:pic>
      <p:pic>
        <p:nvPicPr>
          <p:cNvPr id="10" name="Content Placeholder 9" descr="trees-6.jpe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37" b="-10337"/>
          <a:stretch>
            <a:fillRect/>
          </a:stretch>
        </p:blipFill>
        <p:spPr>
          <a:xfrm>
            <a:off x="4645025" y="1399031"/>
            <a:ext cx="4271394" cy="3501143"/>
          </a:xfrm>
        </p:spPr>
      </p:pic>
      <p:sp>
        <p:nvSpPr>
          <p:cNvPr id="3" name="Rectangle 2"/>
          <p:cNvSpPr/>
          <p:nvPr/>
        </p:nvSpPr>
        <p:spPr>
          <a:xfrm>
            <a:off x="7556388" y="2039602"/>
            <a:ext cx="1587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RSS = 9677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357" y="1603460"/>
            <a:ext cx="16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RSS = 5462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9235" y="416899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RSS = 2554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6315" y="146446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RSS = 1795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7941" y="153524"/>
            <a:ext cx="240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RSS = 19,488</a:t>
            </a:r>
          </a:p>
        </p:txBody>
      </p:sp>
    </p:spTree>
    <p:extLst>
      <p:ext uri="{BB962C8B-B14F-4D97-AF65-F5344CB8AC3E}">
        <p14:creationId xmlns:p14="http://schemas.microsoft.com/office/powerpoint/2010/main" val="45330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60069" y="5400455"/>
            <a:ext cx="6869072" cy="102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Next split (min RSS)</a:t>
            </a:r>
            <a:endParaRPr lang="en-US" dirty="0"/>
          </a:p>
        </p:txBody>
      </p:sp>
      <p:pic>
        <p:nvPicPr>
          <p:cNvPr id="9" name="Content Placeholder 8" descr="trees-7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11" b="-14011"/>
          <a:stretch>
            <a:fillRect/>
          </a:stretch>
        </p:blipFill>
        <p:spPr>
          <a:xfrm>
            <a:off x="269413" y="1400174"/>
            <a:ext cx="4234325" cy="3469375"/>
          </a:xfrm>
        </p:spPr>
      </p:pic>
      <p:pic>
        <p:nvPicPr>
          <p:cNvPr id="10" name="Content Placeholder 9" descr="trees-8.jpe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37" b="-10337"/>
          <a:stretch>
            <a:fillRect/>
          </a:stretch>
        </p:blipFill>
        <p:spPr>
          <a:xfrm>
            <a:off x="4645024" y="1399031"/>
            <a:ext cx="4234031" cy="3470517"/>
          </a:xfrm>
        </p:spPr>
      </p:pic>
    </p:spTree>
    <p:extLst>
      <p:ext uri="{BB962C8B-B14F-4D97-AF65-F5344CB8AC3E}">
        <p14:creationId xmlns:p14="http://schemas.microsoft.com/office/powerpoint/2010/main" val="232057889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5137</TotalTime>
  <Words>184</Words>
  <Application>Microsoft Macintosh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Trebuchet MS</vt:lpstr>
      <vt:lpstr>Slipstream</vt:lpstr>
      <vt:lpstr>Equation</vt:lpstr>
      <vt:lpstr>(quantitative) response variable is color</vt:lpstr>
      <vt:lpstr>(quantitative) response variable is color</vt:lpstr>
      <vt:lpstr>First split  (min sum of RSS)</vt:lpstr>
      <vt:lpstr>First split (min sum of RSS)</vt:lpstr>
      <vt:lpstr>Next split (min RSS)</vt:lpstr>
      <vt:lpstr>Next split (min RSS)</vt:lpstr>
      <vt:lpstr>Next split (min RSS)</vt:lpstr>
      <vt:lpstr>Next split (min RSS)</vt:lpstr>
      <vt:lpstr>Next split (min RSS)</vt:lpstr>
      <vt:lpstr>Next split (min RSS)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Hardin</dc:creator>
  <cp:lastModifiedBy>Jo S. Hardin</cp:lastModifiedBy>
  <cp:revision>64</cp:revision>
  <dcterms:created xsi:type="dcterms:W3CDTF">2017-07-12T19:16:18Z</dcterms:created>
  <dcterms:modified xsi:type="dcterms:W3CDTF">2021-10-28T12:14:39Z</dcterms:modified>
</cp:coreProperties>
</file>