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8"/>
    <p:restoredTop sz="94694"/>
  </p:normalViewPr>
  <p:slideViewPr>
    <p:cSldViewPr snapToGrid="0" snapToObjects="1">
      <p:cViewPr varScale="1">
        <p:scale>
          <a:sx n="99" d="100"/>
          <a:sy n="99" d="100"/>
        </p:scale>
        <p:origin x="18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A58B-3D21-D141-8682-874F6C99C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EEEED-D412-E74E-98CF-755BB4404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1A392-662E-AD45-9CD9-66AE575B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D857-03AE-5F4F-89BC-3D4906A99939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55D8B-43F6-B04F-A4FC-8AFE52F7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93B1D-C896-9947-B836-22B9491E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12FC-1F35-0442-8440-CAD5748F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8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71F1-3FF9-ED4C-B924-A0CF1194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18657-BF41-D943-95C2-7D82726B7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0C7A8-6F37-3A41-BEF7-6B38337A1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D857-03AE-5F4F-89BC-3D4906A99939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01C49-30FE-BB46-9BCB-59D1BA0F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9D696-7F31-EB45-91D1-0E9CB980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12FC-1F35-0442-8440-CAD5748F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6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48952D-C6A5-F748-9859-6275D118F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AD5B1-A562-FD47-8A99-7CE58CB84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92A84-07A3-DF47-BB86-0A73F16F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D857-03AE-5F4F-89BC-3D4906A99939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005F5-02A1-4A49-8218-320923F7A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A5CC3-2597-354C-80DD-15299DB1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12FC-1F35-0442-8440-CAD5748F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6F1C6-9267-E74A-9145-5BEDC96C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449AB-3277-FC42-99AE-DB08FEE9D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E81E3-2124-E24B-964E-C9E80D09E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D857-03AE-5F4F-89BC-3D4906A99939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56535-5EBF-D044-BECF-62FBB359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E523E-9628-664A-93D0-3B902C35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12FC-1F35-0442-8440-CAD5748F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04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F674-D9C5-CA46-BB73-46290657A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5CB98-3E39-4C4E-B7DD-BEFE946D0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3B826-566C-B84F-91F2-F8C2DEADD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D857-03AE-5F4F-89BC-3D4906A99939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7EBA2-391C-234B-BC80-03C6A610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19921-B596-8F42-85FC-0F6F0D06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12FC-1F35-0442-8440-CAD5748F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57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BC31-DAF0-554A-9756-A24E4FE18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50E4A-5E1D-A944-AFE5-DCF39B78B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B8B6D-654F-E34D-915F-998533C6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EE85C-2088-6845-87C6-7CD3FE84C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D857-03AE-5F4F-89BC-3D4906A99939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B82EB-42B0-4B49-9DF5-2FD6CD0D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DD9EC-2DA7-3743-AC36-099CF94B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12FC-1F35-0442-8440-CAD5748F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0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C217-29FA-8949-A949-944D9A7CA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015A9-3BE3-B84E-9518-4444001F2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30AC8-CF39-9C4A-90AA-6FC941697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E6EBB1-3947-8C41-A8AD-043E9CD1F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E9CE35-CE54-3042-B409-43E9C0E949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050C4-2740-A243-8683-887C14BE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D857-03AE-5F4F-89BC-3D4906A99939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924AC2-8707-4B40-8933-03FF799E4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7514D0-25CE-1043-B441-D7324006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12FC-1F35-0442-8440-CAD5748F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78DA-66B2-E44B-9F68-F6270E97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272257-F1B0-3641-9CCD-94B4FF795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D857-03AE-5F4F-89BC-3D4906A99939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329B9-9A8D-3542-A79A-AD9260AB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CD932-184E-1142-B581-FDCCE398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12FC-1F35-0442-8440-CAD5748F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3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ECB0B7-BCE5-4748-B4A5-A65BE1C4E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D857-03AE-5F4F-89BC-3D4906A99939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E365A9-DA66-1D40-9FC5-DA6136C6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DCCEE-AF2B-CC4E-B52F-C6AF9536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12FC-1F35-0442-8440-CAD5748F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7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F1422-0CAD-7143-91B5-6FC5E5088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0D2EF-DE10-844D-8CE3-D35AE3741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E7FA7-F0BD-0440-BC13-B00C66EF0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8D9DE-BDC9-5141-A18A-3B93B6579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D857-03AE-5F4F-89BC-3D4906A99939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B956C-80FA-D64D-B393-7D4B829C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7F3BD-11E0-B946-8014-20E2FDCE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12FC-1F35-0442-8440-CAD5748F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6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6906-C79A-524B-AB80-27F13DD47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ACDAE5-34C3-0E48-B464-723784262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D905F-57E2-2944-A1B2-22E709451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2E410-2E6A-4C4B-BBA1-E66CD331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D857-03AE-5F4F-89BC-3D4906A99939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B0654-D421-7D4D-9803-69114C901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4AA61-CD33-F24A-8110-3E6EE687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12FC-1F35-0442-8440-CAD5748F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3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4F569-A546-B84E-BBD5-1ABD98AA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B2CA6-BDB5-6E4F-90C5-490193265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058ED-53A7-F445-AF74-44AE0FC7D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ED857-03AE-5F4F-89BC-3D4906A99939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3AA6B-83BA-5D47-BE1D-C8AE34332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48D1A-A175-6241-895F-943B86311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212FC-1F35-0442-8440-CAD5748F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1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E61441-C7A6-C043-885D-07FFCCA0DD45}"/>
              </a:ext>
            </a:extLst>
          </p:cNvPr>
          <p:cNvSpPr txBox="1"/>
          <p:nvPr/>
        </p:nvSpPr>
        <p:spPr>
          <a:xfrm>
            <a:off x="199697" y="2081048"/>
            <a:ext cx="1172954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Pre-process ➙ Train ➙ Validate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EEAD3C-8ECF-C04C-A4DD-BD9B26A5B17B}"/>
              </a:ext>
            </a:extLst>
          </p:cNvPr>
          <p:cNvSpPr txBox="1"/>
          <p:nvPr/>
        </p:nvSpPr>
        <p:spPr>
          <a:xfrm>
            <a:off x="4056992" y="3138392"/>
            <a:ext cx="571502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Linear regression (Math 158)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Logistic regression (Math 150)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k–NN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trees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bagging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Random forests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Support vector machines (SVM)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664578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817A998B-A0A9-854A-A168-D3EE923B0C36}"/>
              </a:ext>
            </a:extLst>
          </p:cNvPr>
          <p:cNvSpPr/>
          <p:nvPr/>
        </p:nvSpPr>
        <p:spPr>
          <a:xfrm>
            <a:off x="4677103" y="727840"/>
            <a:ext cx="4016136" cy="3457793"/>
          </a:xfrm>
          <a:prstGeom prst="hexagon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0"/>
            <a:r>
              <a:rPr lang="en-US" sz="3200" dirty="0">
                <a:latin typeface="Courier" pitchFamily="2" charset="0"/>
              </a:rPr>
              <a:t>your incredibly amazing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32C89E-1CB0-E14B-9126-90689EEF0B3D}"/>
              </a:ext>
            </a:extLst>
          </p:cNvPr>
          <p:cNvSpPr/>
          <p:nvPr/>
        </p:nvSpPr>
        <p:spPr>
          <a:xfrm>
            <a:off x="3513015" y="1970468"/>
            <a:ext cx="10045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➙</a:t>
            </a:r>
            <a:endParaRPr lang="en-US" sz="6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9A7021-4F7F-994D-8D0B-60D2DAACAC58}"/>
              </a:ext>
            </a:extLst>
          </p:cNvPr>
          <p:cNvSpPr/>
          <p:nvPr/>
        </p:nvSpPr>
        <p:spPr>
          <a:xfrm>
            <a:off x="8693239" y="1944710"/>
            <a:ext cx="10045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➙</a:t>
            </a:r>
            <a:endParaRPr lang="en-US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7B0705-6434-A940-A50B-08B5881D2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13"/>
          <a:stretch/>
        </p:blipFill>
        <p:spPr>
          <a:xfrm>
            <a:off x="1126431" y="1446931"/>
            <a:ext cx="2386584" cy="25712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839F75-4436-4D43-9A83-860CC66F4D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13"/>
          <a:stretch/>
        </p:blipFill>
        <p:spPr>
          <a:xfrm>
            <a:off x="9622844" y="1446931"/>
            <a:ext cx="2386584" cy="257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56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38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 S. Hardin</dc:creator>
  <cp:lastModifiedBy>Jo S. Hardin</cp:lastModifiedBy>
  <cp:revision>4</cp:revision>
  <dcterms:created xsi:type="dcterms:W3CDTF">2021-10-20T16:54:32Z</dcterms:created>
  <dcterms:modified xsi:type="dcterms:W3CDTF">2021-10-21T21:23:12Z</dcterms:modified>
</cp:coreProperties>
</file>