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70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FB-E447-B138-02D6AD45D4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FB-E447-B138-02D6AD45D4D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B0-9140-87CF-2B6C3BC7D39E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DB0-9140-87CF-2B6C3BC7D39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B0-9140-87CF-2B6C3BC7D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E7-6244-8DD7-3398832D09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7E9-3B44-A6D6-6222F67C9C0E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7E9-3B44-A6D6-6222F67C9C0E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E7-6244-8DD7-3398832D09E7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3E7-6244-8DD7-3398832D09E7}"/>
              </c:ext>
            </c:extLst>
          </c:dPt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7-6244-8DD7-3398832D0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D5-664A-BE6A-AB36F2207A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E2-4D40-819E-E7943B8F7787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E2-4D40-819E-E7943B8F7787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E2-4D40-819E-E7943B8F7787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E2-4D40-819E-E7943B8F7787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E2-4D40-819E-E7943B8F7787}"/>
              </c:ext>
            </c:extLst>
          </c:dPt>
          <c:dPt>
            <c:idx val="6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2D5-664A-BE6A-AB36F2207A02}"/>
              </c:ext>
            </c:extLst>
          </c:dPt>
          <c:cat>
            <c:strRef>
              <c:f>Sheet1!$A$2:$A$8</c:f>
              <c:strCache>
                <c:ptCount val="7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</c:v>
                </c:pt>
                <c:pt idx="5">
                  <c:v>6th</c:v>
                </c:pt>
                <c:pt idx="6">
                  <c:v>7th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D5-664A-BE6A-AB36F2207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D3D-7B44-88A9-56714D64E678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3D-7B44-88A9-56714D64E678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C2-E44F-AE0F-2BBA9FF25D0C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5C2-E44F-AE0F-2BBA9FF25D0C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3D-7B44-88A9-56714D64E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01C-6E45-AAC8-8A6D07026E7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01C-6E45-AAC8-8A6D07026E72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B0-9140-87CF-2B6C3BC7D39E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DB0-9140-87CF-2B6C3BC7D39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B0-9140-87CF-2B6C3BC7D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127513989746804E-2"/>
          <c:y val="8.6572936374769593E-2"/>
          <c:w val="0.85174459597731556"/>
          <c:h val="0.8901909984915999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91-F44C-ACE6-48297D09A6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91-F44C-ACE6-48297D09A64F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C5-494F-B2B7-4741CC591272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C5-494F-B2B7-4741CC591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882359567080629E-2"/>
          <c:y val="0"/>
          <c:w val="0.87197068717209036"/>
          <c:h val="0.9791383223679482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B-4148-8A8C-DCBDFFF1BC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B-4148-8A8C-DCBDFFF1BCF4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9B-4148-8A8C-DCBDFFF1BCF4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9B-4148-8A8C-DCBDFFF1B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E7-6244-8DD7-3398832D09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1D0-AD45-A619-91C90AC4FDA1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1D0-AD45-A619-91C90AC4FDA1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E7-6244-8DD7-3398832D09E7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3E7-6244-8DD7-3398832D09E7}"/>
              </c:ext>
            </c:extLst>
          </c:dPt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7-6244-8DD7-3398832D0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D5-664A-BE6A-AB36F2207A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5F-E547-B33A-C91D459B6C9F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5F-E547-B33A-C91D459B6C9F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5F-E547-B33A-C91D459B6C9F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15F-E547-B33A-C91D459B6C9F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15F-E547-B33A-C91D459B6C9F}"/>
              </c:ext>
            </c:extLst>
          </c:dPt>
          <c:dPt>
            <c:idx val="6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2D5-664A-BE6A-AB36F2207A02}"/>
              </c:ext>
            </c:extLst>
          </c:dPt>
          <c:cat>
            <c:strRef>
              <c:f>Sheet1!$A$2:$A$8</c:f>
              <c:strCache>
                <c:ptCount val="7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</c:v>
                </c:pt>
                <c:pt idx="5">
                  <c:v>6th</c:v>
                </c:pt>
                <c:pt idx="6">
                  <c:v>7th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D5-664A-BE6A-AB36F2207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D3D-7B44-88A9-56714D64E678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3D-7B44-88A9-56714D64E678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25-D441-AC19-25E72E27D1CB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25-D441-AC19-25E72E27D1CB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3D-7B44-88A9-56714D64E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127513989746804E-2"/>
          <c:y val="8.6572936374769593E-2"/>
          <c:w val="0.85174459597731556"/>
          <c:h val="0.8901909984915999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5E9-D54B-9F6A-587BE5709CD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5E9-D54B-9F6A-587BE5709CDA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C5-494F-B2B7-4741CC591272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C5-494F-B2B7-4741CC591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882359567080629E-2"/>
          <c:y val="0"/>
          <c:w val="0.87197068717209036"/>
          <c:h val="0.9791383223679482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B-4148-8A8C-DCBDFFF1BC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B-4148-8A8C-DCBDFFF1BCF4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9B-4148-8A8C-DCBDFFF1BCF4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9B-4148-8A8C-DCBDFFF1B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3E7-6244-8DD7-3398832D09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7E-1C4A-B1BF-604C7F665366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7E-1C4A-B1BF-604C7F665366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3E7-6244-8DD7-3398832D09E7}"/>
              </c:ext>
            </c:extLst>
          </c:dPt>
          <c:dPt>
            <c:idx val="4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D3E7-6244-8DD7-3398832D09E7}"/>
              </c:ext>
            </c:extLst>
          </c:dPt>
          <c:cat>
            <c:strRef>
              <c:f>Sheet1!$A$2:$A$6</c:f>
              <c:strCache>
                <c:ptCount val="5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 Qrt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E7-6244-8DD7-3398832D09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2D5-664A-BE6A-AB36F2207A0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74E-5E44-BA77-ADDE80250D51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74E-5E44-BA77-ADDE80250D51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74E-5E44-BA77-ADDE80250D51}"/>
              </c:ext>
            </c:extLst>
          </c:dPt>
          <c:dPt>
            <c:idx val="4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74E-5E44-BA77-ADDE80250D51}"/>
              </c:ext>
            </c:extLst>
          </c:dPt>
          <c:dPt>
            <c:idx val="5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74E-5E44-BA77-ADDE80250D51}"/>
              </c:ext>
            </c:extLst>
          </c:dPt>
          <c:dPt>
            <c:idx val="6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E2D5-664A-BE6A-AB36F2207A02}"/>
              </c:ext>
            </c:extLst>
          </c:dPt>
          <c:cat>
            <c:strRef>
              <c:f>Sheet1!$A$2:$A$8</c:f>
              <c:strCache>
                <c:ptCount val="7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  <c:pt idx="4">
                  <c:v>5th</c:v>
                </c:pt>
                <c:pt idx="5">
                  <c:v>6th</c:v>
                </c:pt>
                <c:pt idx="6">
                  <c:v>7th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D5-664A-BE6A-AB36F2207A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D3D-7B44-88A9-56714D64E678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D3D-7B44-88A9-56714D64E678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4D1-5542-BD1C-23A69847FDBF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4D1-5542-BD1C-23A69847FDBF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3D-7B44-88A9-56714D64E6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B19-134C-B011-7A72A20840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B19-134C-B011-7A72A20840F9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DB0-9140-87CF-2B6C3BC7D39E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3DB0-9140-87CF-2B6C3BC7D39E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</c:v>
                </c:pt>
                <c:pt idx="1">
                  <c:v>25</c:v>
                </c:pt>
                <c:pt idx="2">
                  <c:v>25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B0-9140-87CF-2B6C3BC7D3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127513989746804E-2"/>
          <c:y val="8.6572936374769593E-2"/>
          <c:w val="0.85174459597731556"/>
          <c:h val="0.8901909984915999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5E3-F343-8504-1E85351CA98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5E3-F343-8504-1E85351CA983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4C5-494F-B2B7-4741CC591272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C5-494F-B2B7-4741CC5912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1882359567080629E-2"/>
          <c:y val="0"/>
          <c:w val="0.87197068717209036"/>
          <c:h val="0.97913832236794829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2"/>
            </a:solidFill>
          </c:spPr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F9B-4148-8A8C-DCBDFFF1BCF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F9B-4148-8A8C-DCBDFFF1BCF4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F9B-4148-8A8C-DCBDFFF1BCF4}"/>
              </c:ext>
            </c:extLst>
          </c:dPt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1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F9B-4148-8A8C-DCBDFFF1BC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D91D-A9FD-7E43-AF2E-A915BC794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A6365-0E4C-834A-9695-A5FE07851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EEADF-CC33-5549-8D65-844FE9F64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83F64-3B98-4A4D-BCC8-82121EA1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B1655-7C69-594C-9F5F-8ACF7DFB8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0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627D-CB5B-E740-97E5-0D687AEB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E13FC-8370-1749-B8B4-E639D1FE2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CC8E8-CD8B-8040-80E9-30FA14BA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9F655-79A6-D441-9BCC-731A831CA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65C0D-4A93-9547-8102-1EBE221F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3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02F11-1129-3B4F-BC61-289A3E3C4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EB13F-DC1B-B241-86D2-CE5253BEA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1CACD-F18B-8D45-BE75-E559FAD1C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F2C1D-FDFE-5A4C-9DD3-70D1AA42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68EEE2-F01C-8846-866E-2F5A71BC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F52B-1429-214F-812C-83D0D9EF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E8DC-F688-274C-A651-AD129C20F9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62D7A-9037-DE44-BAC8-078B38A5F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D43E5-44DB-AE44-864E-13066DAD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8F97-2595-D047-A0C3-1C2802555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9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C3DF-E001-7249-AE90-C6679D6D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D4284-16D2-3C44-BC9B-F109CF016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F1E6C-7B99-A643-8B5A-78736537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00293-69FF-8741-9598-BB12CA347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25EFB-AE24-2A47-86AE-54E8F6B4D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1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075F-6804-5745-9BC0-90F2BEC9C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9167-31EA-6049-A60B-8C83B3B1E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6E229-D2CF-B64D-8C64-9E06FF8F2F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47118-1F2D-A349-833A-A594F6F74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C623E-D286-E442-844B-90B2DD5D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2BB6A-5752-FA4C-8D8D-1CFE6F4D4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64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0510-6886-E941-A949-5FB462BB0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3BC13-AD7D-2D41-A88D-62058555F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64D5BA-D500-4649-9D11-A57B4BC9F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C6E40F-D371-244D-A9C9-37BA9C88B6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E79CC-4D11-E449-BD0E-04943451D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45136B-BEE7-1D49-A57D-A11D09D24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F09E18-BA5A-574E-828E-4BF2B2570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A15EEB-D9F2-0248-B74E-4CB138AAD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57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9FCCF-EBA9-0F4F-A603-E184EFC31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DD384-A5E4-784E-95E3-8729A35F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F033E-B849-564E-A3E4-BF474639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A47D9-C8F5-F146-A0E3-833A6D18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4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35310-511F-A540-82F9-AA04EFAB7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6BA9E-2BF1-554F-AC5E-086AB13A5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49869-EEEB-4444-885B-CDDA3635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8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D8274-0775-5246-9FA1-F999913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51D1-FA19-804B-AF40-4A14FF590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AAC80-29B8-9046-804A-E48C4ECCC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4417C-8B40-444D-B0BD-B6E5E9C5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46862-345F-1740-8AAB-B9F0DBB6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11BB0-D108-9F47-9C9B-E358B65C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2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87413-1442-8A40-AD07-DA7A98AA1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4069A3-92CA-9F42-BCE0-40B4C701A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2C4F1-E2D8-CA4C-A1E5-F4D718114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7B45ED-3AF9-684F-B945-DE0D57D43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26CAE-4641-0E4F-8120-113ED90D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38C4B9-0325-7145-BE23-BEEE281A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0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312A4F-7679-1A41-9A48-EBFCE93C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AC650-8936-A447-8C90-27DB20163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E89A3-3297-C547-B2AC-9BE56F28C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B275E-B777-EC41-9FD2-419FB5D1866F}" type="datetimeFigureOut">
              <a:rPr lang="en-US" smtClean="0"/>
              <a:t>7/18/21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C7320-E1FF-6B4E-ACEC-DCB6FFB4A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32DAE-CF3D-2842-9725-15F3088BC6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1D75B-F66E-264B-B681-A438B1A6FF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96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7" Type="http://schemas.openxmlformats.org/officeDocument/2006/relationships/chart" Target="../charts/chart6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C89996E-AE24-F145-9312-25BF497F4F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4021393"/>
              </p:ext>
            </p:extLst>
          </p:nvPr>
        </p:nvGraphicFramePr>
        <p:xfrm>
          <a:off x="1455530" y="719666"/>
          <a:ext cx="2659269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B4603FCF-80EE-4C48-90EA-44B35473D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528173"/>
              </p:ext>
            </p:extLst>
          </p:nvPr>
        </p:nvGraphicFramePr>
        <p:xfrm>
          <a:off x="4716670" y="610336"/>
          <a:ext cx="2758660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FE9B2F1-453B-D44B-A08D-D452F59C09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811721"/>
              </p:ext>
            </p:extLst>
          </p:nvPr>
        </p:nvGraphicFramePr>
        <p:xfrm>
          <a:off x="7953517" y="884583"/>
          <a:ext cx="2734366" cy="24350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B966296-E983-E04D-92DE-45EDBFDB91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0050324"/>
              </p:ext>
            </p:extLst>
          </p:nvPr>
        </p:nvGraphicFramePr>
        <p:xfrm>
          <a:off x="4716670" y="3493604"/>
          <a:ext cx="2734366" cy="27093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BCE1799-160A-E148-AA42-B442710108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520389"/>
              </p:ext>
            </p:extLst>
          </p:nvPr>
        </p:nvGraphicFramePr>
        <p:xfrm>
          <a:off x="1417981" y="3339549"/>
          <a:ext cx="2734366" cy="3057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6F1A7B3-E35D-D94C-9201-12796DFD7C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3121353"/>
              </p:ext>
            </p:extLst>
          </p:nvPr>
        </p:nvGraphicFramePr>
        <p:xfrm>
          <a:off x="7935848" y="3538331"/>
          <a:ext cx="2975109" cy="2664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65544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A1B21C-0A4C-F842-8549-F4510EF7AA7C}"/>
              </a:ext>
            </a:extLst>
          </p:cNvPr>
          <p:cNvGrpSpPr/>
          <p:nvPr/>
        </p:nvGrpSpPr>
        <p:grpSpPr>
          <a:xfrm>
            <a:off x="2385391" y="1411357"/>
            <a:ext cx="8525566" cy="4985395"/>
            <a:chOff x="1417981" y="610336"/>
            <a:chExt cx="9492976" cy="5786416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6C89996E-AE24-F145-9312-25BF497F4F2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74245582"/>
                </p:ext>
              </p:extLst>
            </p:nvPr>
          </p:nvGraphicFramePr>
          <p:xfrm>
            <a:off x="1455530" y="719666"/>
            <a:ext cx="2659269" cy="2709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B4603FCF-80EE-4C48-90EA-44B35473DD3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30173145"/>
                </p:ext>
              </p:extLst>
            </p:nvPr>
          </p:nvGraphicFramePr>
          <p:xfrm>
            <a:off x="4716670" y="610336"/>
            <a:ext cx="2758660" cy="2709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0FE9B2F1-453B-D44B-A08D-D452F59C09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77788651"/>
                </p:ext>
              </p:extLst>
            </p:nvPr>
          </p:nvGraphicFramePr>
          <p:xfrm>
            <a:off x="7953517" y="884583"/>
            <a:ext cx="2734366" cy="24350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3B966296-E983-E04D-92DE-45EDBFDB915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64564366"/>
                </p:ext>
              </p:extLst>
            </p:nvPr>
          </p:nvGraphicFramePr>
          <p:xfrm>
            <a:off x="4716670" y="3493604"/>
            <a:ext cx="2734366" cy="2709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0BCE1799-160A-E148-AA42-B442710108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92385194"/>
                </p:ext>
              </p:extLst>
            </p:nvPr>
          </p:nvGraphicFramePr>
          <p:xfrm>
            <a:off x="1417981" y="3339549"/>
            <a:ext cx="2734366" cy="30572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46F1A7B3-E35D-D94C-9201-12796DFD7CB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62263042"/>
                </p:ext>
              </p:extLst>
            </p:nvPr>
          </p:nvGraphicFramePr>
          <p:xfrm>
            <a:off x="7935848" y="3538331"/>
            <a:ext cx="2975109" cy="26646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9CA73B0-4C46-A845-89F8-F0DC7B030129}"/>
              </a:ext>
            </a:extLst>
          </p:cNvPr>
          <p:cNvSpPr txBox="1"/>
          <p:nvPr/>
        </p:nvSpPr>
        <p:spPr>
          <a:xfrm>
            <a:off x="318051" y="165540"/>
            <a:ext cx="8289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Odds Kitchen Placemat: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5DD48-1349-0941-A6AC-E00E355DC346}"/>
              </a:ext>
            </a:extLst>
          </p:cNvPr>
          <p:cNvSpPr txBox="1"/>
          <p:nvPr/>
        </p:nvSpPr>
        <p:spPr>
          <a:xfrm>
            <a:off x="3189893" y="1094528"/>
            <a:ext cx="846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3/1 =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8A9ED-066C-314E-97F8-674C7F6300BC}"/>
              </a:ext>
            </a:extLst>
          </p:cNvPr>
          <p:cNvSpPr txBox="1"/>
          <p:nvPr/>
        </p:nvSpPr>
        <p:spPr>
          <a:xfrm>
            <a:off x="6160122" y="109452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1/2 = 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F3C71-677F-5F4E-81C8-E4A6BD14B215}"/>
              </a:ext>
            </a:extLst>
          </p:cNvPr>
          <p:cNvSpPr txBox="1"/>
          <p:nvPr/>
        </p:nvSpPr>
        <p:spPr>
          <a:xfrm>
            <a:off x="9136763" y="1094528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2/1 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06DA1-985D-2B47-AFD3-939E0742BC1E}"/>
              </a:ext>
            </a:extLst>
          </p:cNvPr>
          <p:cNvSpPr txBox="1"/>
          <p:nvPr/>
        </p:nvSpPr>
        <p:spPr>
          <a:xfrm>
            <a:off x="3015167" y="639675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2/5 = 0.4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61B2E1-F899-9045-B989-5D8AED2C231F}"/>
              </a:ext>
            </a:extLst>
          </p:cNvPr>
          <p:cNvSpPr txBox="1"/>
          <p:nvPr/>
        </p:nvSpPr>
        <p:spPr>
          <a:xfrm>
            <a:off x="6096000" y="639675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3/2 = 1.5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564BD-1CA4-EA40-881E-5471711B730B}"/>
              </a:ext>
            </a:extLst>
          </p:cNvPr>
          <p:cNvSpPr txBox="1"/>
          <p:nvPr/>
        </p:nvSpPr>
        <p:spPr>
          <a:xfrm>
            <a:off x="9151642" y="6396752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1/1 = 1</a:t>
            </a:r>
          </a:p>
        </p:txBody>
      </p:sp>
    </p:spTree>
    <p:extLst>
      <p:ext uri="{BB962C8B-B14F-4D97-AF65-F5344CB8AC3E}">
        <p14:creationId xmlns:p14="http://schemas.microsoft.com/office/powerpoint/2010/main" val="2060658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A1B21C-0A4C-F842-8549-F4510EF7AA7C}"/>
              </a:ext>
            </a:extLst>
          </p:cNvPr>
          <p:cNvGrpSpPr/>
          <p:nvPr/>
        </p:nvGrpSpPr>
        <p:grpSpPr>
          <a:xfrm>
            <a:off x="2385391" y="1411357"/>
            <a:ext cx="8525566" cy="4985395"/>
            <a:chOff x="1417981" y="610336"/>
            <a:chExt cx="9492976" cy="5786416"/>
          </a:xfrm>
        </p:grpSpPr>
        <p:graphicFrame>
          <p:nvGraphicFramePr>
            <p:cNvPr id="2" name="Chart 1">
              <a:extLst>
                <a:ext uri="{FF2B5EF4-FFF2-40B4-BE49-F238E27FC236}">
                  <a16:creationId xmlns:a16="http://schemas.microsoft.com/office/drawing/2014/main" id="{6C89996E-AE24-F145-9312-25BF497F4F2F}"/>
                </a:ext>
              </a:extLst>
            </p:cNvPr>
            <p:cNvGraphicFramePr/>
            <p:nvPr/>
          </p:nvGraphicFramePr>
          <p:xfrm>
            <a:off x="1455530" y="719666"/>
            <a:ext cx="2659269" cy="2709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3" name="Chart 2">
              <a:extLst>
                <a:ext uri="{FF2B5EF4-FFF2-40B4-BE49-F238E27FC236}">
                  <a16:creationId xmlns:a16="http://schemas.microsoft.com/office/drawing/2014/main" id="{B4603FCF-80EE-4C48-90EA-44B35473DD34}"/>
                </a:ext>
              </a:extLst>
            </p:cNvPr>
            <p:cNvGraphicFramePr/>
            <p:nvPr/>
          </p:nvGraphicFramePr>
          <p:xfrm>
            <a:off x="4716670" y="610336"/>
            <a:ext cx="2758660" cy="2709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0FE9B2F1-453B-D44B-A08D-D452F59C09EA}"/>
                </a:ext>
              </a:extLst>
            </p:cNvPr>
            <p:cNvGraphicFramePr/>
            <p:nvPr/>
          </p:nvGraphicFramePr>
          <p:xfrm>
            <a:off x="7953517" y="884583"/>
            <a:ext cx="2734366" cy="243508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3B966296-E983-E04D-92DE-45EDBFDB9157}"/>
                </a:ext>
              </a:extLst>
            </p:cNvPr>
            <p:cNvGraphicFramePr/>
            <p:nvPr/>
          </p:nvGraphicFramePr>
          <p:xfrm>
            <a:off x="4716670" y="3493604"/>
            <a:ext cx="2734366" cy="2709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0BCE1799-160A-E148-AA42-B442710108A2}"/>
                </a:ext>
              </a:extLst>
            </p:cNvPr>
            <p:cNvGraphicFramePr/>
            <p:nvPr/>
          </p:nvGraphicFramePr>
          <p:xfrm>
            <a:off x="1417981" y="3339549"/>
            <a:ext cx="2734366" cy="30572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7" name="Chart 6">
              <a:extLst>
                <a:ext uri="{FF2B5EF4-FFF2-40B4-BE49-F238E27FC236}">
                  <a16:creationId xmlns:a16="http://schemas.microsoft.com/office/drawing/2014/main" id="{46F1A7B3-E35D-D94C-9201-12796DFD7CB5}"/>
                </a:ext>
              </a:extLst>
            </p:cNvPr>
            <p:cNvGraphicFramePr/>
            <p:nvPr/>
          </p:nvGraphicFramePr>
          <p:xfrm>
            <a:off x="7935848" y="3538331"/>
            <a:ext cx="2975109" cy="266460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9CA73B0-4C46-A845-89F8-F0DC7B030129}"/>
              </a:ext>
            </a:extLst>
          </p:cNvPr>
          <p:cNvSpPr txBox="1"/>
          <p:nvPr/>
        </p:nvSpPr>
        <p:spPr>
          <a:xfrm>
            <a:off x="318051" y="165540"/>
            <a:ext cx="82892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Risk Kitchen Placemat: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5DD48-1349-0941-A6AC-E00E355DC346}"/>
              </a:ext>
            </a:extLst>
          </p:cNvPr>
          <p:cNvSpPr txBox="1"/>
          <p:nvPr/>
        </p:nvSpPr>
        <p:spPr>
          <a:xfrm>
            <a:off x="3015167" y="1094528"/>
            <a:ext cx="1218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3/4 = 0.75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A8A9ED-066C-314E-97F8-674C7F6300BC}"/>
              </a:ext>
            </a:extLst>
          </p:cNvPr>
          <p:cNvSpPr txBox="1"/>
          <p:nvPr/>
        </p:nvSpPr>
        <p:spPr>
          <a:xfrm>
            <a:off x="6160122" y="109452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1/3 = 0.33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F3C71-677F-5F4E-81C8-E4A6BD14B215}"/>
              </a:ext>
            </a:extLst>
          </p:cNvPr>
          <p:cNvSpPr txBox="1"/>
          <p:nvPr/>
        </p:nvSpPr>
        <p:spPr>
          <a:xfrm>
            <a:off x="9136763" y="1094528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2/3 = 0.67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06DA1-985D-2B47-AFD3-939E0742BC1E}"/>
              </a:ext>
            </a:extLst>
          </p:cNvPr>
          <p:cNvSpPr txBox="1"/>
          <p:nvPr/>
        </p:nvSpPr>
        <p:spPr>
          <a:xfrm>
            <a:off x="3015167" y="6396752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2/7 = 0.28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61B2E1-F899-9045-B989-5D8AED2C231F}"/>
              </a:ext>
            </a:extLst>
          </p:cNvPr>
          <p:cNvSpPr txBox="1"/>
          <p:nvPr/>
        </p:nvSpPr>
        <p:spPr>
          <a:xfrm>
            <a:off x="6096000" y="639675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3/5 = 0.6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8564BD-1CA4-EA40-881E-5471711B730B}"/>
              </a:ext>
            </a:extLst>
          </p:cNvPr>
          <p:cNvSpPr txBox="1"/>
          <p:nvPr/>
        </p:nvSpPr>
        <p:spPr>
          <a:xfrm>
            <a:off x="9151642" y="639675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1/2 = 0.5</a:t>
            </a:r>
          </a:p>
        </p:txBody>
      </p:sp>
    </p:spTree>
    <p:extLst>
      <p:ext uri="{BB962C8B-B14F-4D97-AF65-F5344CB8AC3E}">
        <p14:creationId xmlns:p14="http://schemas.microsoft.com/office/powerpoint/2010/main" val="2963715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44</Words>
  <Application>Microsoft Macintosh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 Hardin</dc:creator>
  <cp:lastModifiedBy>Jo Hardin</cp:lastModifiedBy>
  <cp:revision>4</cp:revision>
  <dcterms:created xsi:type="dcterms:W3CDTF">2021-07-18T18:26:14Z</dcterms:created>
  <dcterms:modified xsi:type="dcterms:W3CDTF">2021-07-19T00:19:20Z</dcterms:modified>
</cp:coreProperties>
</file>