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94"/>
  </p:normalViewPr>
  <p:slideViewPr>
    <p:cSldViewPr snapToGrid="0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7C72-40E9-7172-5C93-C2C76033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15D52-126D-E939-D382-4C4A7EA1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5F7D-6EAA-FC2C-DA23-6B2908E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129C-E76C-8DFE-567C-666F543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10E2-C217-A65D-9C70-C8FB881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B898-F43A-C8DE-85F4-F3CF4956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F8AC-5C83-0131-D863-AE6A139D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86E5-0620-684A-CC6E-3A741E4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5939-C5AF-ABE2-BF5A-7345B668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A7E5-31D2-8CD9-D728-0EDA88FF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9C92-06E3-F781-3272-3ACB22F4C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B6734-2F93-1ABB-7A59-42D46541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5B10-781A-8B84-F33A-0F3ED127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6F-4BD9-DF7E-C822-D00EA661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3DD5-BDA7-3B66-76CD-A5CF60D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2B4C-0C66-A337-A938-14E75877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5653-C725-C7DC-5E63-B4F17F31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D7FB-61C6-18CA-9248-535D14A1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44C3-4B03-87DA-1E94-5764B86F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754E-B1BF-0EFD-E224-A8C0D6C0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66BE-3D5B-F03B-3AAC-94247833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9452-A798-5E4D-E3BB-6AE4F5B0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1638-8866-8047-7B89-FC4E11DC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6167-0F5A-BF96-13AE-F088FD25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A57A-0148-C92B-3788-82D1F0A5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E3F9-30EE-3629-ACA4-1BE6F31F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147-FE9C-1043-3AA5-5D98A2F2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5B68-D2B2-1587-55E5-8D52E6DC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BA8C-C270-637A-2C6E-55BF28A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6D65-E9F8-5381-C5EE-51784ADC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692C-68F4-B6C1-AECF-BC29CEC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8CB-E308-C4DC-88F0-8961C001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C0F4-5270-674D-9619-B05CEEA9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41145-00C8-C560-0E69-47CA3A26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77C5E-D0D2-1189-C429-FFF606F9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023F3-2569-C02E-D562-0F7513FF1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4F4B5-15BC-4243-83E5-EE7FFFC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7BDF-267C-7438-D64E-CEFB04E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21907-1E06-B8AE-A23C-A8ABBB27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1C8D-009C-568C-813E-B916A32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D035A-DC15-138A-1DA1-FC77BD97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8DBA2-2103-1EA9-1853-E1788A42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A9F75-DB08-5881-FE5D-5AE0173F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C6304-3E98-9552-B2BE-DCDF32F0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6909B-A30B-CA5E-4773-8D88700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5E77-86B5-0DD8-60DE-0F67CCD3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29A8-C22D-5B81-7A93-6EE09D6C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6EC3-EADF-981E-0B88-6A3B89D4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3D4-A354-C61F-B24F-014C417B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AF5D-E248-1010-AD33-F9CF24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2A9C1-A7D4-3F75-C698-0122B32D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5DDD-FB05-B2F9-B70B-A8F92AE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44C-025A-57D4-E79F-45E676B3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3FE98-F65D-AB90-E221-37A6EC3C6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D7F3C-C047-EAFA-ABE8-86B88CEF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E57D-B242-7065-B218-6EF1E771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8A80-F339-B2FC-0C2E-18936D8A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43C6-7FE2-E51B-E8A6-A736D003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D49D9-0383-1CA1-02A6-504BDCCA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DCED-DF84-C490-0A33-ABF45311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0272-4A49-B0FF-091F-983E003ED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87210-A319-6F47-93AD-1D1A754C034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6D9-9233-FD13-04D7-B942F6AA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D0FA-F300-42A7-875A-9FE1A8AD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481B6-A10E-0E40-A946-F8A4ED9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blocks&#10;&#10;Description automatically generated">
            <a:extLst>
              <a:ext uri="{FF2B5EF4-FFF2-40B4-BE49-F238E27FC236}">
                <a16:creationId xmlns:a16="http://schemas.microsoft.com/office/drawing/2014/main" id="{F772A388-F99E-3780-EF82-4E9BB8C3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83033"/>
            <a:ext cx="8890781" cy="6365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03A79-58E2-6A29-851D-81CF8935D795}"/>
              </a:ext>
            </a:extLst>
          </p:cNvPr>
          <p:cNvSpPr/>
          <p:nvPr/>
        </p:nvSpPr>
        <p:spPr>
          <a:xfrm>
            <a:off x="2525486" y="511629"/>
            <a:ext cx="1807028" cy="104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BC622-8FA4-19B4-CADF-366A4FC05E90}"/>
              </a:ext>
            </a:extLst>
          </p:cNvPr>
          <p:cNvSpPr txBox="1"/>
          <p:nvPr/>
        </p:nvSpPr>
        <p:spPr>
          <a:xfrm>
            <a:off x="2525486" y="459431"/>
            <a:ext cx="1948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Acquisition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7471D-A3BF-F59B-CDB3-3CEC05AEA8C1}"/>
              </a:ext>
            </a:extLst>
          </p:cNvPr>
          <p:cNvSpPr/>
          <p:nvPr/>
        </p:nvSpPr>
        <p:spPr>
          <a:xfrm>
            <a:off x="5192486" y="413658"/>
            <a:ext cx="2035628" cy="104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A1BF0-3B43-E3EC-9051-BCD04EA4302D}"/>
              </a:ext>
            </a:extLst>
          </p:cNvPr>
          <p:cNvSpPr/>
          <p:nvPr/>
        </p:nvSpPr>
        <p:spPr>
          <a:xfrm>
            <a:off x="8088086" y="413658"/>
            <a:ext cx="2188028" cy="104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89A66-629D-C0B3-8562-40F084285DC0}"/>
              </a:ext>
            </a:extLst>
          </p:cNvPr>
          <p:cNvSpPr/>
          <p:nvPr/>
        </p:nvSpPr>
        <p:spPr>
          <a:xfrm>
            <a:off x="3592286" y="3465932"/>
            <a:ext cx="1807028" cy="104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5074D-FBA3-3DC0-1556-467A746D7926}"/>
              </a:ext>
            </a:extLst>
          </p:cNvPr>
          <p:cNvSpPr/>
          <p:nvPr/>
        </p:nvSpPr>
        <p:spPr>
          <a:xfrm>
            <a:off x="7108958" y="3581399"/>
            <a:ext cx="2035628" cy="998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913A3-394B-0503-91C7-A6946958188E}"/>
              </a:ext>
            </a:extLst>
          </p:cNvPr>
          <p:cNvSpPr txBox="1"/>
          <p:nvPr/>
        </p:nvSpPr>
        <p:spPr>
          <a:xfrm>
            <a:off x="5155809" y="459117"/>
            <a:ext cx="1948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Exploration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BF955-F3F7-910C-6C66-ADE59F369F00}"/>
              </a:ext>
            </a:extLst>
          </p:cNvPr>
          <p:cNvSpPr txBox="1"/>
          <p:nvPr/>
        </p:nvSpPr>
        <p:spPr>
          <a:xfrm>
            <a:off x="8207829" y="459117"/>
            <a:ext cx="2281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91709-495B-27AB-8BA3-26CE0A8BF07C}"/>
              </a:ext>
            </a:extLst>
          </p:cNvPr>
          <p:cNvSpPr txBox="1"/>
          <p:nvPr/>
        </p:nvSpPr>
        <p:spPr>
          <a:xfrm>
            <a:off x="3592286" y="3549928"/>
            <a:ext cx="2226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Conclusions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5702A-A1F3-15A0-2636-FEF0AA745BE3}"/>
              </a:ext>
            </a:extLst>
          </p:cNvPr>
          <p:cNvSpPr txBox="1"/>
          <p:nvPr/>
        </p:nvSpPr>
        <p:spPr>
          <a:xfrm>
            <a:off x="7148481" y="3535938"/>
            <a:ext cx="2724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740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 Hardin</dc:creator>
  <cp:lastModifiedBy>Jo Hardin</cp:lastModifiedBy>
  <cp:revision>2</cp:revision>
  <dcterms:created xsi:type="dcterms:W3CDTF">2024-08-16T01:00:32Z</dcterms:created>
  <dcterms:modified xsi:type="dcterms:W3CDTF">2024-08-16T01:07:10Z</dcterms:modified>
</cp:coreProperties>
</file>