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720" r:id="rId1"/>
    <p:sldMasterId id="2147483732" r:id="rId2"/>
    <p:sldMasterId id="2147483744" r:id="rId3"/>
  </p:sldMasterIdLst>
  <p:notesMasterIdLst>
    <p:notesMasterId r:id="rId52"/>
  </p:notesMasterIdLst>
  <p:handoutMasterIdLst>
    <p:handoutMasterId r:id="rId53"/>
  </p:handoutMasterIdLst>
  <p:sldIdLst>
    <p:sldId id="370" r:id="rId4"/>
    <p:sldId id="267" r:id="rId5"/>
    <p:sldId id="269" r:id="rId6"/>
    <p:sldId id="270" r:id="rId7"/>
    <p:sldId id="368" r:id="rId8"/>
    <p:sldId id="360" r:id="rId9"/>
    <p:sldId id="369" r:id="rId10"/>
    <p:sldId id="352" r:id="rId11"/>
    <p:sldId id="257" r:id="rId12"/>
    <p:sldId id="258" r:id="rId13"/>
    <p:sldId id="349" r:id="rId14"/>
    <p:sldId id="350" r:id="rId15"/>
    <p:sldId id="263" r:id="rId16"/>
    <p:sldId id="276" r:id="rId17"/>
    <p:sldId id="347" r:id="rId18"/>
    <p:sldId id="359" r:id="rId19"/>
    <p:sldId id="264" r:id="rId20"/>
    <p:sldId id="302" r:id="rId21"/>
    <p:sldId id="271" r:id="rId22"/>
    <p:sldId id="272" r:id="rId23"/>
    <p:sldId id="316" r:id="rId24"/>
    <p:sldId id="265" r:id="rId25"/>
    <p:sldId id="363" r:id="rId26"/>
    <p:sldId id="353" r:id="rId27"/>
    <p:sldId id="361" r:id="rId28"/>
    <p:sldId id="364" r:id="rId29"/>
    <p:sldId id="354" r:id="rId30"/>
    <p:sldId id="355" r:id="rId31"/>
    <p:sldId id="356" r:id="rId32"/>
    <p:sldId id="358" r:id="rId33"/>
    <p:sldId id="366" r:id="rId34"/>
    <p:sldId id="299" r:id="rId35"/>
    <p:sldId id="300" r:id="rId36"/>
    <p:sldId id="301" r:id="rId37"/>
    <p:sldId id="365" r:id="rId38"/>
    <p:sldId id="367" r:id="rId39"/>
    <p:sldId id="305" r:id="rId40"/>
    <p:sldId id="306" r:id="rId41"/>
    <p:sldId id="307" r:id="rId42"/>
    <p:sldId id="308" r:id="rId43"/>
    <p:sldId id="309" r:id="rId44"/>
    <p:sldId id="310" r:id="rId45"/>
    <p:sldId id="266" r:id="rId46"/>
    <p:sldId id="311" r:id="rId47"/>
    <p:sldId id="312" r:id="rId48"/>
    <p:sldId id="313" r:id="rId49"/>
    <p:sldId id="314" r:id="rId50"/>
    <p:sldId id="317" r:id="rId51"/>
  </p:sldIdLst>
  <p:sldSz cx="13004800" cy="9753600"/>
  <p:notesSz cx="6985000" cy="9283700"/>
  <p:defaultTextStyle>
    <a:defPPr>
      <a:defRPr lang="en-US"/>
    </a:defPPr>
    <a:lvl1pPr algn="l" rtl="0" fontAlgn="base">
      <a:spcBef>
        <a:spcPct val="0"/>
      </a:spcBef>
      <a:spcAft>
        <a:spcPct val="0"/>
      </a:spcAft>
      <a:defRPr sz="3000" kern="1200">
        <a:solidFill>
          <a:schemeClr val="tx1"/>
        </a:solidFill>
        <a:latin typeface="Chalkduster" charset="0"/>
        <a:ea typeface="ヒラギノ明朝 ProN W3" charset="0"/>
        <a:cs typeface="ヒラギノ明朝 ProN W3" charset="0"/>
        <a:sym typeface="Chalkduster" charset="0"/>
      </a:defRPr>
    </a:lvl1pPr>
    <a:lvl2pPr marL="457200" algn="l" rtl="0" fontAlgn="base">
      <a:spcBef>
        <a:spcPct val="0"/>
      </a:spcBef>
      <a:spcAft>
        <a:spcPct val="0"/>
      </a:spcAft>
      <a:defRPr sz="3000" kern="1200">
        <a:solidFill>
          <a:schemeClr val="tx1"/>
        </a:solidFill>
        <a:latin typeface="Chalkduster" charset="0"/>
        <a:ea typeface="ヒラギノ明朝 ProN W3" charset="0"/>
        <a:cs typeface="ヒラギノ明朝 ProN W3" charset="0"/>
        <a:sym typeface="Chalkduster" charset="0"/>
      </a:defRPr>
    </a:lvl2pPr>
    <a:lvl3pPr marL="914400" algn="l" rtl="0" fontAlgn="base">
      <a:spcBef>
        <a:spcPct val="0"/>
      </a:spcBef>
      <a:spcAft>
        <a:spcPct val="0"/>
      </a:spcAft>
      <a:defRPr sz="3000" kern="1200">
        <a:solidFill>
          <a:schemeClr val="tx1"/>
        </a:solidFill>
        <a:latin typeface="Chalkduster" charset="0"/>
        <a:ea typeface="ヒラギノ明朝 ProN W3" charset="0"/>
        <a:cs typeface="ヒラギノ明朝 ProN W3" charset="0"/>
        <a:sym typeface="Chalkduster" charset="0"/>
      </a:defRPr>
    </a:lvl3pPr>
    <a:lvl4pPr marL="1371600" algn="l" rtl="0" fontAlgn="base">
      <a:spcBef>
        <a:spcPct val="0"/>
      </a:spcBef>
      <a:spcAft>
        <a:spcPct val="0"/>
      </a:spcAft>
      <a:defRPr sz="3000" kern="1200">
        <a:solidFill>
          <a:schemeClr val="tx1"/>
        </a:solidFill>
        <a:latin typeface="Chalkduster" charset="0"/>
        <a:ea typeface="ヒラギノ明朝 ProN W3" charset="0"/>
        <a:cs typeface="ヒラギノ明朝 ProN W3" charset="0"/>
        <a:sym typeface="Chalkduster" charset="0"/>
      </a:defRPr>
    </a:lvl4pPr>
    <a:lvl5pPr marL="1828800" algn="l" rtl="0" fontAlgn="base">
      <a:spcBef>
        <a:spcPct val="0"/>
      </a:spcBef>
      <a:spcAft>
        <a:spcPct val="0"/>
      </a:spcAft>
      <a:defRPr sz="3000" kern="1200">
        <a:solidFill>
          <a:schemeClr val="tx1"/>
        </a:solidFill>
        <a:latin typeface="Chalkduster" charset="0"/>
        <a:ea typeface="ヒラギノ明朝 ProN W3" charset="0"/>
        <a:cs typeface="ヒラギノ明朝 ProN W3" charset="0"/>
        <a:sym typeface="Chalkduster" charset="0"/>
      </a:defRPr>
    </a:lvl5pPr>
    <a:lvl6pPr marL="2286000" algn="l" defTabSz="914400" rtl="0" eaLnBrk="1" latinLnBrk="0" hangingPunct="1">
      <a:defRPr sz="3000" kern="1200">
        <a:solidFill>
          <a:schemeClr val="tx1"/>
        </a:solidFill>
        <a:latin typeface="Chalkduster" charset="0"/>
        <a:ea typeface="ヒラギノ明朝 ProN W3" charset="0"/>
        <a:cs typeface="ヒラギノ明朝 ProN W3" charset="0"/>
        <a:sym typeface="Chalkduster" charset="0"/>
      </a:defRPr>
    </a:lvl6pPr>
    <a:lvl7pPr marL="2743200" algn="l" defTabSz="914400" rtl="0" eaLnBrk="1" latinLnBrk="0" hangingPunct="1">
      <a:defRPr sz="3000" kern="1200">
        <a:solidFill>
          <a:schemeClr val="tx1"/>
        </a:solidFill>
        <a:latin typeface="Chalkduster" charset="0"/>
        <a:ea typeface="ヒラギノ明朝 ProN W3" charset="0"/>
        <a:cs typeface="ヒラギノ明朝 ProN W3" charset="0"/>
        <a:sym typeface="Chalkduster" charset="0"/>
      </a:defRPr>
    </a:lvl7pPr>
    <a:lvl8pPr marL="3200400" algn="l" defTabSz="914400" rtl="0" eaLnBrk="1" latinLnBrk="0" hangingPunct="1">
      <a:defRPr sz="3000" kern="1200">
        <a:solidFill>
          <a:schemeClr val="tx1"/>
        </a:solidFill>
        <a:latin typeface="Chalkduster" charset="0"/>
        <a:ea typeface="ヒラギノ明朝 ProN W3" charset="0"/>
        <a:cs typeface="ヒラギノ明朝 ProN W3" charset="0"/>
        <a:sym typeface="Chalkduster" charset="0"/>
      </a:defRPr>
    </a:lvl8pPr>
    <a:lvl9pPr marL="3657600" algn="l" defTabSz="914400" rtl="0" eaLnBrk="1" latinLnBrk="0" hangingPunct="1">
      <a:defRPr sz="3000" kern="1200">
        <a:solidFill>
          <a:schemeClr val="tx1"/>
        </a:solidFill>
        <a:latin typeface="Chalkduster" charset="0"/>
        <a:ea typeface="ヒラギノ明朝 ProN W3" charset="0"/>
        <a:cs typeface="ヒラギノ明朝 ProN W3" charset="0"/>
        <a:sym typeface="Chalkduster" charset="0"/>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343" autoAdjust="0"/>
  </p:normalViewPr>
  <p:slideViewPr>
    <p:cSldViewPr>
      <p:cViewPr varScale="1">
        <p:scale>
          <a:sx n="49" d="100"/>
          <a:sy n="49" d="100"/>
        </p:scale>
        <p:origin x="1386" y="90"/>
      </p:cViewPr>
      <p:guideLst>
        <p:guide orient="horz" pos="3072"/>
        <p:guide pos="4096"/>
      </p:guideLst>
    </p:cSldViewPr>
  </p:slideViewPr>
  <p:outlineViewPr>
    <p:cViewPr>
      <p:scale>
        <a:sx n="33" d="100"/>
        <a:sy n="33" d="100"/>
      </p:scale>
      <p:origin x="0" y="-2586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6" d="100"/>
          <a:sy n="56" d="100"/>
        </p:scale>
        <p:origin x="-2886" y="-84"/>
      </p:cViewPr>
      <p:guideLst>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CA"/>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1ED35E63-0AA3-4559-9B97-E90CB6E66817}" type="datetimeFigureOut">
              <a:rPr lang="en-CA" smtClean="0"/>
              <a:t>2017-01-04</a:t>
            </a:fld>
            <a:endParaRPr lang="en-CA"/>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CA"/>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9FB9FFC3-6EFA-4529-8CD3-DD09E13CE679}" type="slidenum">
              <a:rPr lang="en-CA" smtClean="0"/>
              <a:t>‹#›</a:t>
            </a:fld>
            <a:endParaRPr lang="en-CA"/>
          </a:p>
        </p:txBody>
      </p:sp>
    </p:spTree>
    <p:extLst>
      <p:ext uri="{BB962C8B-B14F-4D97-AF65-F5344CB8AC3E}">
        <p14:creationId xmlns:p14="http://schemas.microsoft.com/office/powerpoint/2010/main" val="34462561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776" units="cm"/>
          <inkml:channel name="Y" type="integer" max="1569" units="cm"/>
          <inkml:channel name="T" type="integer" max="2.14748E9" units="dev"/>
        </inkml:traceFormat>
        <inkml:channelProperties>
          <inkml:channelProperty channel="X" name="resolution" value="100" units="1/cm"/>
          <inkml:channelProperty channel="Y" name="resolution" value="100" units="1/cm"/>
          <inkml:channelProperty channel="T" name="resolution" value="1" units="1/dev"/>
        </inkml:channelProperties>
      </inkml:inkSource>
      <inkml:timestamp xml:id="ts0" timeString="2017-01-04T21:09:45.687"/>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7760" units="cm"/>
          <inkml:channel name="Y" type="integer" max="15694" units="cm"/>
          <inkml:channel name="F" type="integer" max="255" units="dev"/>
          <inkml:channel name="T" type="integer" max="2.14748E9" units="dev"/>
        </inkml:traceFormat>
        <inkml:channelProperties>
          <inkml:channelProperty channel="X" name="resolution" value="1000" units="1/cm"/>
          <inkml:channelProperty channel="Y" name="resolution" value="1000.25494" units="1/cm"/>
          <inkml:channelProperty channel="F" name="resolution" value="0" units="1/dev"/>
          <inkml:channelProperty channel="T" name="resolution" value="1" units="1/dev"/>
        </inkml:channelProperties>
      </inkml:inkSource>
      <inkml:timestamp xml:id="ts1" timeString="2017-01-04T21:09:46.375"/>
    </inkml:context>
  </inkml:definitions>
  <inkml:trace contextRef="#ctx0" brushRef="#br0">17450 12987 0</inkml:trace>
  <inkml:trace contextRef="#ctx1" brushRef="#br0">2114 3519 38 0,'-11'-52'31'15,"9"3"3"-15,-7-11 0 16,18 35-8-16,-23-38-6 16,41 42-5-16,-38-20-3 15,11 41-4-15,0 0-2 16,22 71 0-16,-25 0-2 15,6 27-1-15,-6 30-1 0,1 41-1 16,-4 19 0-16,-7 17 0 16,-7 8 0-16,-4-17-2 15,-4-13 2 1,1-25-3-16,2-21-2 0,-8-53-3 16,22-7-9-16,11-77-22 15,-16-44 0-15,10-46-1 16,28-14 1-16</inkml:trace>
  <inkml:trace contextRef="#ctx1" brushRef="#br0" timeOffset="319.6467">2443 2981 95 0,'66'-84'37'0,"-25"35"1"16,14 76 0-16,-38 19-28 15,18 72-2 1,-27 32-2-16,12 32 0 15,-15 26-3-15,6 24-1 0,-3 0-1 16,1-22 0-16,4-17-1 16,1-32 0-16,5-35 1 15,-8-34-2-15,3-37 2 16,-14-55-1-16,0 0 0 16,-25-5 0-16,-16-36 0 15,-8-14 0-15,-14-8 1 16,-9-2-2-16,-4 8 1 15,1 2-1-15,12 17 0 0,9-3-3 16,26 30-2 0,3-24-18-16,25 35-15 15,53-33 1-15,7 30-2 16,0-19 1-16</inkml:trace>
  <inkml:trace contextRef="#ctx1" brushRef="#br0" timeOffset="627.5618">3214 3982 103 0,'52'-49'38'16,"-33"-2"1"-16,6 37-1 15,-25 14-31-15,-16 27 0 16,-20 25-1-16,0 38-3 16,-19 25 0-16,6 18-2 15,2 1-1-15,14 0 0 16,14-12 0-16,19-26-1 15,19-33 1-15,20-31 0 0,13-40 0 16,6-22 1-16,-6-24 0 16,-6-23 0-16,-16-5 0 15,-16-5 1-15,-14 11-1 16,-14 8-1-16,-10 2-1 16,-6 3-2-16,13 31-6 15,-16-12-29-15,44 19-2 16,-5-7 0-16,35 23 0 15</inkml:trace>
  <inkml:trace contextRef="#ctx1" brushRef="#br0" timeOffset="1147.6414">3754 4149 96 0,'6'-33'37'16,"-12"-5"2"-16,6 38-2 16,-13-25-25-16,13 25-4 15,-3 44-2-15,6 13-1 16,-3 22-2-16,0 20 0 0,5 2-2 15,3 8 0-15,0-3-1 16,12-2 0-16,2-31-1 16,2-15 1-16,6-42-1 15,3-27 1-15,-2-16 0 16,-1-25 0-16,-3-8 0 16,-5-3 1-16,-5 9 0 15,-4 2-1-15,-5 25 1 16,-8 27 0-16,0 0-2 15,42 32 2-15,-12-7 0 16,11-3-1-16,8-11 1 16,9-6 0-16,-3-27 1 15,0-13-2-15,-12-12 0 0,-10-15 0 16,-13-1 0-16,-23-2 0 16,-11-6 0-1,-8 2 0-15,3 18 0 16,-3-20-7-16,44 27-33 0,-19 0-2 15,38 31 0-15,0 2 0 16</inkml:trace>
  <inkml:trace contextRef="#ctx1" brushRef="#br0" timeOffset="1532.0522">6011 3873 66 0,'39'-46'33'0,"-4"5"0"16,9 25 4-16,-27-12-23 16,29 69 1-16,-35 0-2 15,22 63-3-15,-33 5-1 16,11 38-4-16,-16 6 0 16,5 11-3-16,-6 2-2 15,-2-18-3-15,5-15-2 16,-13-43-2-16,27 3-12 0,-22-63-20 15,11-30 1-15,-33-8-1 16,11-36 2-16</inkml:trace>
  <inkml:trace contextRef="#ctx1" brushRef="#br0" timeOffset="1695.883">5847 4408 92 0,'-30'-98'37'16,"-6"0"0"-16,33 29 1 15,-8-1-28-15,50 40-2 16,2-9-3-16,25 12-1 15,8 2-2-15,16 4-1 16,12 2-3-16,-1 2-1 16,12 44-8-16,-28-18-27 0,16 29 1 15,-27-11-1-15,6 28 0 16</inkml:trace>
  <inkml:trace contextRef="#ctx1" brushRef="#br0" timeOffset="1970.9981">7191 4113 94 0,'0'0'39'16,"41"-19"-2"-16,-41 19 1 15,22 28-26-15,-36 4-6 16,17 39 0-16,-9-3-2 16,9 14-3-16,5-5 0 15,17 7 0-15,5-18 0 0,11-17-1 16,9-30 2-16,-1-24-1 15,0-31 0-15,-10-21 1 16,-15-14-1-16,-15-14 0 16,-20 1 0-16,-11 2 0 15,-17 3-1-15,-10 11-3 16,19 29-33-16,-25-7-5 16,14 35 0-16,-3 0 0 15</inkml:trace>
  <inkml:trace contextRef="#ctx1" brushRef="#br0" timeOffset="3227.6719">10748 3862 95 0,'24'30'37'16,"1"44"2"-16,-39 5-1 15,14 39-31-15,-35-1 0 16,10 11-2-16,-11-13-1 16,3-17-2-16,3-16 0 15,8-22-2-15,6-25 0 16,16-35 1-16,-3-46-1 16,11-14 0-16,12-25 0 15,10-16 0-15,5-16-2 16,7-9 3-16,7 1-1 15,0 16 0-15,1 24 0 16,-1 14 0-16,0 28-1 0,-7 29 2 16,-7 39 0-16,-2 24-2 15,-5 19 2-15,-4 19-2 16,1 14 2-16,-9 11-1 16,1-8 0-16,-6-12 0 15,0-23 1-15,-6-9-1 16,1-22 1-16,-6-38 0 15,0 0 0-15,-25 0 0 16,0-33 0-16,-8-16-1 16,-5 3 0-16,-6-9 1 15,-2 6-2-15,-4-6-4 16,20 28-4-16,-22-8-29 16,52 35-2-16,-14-28 0 0,14 28-1 15</inkml:trace>
  <inkml:trace contextRef="#ctx1" brushRef="#br0" timeOffset="3551.9965">12122 3813 97 0,'38'-49'39'16,"6"22"1"-16,-28-8-2 15,9 24-30-15,-25 11-2 16,19-28-1-16,-19 28-1 0,0 0-2 16,-35 49-1-1,7-5 1-15,-7 27-1 0,-4 16-1 16,4 6 0 0,4 11-1-16,18 5 2 0,13-11-1 15,19-11 1-15,14-13-1 16,11-25 0-16,5-27-1 15,3-3-2-15,-19-41-19 16,8 14-18-16,-24-25 0 16,-17 33 0-16,24-68-1 15</inkml:trace>
  <inkml:trace contextRef="#ctx1" brushRef="#br0" timeOffset="4024.4142">13142 3546 78 0,'0'0'37'16,"-8"-44"1"-16,8 44 0 16,0 0-22-16,5 33-6 15,-24 8-2-15,16 41-1 16,-21 11-2-16,2 24-4 16,-11 6 1-16,-3 8-3 15,3 0-1-15,-2-28-4 16,15-10-2-16,-15-49-31 15,35-44-1-15,0 0 1 0,49-60-1 16</inkml:trace>
  <inkml:trace contextRef="#ctx1" brushRef="#br0" timeOffset="4272.0665">13608 3734 102 0,'22'25'39'15,"-8"40"0"-15,-50 6 0 16,-2 25-31-16,-28-17-2 15,6 0-3-15,-9-5-1 16,6-12-2-16,8-13 0 16,17-16 0-16,38-33-1 15,-11 33 1-15,41-14 0 16,17-3-1-16,18 3 1 0,12 3 0 16,5 6 0-16,-2 2 0 15,0 13-3-15,-20-37-12 16,11 24-23-16,-24-22-1 15,2 8-1-15,-10-35 0 16</inkml:trace>
  <inkml:trace contextRef="#ctx1" brushRef="#br0" timeOffset="4700.6908">15654 3860 66 0,'28'-22'38'0,"-28"22"-1"0,0 0 3 16,5 24-21-16,3 56-6 15,-27-18-6 1,14 37-3-16,-12 7-2 15,6 9-1-15,3 5-1 0,2-22-2 16,9-3-1-16,-8-32-3 16,18 19-11-16,-15-52-20 15,2-30-1-15,0 0 0 16,-25-49 0-16</inkml:trace>
  <inkml:trace contextRef="#ctx1" brushRef="#br0" timeOffset="4880.6151">15251 3991 94 0,'-16'-41'38'0,"16"41"0"16,30-6 1-16,25 25-33 15,-1-19 0-15,29 14-2 16,-4-11 0-16,9-9-3 0,-6 9 1 16,9-17-5-16,-4 12-3 15,-32-26-23-15,17 34-10 16,-26-6 1-16,4 8 0 15</inkml:trace>
  <inkml:trace contextRef="#ctx1" brushRef="#br0" timeOffset="5083.8781">16507 3789 85 0,'-3'49'38'0,"-19"3"0"0,11 24 0 15,-13 6-20-15,5 19-13 16,-3 8-2-16,8 8-4 16,8-16-2-16,-13-30-8 15,25 3-27-15,-9-28 1 16,11-10-2-16,-8-36 1 16</inkml:trace>
  <inkml:trace contextRef="#ctx1" brushRef="#br0" timeOffset="5368.2907">16954 3742 87 0,'22'52'35'0,"-22"16"1"16,8 25-1-16,-30-8-26 16,25 16-5-16,-14-9 1 15,11 4-1-15,-8-31-2 16,11-2 1-16,-9-27-1 15,1-12 0-15,5-24 1 16,-36 3-1-16,3-28-1 16,-5 1 0-16,-9-12 0 15,-5-7-1-15,-3 13 0 16,3-8-1-16,11 10-3 16,-6-2-3-16,47 30-31 15,-14-27 0-15,14 27 0 16,33-11-1-16</inkml:trace>
  <inkml:trace contextRef="#ctx1" brushRef="#br0" timeOffset="5751.7336">17478 3898 98 0,'44'24'41'15,"-22"1"-2"-15,0 32-1 16,-25-2-29-16,8 21-4 15,-13 1 0-15,3 15-3 16,-6-2 0-16,0-10-3 16,3-10 0-16,-1-12 1 15,7-15-1-15,2-43 1 0,0 0-1 16,43 0 0-16,-12-24 0 16,-1-3 2-16,8-1-1 15,6 9 0 1,3-5 0-16,-3 7-1 0,-3 17 1 15,-3 3 1-15,0-3-1 16,-7 11 0-16,-1 0 1 16,-30-11-1-16,35 22 0 15,-35-22 1-15,25 24 0 16,-25-24-2-16,17 27 0 16,-17-27-3-16,0 0-5 15,0 0-26-15,0 0-4 0,0 0 1 16,0 0-1-16</inkml:trace>
  <inkml:trace contextRef="#ctx1" brushRef="#br0" timeOffset="5992.6044">17538 3849 105 0,'0'0'38'0,"0"0"0"16,47-8 0-16,10-20-32 16,7-13 0-16,15 11-2 0,-5-8 0 15,0-3-2 1,-5 6-3-16,-17-6-1 0,-8 49-10 16,-44-8-27-1,8 30 1-15,-35-8-1 0,-4 30 0 16</inkml:trace>
  <inkml:trace contextRef="#ctx1" brushRef="#br0" timeOffset="6136.2219">17640 4206 101 0,'27'38'36'0,"6"-46"1"16,16-3-3-16,1-11-35 15,-4-29-18-15,17 12-16 0,-5-10 0 16,5 14-2-1,-8-9 0-15</inkml:trace>
  <inkml:trace contextRef="#ctx1" brushRef="#br0" timeOffset="6607.1602">18397 3767 103 0,'16'38'40'16,"-27"-13"-2"-16,11 27 1 15,-19-9-28-15,5 23-7 16,-2-4 0-16,5 7-2 16,-6 2 0-16,6-17-3 15,3-13 3-15,5-11-2 16,3-30 0-16,0 0 0 16,36-22 0-16,-6-24 0 15,6-14-1-15,0-8 2 0,-1 5-2 16,1 3 1-16,-3 3-1 15,-3 21 2-15,-30 36-1 16,44-5 0-16,-31 32-1 16,7 11 0-16,-1-2 2 15,3-4-2-15,0 7 1 16,0-15 0-16,2-13 0 16,1-14 0-16,5-27 1 15,0-11 0-15,3-8 0 16,0 11 0-16,0-8 0 15,0 2 1-15,-6 6 0 16,1 19 0-16,-28 19 1 16,47 52-3-16,-31 5 0 0,3 6 0 15,3 13 0-15,0 6 0 16,14 32-9-16,-28-32-32 16,19 8-1-16,-27-13 0 15,11-15-1-15</inkml:trace>
  <inkml:trace contextRef="#ctx0" brushRef="#br0" timeOffset="9950.5165">34536 15498 0,'0'0'0</inkml:trace>
  <inkml:trace contextRef="#ctx1" brushRef="#br0" timeOffset="9967.8016">9568 3800 37 0,'0'0'29'0,"6"-33"2"16,-6 33 0-16,0 0-10 16,0-49-5-16,0 49-2 15,0 0-5-15,0 0-3 16,0 0-1-16,0 0 0 16,0 0-1-16,14 68-2 15,-17-5 2-15,6 24-3 16,-9 22 1-16,1 25-2 0,-4 32 1 15,-2 3-1-15,0-2-2 16,-8-20-1-16,8-8-1 16,-8-35-1-16,19-11-4 15,0-93-8-15,0 0-18 16,3-25 0-16,24-40 0 16,1-23 2-16</inkml:trace>
  <inkml:trace contextRef="#ctx1" brushRef="#br0" timeOffset="10448.5891">10092 3742 41 0,'25'-27'28'0,"-25"27"1"16,22-30 0-1,-22 30-11-15,0 0-10 0,25 6-1 16,-25-6 1-16,30 11-1 15,-30-11 0-15,35 60-1 16,-24-11-1-16,14 24-2 16,-14 9 1-16,3 22-2 15,-9 2 0-15,-2 17-1 16,-3-11-1-16,0-14 0 16,0-19 0-16,-3-24 0 15,-2-6 0-15,5-25 0 16,0-24 0-16,0 0-1 0,0-32 1 15,0 4 0-15,0-4-1 16,0 4 1-16,2-7 0 16,-2 5 0-1,0 3 1-15,0-1-1 0,3 4 0 16,-3 24 0-16,-3-36 1 16,3 36-2-16,-8-38 2 15,0 14-1-15,8 24 1 16,-33-36 1-16,-5 25-1 15,-9 8 1-15,-21 6-1 16,-9 14 1-16,-11 10-4 16,-19-16-24-16,22 11-9 0,-8-20-2 15,24-10-1 1,14-22-1-16</inkml:trace>
  <inkml:trace contextRef="#ctx1" brushRef="#br0" timeOffset="39399.3406">2624 6585 97 0,'0'0'36'16,"14"25"0"-16,-14-25 0 15,0 0-33-15,8 32-1 16,-8-32 1-16,39 19-1 16,-15-10 2-16,-24-9-2 15,28-11 1-15,-28 11-1 0,0 0-1 16,-11-41 1-16,-19 41 0 16,-14 3-1-16,-19 16-1 15,-14 19 0-15,-11 27 1 16,-11 14 0-16,-2 14 0 15,8 14-1-15,13 2 1 16,25 3 0-16,28-12-1 16,24-18 2-16,28-11-2 15,24-11 1-15,12-19-1 16,7 3 1-16,3-9 0 16,-2-13-1-16,-14-3 0 15,-6-2-1-15,-13-7-4 16,10 4-5-16,-18-25-29 0,21-5 1 15,-8-33-2-15,22 8 0 16</inkml:trace>
  <inkml:trace contextRef="#ctx1" brushRef="#br0" timeOffset="39750.6832">3491 6888 101 0,'0'0'38'0,"22"-46"0"16,-22 46 0-16,0 0-34 16,-27 70 0-16,-9-10-1 15,0 22 1-15,-8 6-4 0,0 18 1 16,6 6 0-16,8-6-1 16,11-16 1-1,19-19-1-15,16-19 1 16,14-25-1-16,14-8 2 0,3-24 0 15,2-25-2-15,-8-16 1 16,-5-14-1-16,-6-6 1 16,-13-13-1-16,-9-3 1 15,-14-5-1-15,-2-3-1 16,-8 16 1-16,-1 9-4 16,9 26-2-16,-11-21-14 15,19 60-18-15,0 0-1 0,27-5 0 16,-27 5-2-16</inkml:trace>
  <inkml:trace contextRef="#ctx1" brushRef="#br0" timeOffset="40299.5321">3905 7131 96 0,'0'0'37'0,"-14"30"-1"15,6 19 2-15,-25-3-31 16,17 17-1-16,-14-3 0 16,8 11-3-16,-3-11 0 0,9-16-1 15,16-44-1-15,0 0-1 16,38-14-2 0,-2-32 2-16,7-23-2 15,7-10 2-15,2-5-1 0,3-1 0 16,-9 14 1-16,-10 17 0 15,-8 21 0-15,-28 33 1 16,32 5-1-16,-32 25 1 16,-5 19 0-16,-9 14-1 15,1-3 1-15,-1-3 1 16,0-10-2-16,3-9 0 16,11-38 0-16,-5 25 0 15,16-50 0-15,13-16 0 0,9-11 0 16,11-10-2-1,8-7 3-15,6 4-2 16,-1 5 1-16,1 3 0 16,-6 24 0-16,-5 16 0 0,-12 28 1 15,-7 22 0-15,-9 16-1 16,-8 14 2-16,-8 11-1 16,-12 16 0-16,7 2 1 15,-15-4 0-15,6-9-1 16,-8-14 0-16,8-7-2 15,0-26-4-15,22-2-4 16,-11-30-29-16,19-35-1 16,-2-12-1-16,18-2 0 15</inkml:trace>
  <inkml:trace contextRef="#ctx1" brushRef="#br0" timeOffset="40691.3109">5142 6902 90 0,'0'0'36'0,"5"68"1"16,-24-14 0-16,28 34-26 16,-45-4-3-16,22 23-2 15,-16-9-1-15,11 3-2 16,2-14 0-16,4-8-1 16,4-19 0-16,4-22-1 15,5-38 0-15,0 0 0 16,30-60-2-16,-13-2 1 15,4-31 0-15,12-25-1 16,9-10 0-16,4-14 1 16,12-8-1-16,-1 25 0 0,6 8 1 15,0 13-1-15,-10 36 1 16,-1 21 0-16,-17 28 1 16,-7 36 0-1,-20 34 0-15,-16 18 0 0,-17 7 0 16,-11 14 1-16,-5-8 0 15,-14-3 0-15,1-5-2 16,-1-20-2-16,14-5-5 16,-17-46-32-16,58-3-1 15,-36 8-1-15,36-8 1 16</inkml:trace>
  <inkml:trace contextRef="#ctx1" brushRef="#br0" timeOffset="41171.6302">5814 7082 92 0,'-17'51'39'15,"-21"-4"-1"-15,8 32 1 16,-17-3-30-16,25 9-4 16,-11-6 1-16,20-5-3 15,2-14 1-15,8-19-3 16,3-41 0-16,30 19 0 15,0-58-1-15,0-12 0 16,12-34-1-16,2-16 0 0,8-16 0 16,8-3 1-16,6-3-1 15,-3 11 0-15,-6 19 1 16,-2 20 0 0,-8 40 0-16,-6 33 0 0,-16 30 1 15,-14 27-1-15,-11 28 0 16,-11 10 0-16,0 9 0 15,3 2 1-15,-1-13 0 16,7-11-1-16,2-14 0 16,5-16 1-16,3-25 1 15,-8-27-2-15,0 0 2 16,0 0-1-16,-5-60-1 16,-12 22 1-16,-10-14-1 0,-6 3 0 15,-5 0-1 1,-1 8 1-16,-2 8-1 15,0 3-4-15,41 30-6 16,-58-8-29-16,58 8 1 0,0 0-1 16,0 0 0-16</inkml:trace>
  <inkml:trace contextRef="#ctx1" brushRef="#br0" timeOffset="41711.6378">6708 6970 96 0,'25'0'39'16,"-25"0"0"-16,2 27-1 15,-40 14-31-15,22 19-1 16,-17 3-1-16,2 21 0 16,-1 1-2-16,-1-1-1 0,2-7 0 15,12-12-1-15,0-21 1 16,8-17-2-16,11-27 0 15,11-27 0-15,0-22-1 16,11-22 1-16,8-19-1 16,9-22 0-16,13-11 0 15,8 9 0-15,6 7 0 16,2 12 1-16,1 24 0 16,-3 35 0-16,-9 25 1 15,-10 31 0-15,-14 23 0 16,-11 15 1-16,-19 4 0 15,-9 9-1-15,-13-5 0 16,-9-12 0-16,-7-5-1 0,-9-16 0 16,6-8-1-16,-1-12 0 15,9-2-1-15,3-5 1 16,27-6-2-16,-28 8 2 16,28-8-1-16,11 30 2 15,6-6 0-15,2 4 0 16,0 7 1-16,3 9 0 15,-3-1 1-15,3 4-1 16,-6-4 1-16,-5-4-1 16,-2-7-1-16,-7-7-3 15,12 13-15-15,-14-38-21 16,25-11-1-16,-14-22 0 16,22 6-1-16</inkml:trace>
  <inkml:trace contextRef="#ctx1" brushRef="#br0" timeOffset="41899.7905">7687 7024 102 0,'44'25'39'0,"-44"13"0"16,5 27 0-16,-18-2-32 16,4 27-2-16,-10-2-1 15,3 7-3-15,-3 1-2 16,-3-23-6-16,19-5-31 15,-14-29-1-15,17-4-1 0,0-35 1 16</inkml:trace>
  <inkml:trace contextRef="#ctx1" brushRef="#br0" timeOffset="42067.1299">7446 7382 109 0,'-28'-30'39'0,"28"30"0"16,30-17 0-16,17 12-33 15,5-9-2-15,17 6-1 16,2 0-2-16,0-3-4 16,20 14-32-16,-34-17-4 15,-2 9-1-15,-27-12-2 16</inkml:trace>
  <inkml:trace contextRef="#ctx1" brushRef="#br0" timeOffset="42743.798">9618 7068 94 0,'0'0'37'0,"46"-11"1"0,-46 11-2 16,31-19-30-16,-31 19-1 16,41-11 0-16,-41 11-1 15,0 0-1-15,13-33-1 16,-13 33 0-16,-65 0 0 16,7 25-2-16,-13 21 0 15,-9 22 0-15,-2 12 1 16,8 15 0-16,19 9 0 15,19-9 0-15,28 1 0 16,30-15 1-16,22-29 0 16,25-16-1-16,7-17 0 15,1-16 0-15,0-12-1 16,-11-7-2-16,-6-11-2 0,-22-25-7 16,26 19-28-16,-29-19-2 15,20 11 1-15,-14-8-1 16</inkml:trace>
  <inkml:trace contextRef="#ctx1" brushRef="#br0" timeOffset="43035.3605">10561 7155 79 0,'0'0'37'0,"-22"25"2"15,-19 2-3-15,5 36-15 16,-13-3-16-16,11 13-3 0,2-2 1 15,14 3-2-15,17-14 0 16,21-11 0-16,23-19 1 16,15-19-1-16,7-30-1 15,7-19 1 1,-7-14 0-16,-4-8 1 0,-27-14-1 16,-13 1 0-16,-23 2-1 15,-16 3 0-15,-11 18 0 16,-19 18-3-16,11 29-6 15,-30-8-30-15,41 33 0 16,-6 0-1-16,28 19 1 16</inkml:trace>
  <inkml:trace contextRef="#ctx1" brushRef="#br0" timeOffset="43423.3401">11033 7363 106 0,'0'0'40'0,"-8"70"0"16,-20-26 0-16,1 8-35 16,2-6-1-16,6-2-2 15,5-14-1-15,14-30-2 16,0 0-3-16,30-46 1 16,9-6 0-16,2-11 0 15,8 0 0-15,-2-2 0 16,0 10 0-16,-6 25 2 0,-14 14 1 15,-27 16 1 1,28 24 0-16,-17 12 0 0,-3-1 1 16,14 12 1-1,0-20 1-15,16-2-1 0,-2-17 1 16,8-3-1-16,-6-24 1 16,6-11-1-16,-14-5 0 15,-11-6-1-15,-11-3-1 16,-10 3-1-16,-1 6-1 15,-11-6-3-15,14 41-5 16,-22-41-31-16,22 41 0 16,28-8-2-16,-1 24 1 15</inkml:trace>
  <inkml:trace contextRef="#ctx1" brushRef="#br0" timeOffset="43627.7734">11979 7114 107 0,'33'-24'39'0,"25"10"0"16,-12-5 0-16,23 8-35 15,-1-8 0-15,12 5-2 16,-14 3-1-16,-3 1-2 16,-11 15-3-16,-27-27-8 15,-25 22-26-15,0 0-2 16,0 0 0-16,0 0 0 15</inkml:trace>
  <inkml:trace contextRef="#ctx1" brushRef="#br0" timeOffset="43772.1239">12253 7264 104 0,'-52'71'40'16,"17"14"0"-16,-9-17 0 16,16 17-33-16,4-14-3 15,10-14-6-15,33 6-22 16,-19-63-15-16,63 5-1 15,-19-38-1-15,22-5 1 16</inkml:trace>
  <inkml:trace contextRef="#ctx1" brushRef="#br0" timeOffset="44235.5438">12824 7106 95 0,'-8'68'39'0,"-14"-19"0"0,5 39-1 15,-21-12-31-15,16 22-2 16,-19-13 1-16,13 2-3 16,-5-19 0-16,6-13-2 15,5-20-1-15,22-35 1 16,0 0-1-16,6-60 0 16,18-11-1-16,9-16 1 15,14-11-1-15,5-3-1 16,8 0 2-16,-2 11-2 15,5 8 1-15,-11 22 1 16,-5 27 0-16,-4 23 1 16,-12 15 0-16,-12 22 1 0,-19 6-1 15,-6 13 0-15,-13 4 1 16,0-4 0-16,-14-2-1 16,0-4 0-1,0-7-1-15,6-6 1 0,5-2-2 16,8 2 1-16,11 3 0 15,9 6 0-15,10 2 0 16,6 6 0-16,8 2 0 16,1 0 1-16,2 1 0 15,-1-15-1-15,-4-2-1 16,-28-30-2-16,55 50-14 16,-55-50-22-16,35-6-2 15,-35 6 1-15,33-35-2 0</inkml:trace>
  <inkml:trace contextRef="#ctx1" brushRef="#br0" timeOffset="44763.4712">13594 7401 98 0,'-8'27'40'0,"5"25"0"15,-24-6 0-15,13 12-35 16,-16 4 1-16,8 6-2 15,-5-13-1-15,8-11-2 16,5-20 0-16,14-24 0 16,22-24-2-16,8-15 1 0,14-26-1 15,5-17 1-15,12-11-1 16,2 3 1 0,0 0-1-16,-6 17 0 15,-13 15 1-15,-3 7-1 0,-5 23 1 16,-3 15 0-16,-3 18 0 15,-2 6 1-15,-4 14-1 16,1 5 0-16,-6 11 0 16,-2 10 2-16,-12 4-1 15,-5 2 0-15,-11-2 1 16,-3 5-2-16,-2-8 1 16,-1-9 0-16,1-10 1 15,16-33-2-15,-22 33 1 16,22-33 0-16,0 0-1 15,-27 0 1-15,27 0-1 16,0 0 1-16,-36-36-1 16,36 36 1-16,-27-32-2 0,27 32 1 15,-28-36-1-15,28 36 0 16,-27-30 0-16,27 30 0 16,-25-24-2-16,25 24-2 15,-33-6-1-15,-8-18-25 16,41 24-9-16,-36 0-1 15,36 0 1-15</inkml:trace>
  <inkml:trace contextRef="#ctx1" brushRef="#br0" timeOffset="45167.7443">14779 7174 104 0,'0'0'38'16,"0"0"3"-16,-55-16-4 16,22 35-31-16,-13-8-2 15,2 5-1-15,0 6-3 16,0 5 0-16,14 3 0 15,11 0-2-15,19 0 1 16,8 6 0-16,11-1 2 0,3 1-2 16,3 5 2-16,0 5 0 15,-3-5 1-15,-6 8 0 16,-11-8 1-16,-5-14 0 16,-5 1-1-16,5-28 0 15,-38 32 0-15,10-29-1 16,1 0-1-16,-9-17-3 15,11 22-9-15,-21-24-28 16,46 16-2-16,-39-30 1 16,39 30-1-16</inkml:trace>
  <inkml:trace contextRef="#ctx1" brushRef="#br0" timeOffset="45483.1654">14897 7297 100 0,'50'-22'39'16,"21"17"1"-16,-8-20-1 16,22 6-34-16,-6 0-1 15,6 5-1-15,-8 1-3 16,-8-1-1-16,-12 9-2 16,-21-6-2-16,-3 13-1 15,-33-2 0-15,0 0 0 16,0 0 2-16,-5 31 2 15,-15-1 1-15,-7 5 4 16,2 22 3-16,-16-5 3 0,16 22-2 16,-13-3 2-16,16 8-3 15,-11-11 0-15,11 0-2 16,3-2-6 0,-17-36-31-16,36 2-8 0,0-32 0 15,0 0-1-15</inkml:trace>
  <inkml:trace contextRef="#ctx1" brushRef="#br0" timeOffset="46491.307">15597 6942 66 0,'0'0'34'15,"-36"-13"1"-15,36 13 0 0,-36 8-21 16,53 22-4-16,-17-30-4 16,44 38-1-16,-3-19-2 15,16 6-1 1,9-14-1-16,11-9-3 0,13 12-21 16,-16-30-13-16,-2 2 0 15,-17-10-1-15,-6 2-1 16</inkml:trace>
  <inkml:trace contextRef="#ctx1" brushRef="#br0" timeOffset="47023.5705">18953 6929 96 0,'-63'-33'35'0,"14"30"1"16,-22-5-8-16,5 46-22 0,-16 6-3 16,10 19 0-16,4 2-1 15,21 17 0-15,20-6-1 16,35 4 0-16,33-34 0 15,28-13 1-15,21-25 0 16,17-11 0-16,-3-24 1 16,3-11 0-16,-14-22 0 15,-21 2-1-15,-34-7 1 0,-24 5 0 16,-31 8-2 0,-24 6 0-16,-22 16-2 15,-14 13-1-15,1 23-3 16,-4-9-3-16,47 41-30 15,-16-11-2-15,35 17 1 0,11-14-1 16</inkml:trace>
  <inkml:trace contextRef="#ctx1" brushRef="#br0" timeOffset="47339.687">19757 6850 95 0,'19'-49'36'0,"-16"21"1"16,-36 6 0-16,-11 28-31 16,-22-1-1-16,6 25-3 15,-6 6-1-15,6 10-1 0,13 9 0 16,22 2 0-16,20-2-1 16,19-4 1-16,13 7-1 15,6-6 1-15,5-3 1 16,-5 11 2-16,-13-6-1 15,-12-2 1-15,-22-6-1 16,-8 1 0-16,-11-12 1 16,-5-7-3-16,5-7-3 15,-11-42-26-15,44 21-9 16,-33-39-2-16,44 12 1 16,3-11-1-16</inkml:trace>
  <inkml:trace contextRef="#ctx1" brushRef="#br0" timeOffset="47732.0426">20426 6972 95 0,'39'0'39'16,"-39"0"-2"-16,-9 52 1 15,-21-19-31-15,5 32-2 16,-16-2-1-16,3 3-1 16,-3 10-2-16,8-5-1 15,8-11 0-15,14-16 0 0,11-9 0 16,0-35-1-16,44 27 2 16,-6-18-2-16,6-15 1 15,6-2 0 1,2 0 0-16,0-3 0 0,6 0 0 15,-6 0 1-15,8 0-1 16,-8 0 0-16,-3-2 0 16,-2 7 0-16,-3-5-2 15,-11 0 0-15,-3 6-3 16,-22-25-9-16,-8 30-23 16,0 0-1-16,-24-36 1 15,-15 4-2-15</inkml:trace>
  <inkml:trace contextRef="#ctx1" brushRef="#br0" timeOffset="47932.2284">20209 6959 104 0,'6'-30'38'16,"32"0"0"-16,42 16-1 15,2-21-33-15,20 2-1 16,-4-5 0-16,1 2-3 15,-8 14-2-15,-23-5-2 16,-8 27-5-16,-60 0-22 16,0 0-5-16,-24-5-2 15,-17 37 1-15</inkml:trace>
  <inkml:trace contextRef="#ctx1" brushRef="#br0" timeOffset="48060.4804">20445 6994 68 0,'-22'55'35'16,"20"-17"-1"-16,35-5 2 0,-6-31-20 15,42 23-7-15,-12-20-6 16,12-10-5-16,21 2-31 16,-24-13-2-16,8 5 1 15,-11-11-3-15</inkml:trace>
  <inkml:trace contextRef="#ctx1" brushRef="#br0" timeOffset="48306.7868">21630 6749 102 0,'0'0'38'0,"-55"-33"0"16,11 38-1-16,-35-5-32 0,35 20-1 15,3 4-1-15,13 17-2 16,17 11-1-16,17 2-1 16,19 17 1-16,2 3 0 15,-2 2 1-15,-6 9 0 16,-16-3 0-16,-12-6 1 15,-18-10 0-15,-17-6-3 16,0 5-12-16,-8-46-24 16,8-5-2-16,6-36-3 0,19-8 4 15</inkml:trace>
  <inkml:trace contextRef="#ctx1" brushRef="#br0" timeOffset="59895.5447">1988 9540 73 0,'0'-33'36'16,"0"33"-2"-16,-8-27 2 15,8 27-22-15,0 0-5 16,0 46-2-16,-6-2-3 16,9 26 0-16,-8 21-2 15,5 31 2-15,-11 26-3 16,2 29 1-16,-10 0-1 16,0 1 0-16,-3-9-2 15,-3-27-4-15,20 5-11 16,-17-63-21-16,22-32 0 15,0-52-1-15,5-35 1 16</inkml:trace>
  <inkml:trace contextRef="#ctx1" brushRef="#br0" timeOffset="60223.2449">2479 9136 84 0,'38'-27'37'0,"-5"43"-2"15,-27 36 1-15,13 57-29 16,-41 19-1-16,14 41-1 16,-11 11-1-16,10 19-3 15,-2-8 0-15,11-11-1 16,6-21 0-16,5-31 0 16,0-27 0-16,3-33-1 0,-3-27 2 15,-9-14 0 1,-2-27-1-16,-27 0 2 15,-3-16-1-15,-11-9-1 0,-6-7 2 16,-5 2-2-16,-3 0 0 16,6-3 0-16,10 11-2 15,4-8-2-15,35 30-4 16,-36-30-23-16,36 30-6 16,30 3 0-16,6 10 0 15</inkml:trace>
  <inkml:trace contextRef="#ctx1" brushRef="#br0" timeOffset="60639.2634">3113 10707 45 0,'16'-33'33'15,"-2"-13"1"-15,-3 8 2 16,-14-22-15-16,3 60-5 16,0-49-5-16,0 49-2 15,-25 35-3-15,9 17-1 16,-12 3-3-16,6 18-1 16,11-5-2-16,3 3 2 15,14-22 0-15,7-19-1 16,-13-30 1-16,55 3 0 15,-22-27 0-15,-3-17 1 16,-10-14 0-16,-7-2-1 0,-15 2 0 16,-1 6 1-16,-14 3-1 15,1 5 0-15,-3 8-1 16,-1 6-2-16,20 27-1 16,-24-22-2-16,24 22-3 15,0 0-11-15,0 0-18 16,0 0-2-16,41 27 2 15,-41-27 0-15</inkml:trace>
  <inkml:trace contextRef="#ctx1" brushRef="#br0" timeOffset="61119.4259">3247 10609 44 0,'0'0'31'0,"0"0"1"16,27 11 1-16,-27-11-9 0,33-6-13 15,-33 6-3-15,30-13-2 16,-30 13-1-16,47 5-1 15,-47-5-1 1,55 3-1-16,-30 0 1 0,5 2-1 16,-30-5-1-16,49 14 1 15,-24-3-1-15,-25-11-1 16,41 11 2-16,-41-11 0 16,36 35-1-16,-20-2-1 15,-5 10 2-15,3-7-1 16,-3-3-1-16,5 2 1 15,6-8-2-15,5-13 1 16,4-11 0-16,4-20-1 0,4-18 0 16,-1 2 1-16,-2-5 0 15,-3 3 0 1,-14 5 1-16,-19 30 0 16,30-25-1-16,-30 25 1 0,19 30-2 15,-8 0 2-15,8 3 0 16,12-11 0-16,4-12 0 15,9-10 1-15,0-16 1 16,8-19 0-16,-14-17 1 16,1-5-1-16,-14-17 0 15,-14 8 0-15,-9 9-2 16,-10 8 0-16,-3 8-4 0,-14-11-9 16,31 28-27-16,-17-6-2 15,11 30 0 1,19-41-1-16</inkml:trace>
  <inkml:trace contextRef="#ctx1" brushRef="#br0" timeOffset="62207.3552">5699 10718 71 0,'-6'44'32'0,"6"-20"1"16,0-24 0-16,30-30-27 0,-2-43 1 16,27-15 0-16,-14-51 1 15,22-5 0-15,-16-36-2 16,10 2-1-16,-16-18 0 15,-5 21-1-15,-17 12-2 16,-5 34 0-16,-9 26 0 16,-2 29-2-16,-8 33 0 15,5 41 0-15,-17 63 0 16,9 30 1-16,-3 35-1 16,0 22 0-16,3 16-1 15,-1 9 1-15,9-9 0 16,3-18 1-16,8-23-2 15,11-29 0-15,6-36 0 0,2-30 0 16,8-22 1-16,3-22 0 16,6-13-2-16,2-20 2 15,3-4 0 1,-2 1 0-16,-6 1 0 0,-6 14 1 16,-2 8-1-16,-36 27-1 15,35-33 2-15,-35 33-1 16,-2 38 0-16,-9-5-1 15,-3 13 0-15,3-2 1 16,0 0 0-16,5 13-1 16,6-8 0-16,6-5 1 15,8-12 0-15,2-2 0 16,-16-30 0-16,41 30 0 0,-41-30 0 16,36 3 1-16,-36-3-1 15,25-22 0 1,-17-2 1-16,-3-1-1 15,-5 25 0-15,6-46 0 0,-6 46 0 16,5-38 0-16,-5 38 0 16,3-39-4-16,-3 39-12 15,0 0-21-15,0 0 0 16,-16-51 0-16,2 15-1 16</inkml:trace>
  <inkml:trace contextRef="#ctx1" brushRef="#br0" timeOffset="62395.4325">5861 9553 106 0,'-36'27'38'16,"3"-18"1"-16,33-9-2 16,0 0-35-16,0 0-1 15,66-6-4-15,-6-21-8 16,25 21-26-16,11-10 0 15,22 0-1-15,3-1 1 16</inkml:trace>
  <inkml:trace contextRef="#ctx1" brushRef="#br0" timeOffset="62855.2574">7547 9968 78 0,'0'0'35'0,"0"0"1"15,-5 44 0-15,10 26-25 16,-13 26-6-16,11 35-1 16,-14 11 0-16,3 32-1 15,-3-2-3-15,-6-8-3 16,17 10-10-16,-16-43-23 16,16-21 0-16,-6-42 0 15,12-19-1-15</inkml:trace>
  <inkml:trace contextRef="#ctx1" brushRef="#br0" timeOffset="63107.0983">7413 10107 63 0,'5'-87'31'0,"9"21"1"15,8 39 0-15,-11-9-23 16,36 31-1-16,-15 0-1 15,21 29 1-15,-21-13 0 16,15 38-2-16,-22 6 0 16,2 24-1-16,-27-3-1 15,-5 14 0-15,-23-2-3 0,-10-9-3 16,-1 22-15-16,-10-52-20 16,5-6 0-16,-2-34-2 15,21-12 0-15</inkml:trace>
  <inkml:trace contextRef="#ctx1" brushRef="#br0" timeOffset="63927.083">7673 10554 65 0,'-2'30'31'0,"2"-30"0"16,27-2 1-16,-2-23-25 15,21 1-2-15,1-17 0 16,19-8-1-16,-6-20 1 16,17-4-2-16,-6-6 1 0,1 10-1 15,-18 1 0 1,-2 16 1-16,-19-2-1 16,-5 24-1-16,-28 30 0 15,0 0 0-15,0 0-1 0,14 38 0 16,-12-3-1-16,4 9 0 15,10 8-1-15,9-3 1 16,8-3 0-16,11-13-1 16,5-6 2-16,0-2-1 15,1-14-1-15,-4-8 1 16,-2-12 1-16,-5-2-2 16,-6-5 3-16,-6 2-2 15,-27 14 0-15,36-24 0 0,-36 24 2 16,0 0-2-1,0 0 0-15,24 8 0 16,-24-8-2-16,11 44 3 16,-11-44-1-16,25 43-1 0,-25-43 1 15,41 44 0-15,-16-36 0 16,-25-8 0-16,41-2 1 16,-41 2-1-16,27-20 0 15,-27 20 1-15,0 0 0 16,14-27-1-16,-14 27 1 15,0 0-1-15,-3-24 0 16,3 24 0-16,0 0-1 16,0 0 1-16,0 0-1 0,0 0 0 15,0 0 1 1,0 0-1-16,-2 24 1 16,2-24-1-16,0 0 1 15,0 0-1-15,0 0 1 0,-6 25-1 16,6-25 0-16,0 0-2 15,0 0-1-15,0 0-5 16,0 0-26-16,0 0-1 16,0 0 1-16,0 0-1 15</inkml:trace>
  <inkml:trace contextRef="#ctx1" brushRef="#br0" timeOffset="64310.5793">9228 10249 71 0,'-24'-11'34'15,"-4"5"0"-15,-10 4 0 16,8 21-23-16,-20-19-5 15,15 22-2-15,-9 2-1 16,16 9-2-16,6 5 0 16,9 6-2-16,13 5 1 15,8-8-1-15,22-3 0 16,9-11 1-16,7-13-1 16,6-6 3-16,-5-19-1 0,-1-5 2 15,-18-22 1-15,-3-1-1 16,-25-4 0-16,-14 2 0 15,-14-5-1-15,-7 5-4 16,10 38-13 0,-16-22-21-16,41 25-1 0,-41-24 0 15,41 24-2-15</inkml:trace>
  <inkml:trace contextRef="#ctx1" brushRef="#br0" timeOffset="65979.5672">9267 10268 50 0,'-39'-14'31'0,"39"14"0"15,0 0 1-15,-24-19-16 16,24 19-8-16,35-22-3 15,4 11-2-15,-1-5 0 16,9 2 0-16,-3 1-1 16,5 5 0-16,-8 8-1 15,-5 16-1-15,-6-11 1 16,-30-5 0-16,38 25-1 16,-38-25 0-16,0 0-1 0,25 25 1 15,-25-25 0 1,0 0 0-16,-5-30-1 15,5 30 1-15,-33-6 1 16,5 12-1-16,-7 2 0 0,-4 5 0 16,-2 17 0-16,0 9 0 15,8 4-1-15,8-10 1 16,17 0-1-16,8-33 1 16,27 38-1-16,9-35 1 15,11-12 0-15,2-10 0 16,0-8 2-16,-5 16-1 15,-8 19 1-15,-9 31 1 16,-16 31 0-16,-5 45-1 16,-17 19 2-16,-3 27-1 15,-10 30 0-15,-1 16-1 16,-8-5 0-16,0-17-1 16,-5-35 1-16,2-27-1 0,3-38-2 15,3-33 0-15,30-52 0 16,-36-77 0-16,34-29 0 15,7-33-1-15,20-20 1 16,10-12 0-16,15-4 0 16,10 9 1-16,11 13 0 15,12 30 0-15,7 6 1 16,3 21 0-16,1 3 1 16,-4 12-1-16,-8-1 1 15,1 11 0-15,-12 5 0 16,-11 1-1-16,-13 16 1 15,-9 5-1-15,-8 17 0 16,-30 27 0-16,31-19-2 0,-31 19 2 16,0 35-1-16,-3 12 0 15,-3-1 0-15,4 17 0 16,4-6-1-16,7 0 1 16,10-2 0-16,3-9-1 15,8-10 0-15,8-23 1 16,9-10 0-16,2-19-1 15,1-1 1-15,-4-10 0 0,-2-19 0 16,-3 2 0 0,-5 0 0-16,-3 1 0 15,-11 5 1-15,-6 10-2 16,-2 1 1-16,-14 27 0 16,0 0 0-16,27-8-1 0,-27 8 1 15,11 27-1-15,-11-27 0 16,9 36 1-16,-9-36-1 15,0 0 0-15,0 0 1 16,0 0 1-16,0 0-2 16,0 0 2-16,16-41-1 15,-16 41 0-15,-19-41 0 16,19 41 0-16,-38 8-1 16,10 11 1-16,-8 27 0 15,-5 1-1-15,6 15 0 16,2 1 1-16,8 8-1 15,17-11 1-15,8-13 0 0,11-17-1 16,19-17 1-16,8-21 0 16,6-14 1-16,0-13-1 15,-5-9 1 1,-7-8 0-16,-7 3 1 0,-6 6-1 16,-8 4 1-16,-2 12-1 15,-9 27 0-15,0-25-1 16,0 25 0-16,-3 25 1 15,6 0-1-15,-1-1 0 16,6 9-1-16,6 0 1 16,0 5-1-16,2-3 1 15,1-7 0-15,-17-28-1 16,33 46 1-16,-33-46 0 0,27 33 0 16,-27-33 0-16,0 0 0 15,28 13 0-15,-28-13 1 16,0 0-1-1,30-2 0-15,-30 2 0 0,35-17 1 16,-10 9-1-16,3-3 0 16,2-3 0-16,3 4 0 15,-1-4 0-15,-1 3 0 16,-1 6 0-16,-3 7 1 16,-27-2-1-16,39-2 1 15,-39 2-1-15,27 5 1 16,-27-5-1-16,0 0 0 15,30-8 0-15,-30 8 0 16,30-44 0-16,-5 17-1 16,5-6 1-16,6 0 0 15,0-2 0-15,5-1 0 16,-6 12 1-16,-4 5-1 0,-4 11 0 16,-27 8 0-16,41 5 0 15,-41-5 1-15,33 27-1 16,-33-27 0-16,41 47 0 15,-11-17 1-15,0 0 0 16,1-8 1-16,2 13 0 16,-6 3-1-16,-2 0 2 15,-3-2-2-15,0-12-2 16,8 9-14-16,-30-33-24 16,41-5 0-16,-22-25-2 15,11-3 0-15</inkml:trace>
  <inkml:trace contextRef="#ctx1" brushRef="#br0" timeOffset="68023.4466">13219 10593 44 0,'0'0'29'0,"-28"43"0"16,28-43 2-16,0 0-20 15,6 49-2-15,-6-49-1 0,41 9 0 16,-41-9 0-16,58-28 0 15,-28-13-2-15,25-5 0 16,-12-39-2 0,21-16 0-16,-7-27-2 0,9-16 0 15,0-23-1-15,0-13 0 16,-12-22 0-16,-4-5 0 16,-17 0 0-16,-9 10 0 15,-13 12-1-15,-8 21 0 16,-8 28 1-16,-6 21-1 15,0 33 0-15,0 30 0 16,11 52 0-16,-25 49 0 0,9 44 0 16,-9 44 0-16,-11 37 0 15,-8 44 1-15,-8 31-1 16,-8 34 1 0,0-4-2-16,2-17-1 15,20-9-3-15,-1-48-2 0,42 2-17 16,-9-73-13-16,20-28 0 15,0-51 0-15,11-20 1 16</inkml:trace>
  <inkml:trace contextRef="#ctx1" brushRef="#br0" timeOffset="69875.5228">13597 10243 66 0,'0'0'32'0,"-38"6"-1"16,38-6 1-16,3-41-26 15,8-5-1-15,24 13-2 16,1-11 0-16,13 11 0 16,-8 1 0-16,11 10 1 15,-19 16-1-15,3 39 1 16,-22 8-1-16,-3 19 0 15,-20 3 0-15,1 13-1 16,-8-2-1-16,-3 13 0 16,-6-21-1-16,0-12 0 15,3-7-1-15,0-15 0 16,9-7-1-16,13-25 1 16,-20 30-1-16,20-30 0 0,0 0 0 15,0 0 0-15,25 5 1 16,0-2 0-16,10-8 1 15,4-4-1-15,5-1 2 16,8-1-1-16,0-3 0 16,0 0 1-16,-5-2 0 15,-3-3 0-15,-12 0 0 16,-1 2 0-16,-9-13 0 16,-3 0 0-16,-6-5 1 15,1-9-2-15,-3 1 1 16,-3 2 0-16,-2 2-1 15,2 9 1-15,-8 30-1 16,0-27 0-16,0 27 0 0,-16 33-1 16,7 8 0-16,-4 8 1 15,4 6-1-15,-1 2 1 16,10 0-1-16,2-2 0 16,17-14 1-16,9-9 1 15,5-15-1-15,8-17 0 16,3-14 1-16,2-5-1 15,-2-14 1-15,3-10-1 16,-14-4 1-16,0 9 0 16,-9-6 0-16,-4 9-1 15,-7 5 1-15,-13 30 0 16,17-41 0-16,-17 41-1 16,0 0 0-16,0 0 0 0,0 0 0 15,0 0-1-15,27 16 1 16,-27-16-1-16,33 22 1 15,-33-22 0-15,49 19 0 16,-21-11 0-16,-1 9 1 16,1-4-1-16,-4 1 1 15,-24-14-1-15,42 44 1 16,-42-44-1-16,27 54 0 16,-13-16 0-16,-6 1 0 15,6-1 0-15,-1-11 0 16,1 6 0-16,-14-33 0 15,30 46 0-15,-30-46 0 16,44 0 0-16,-19-13 1 0,2-9-1 16,6-3 1-16,3-10-1 15,2-14 1-15,6-6-2 16,0 3 1 0,-3-5 0-16,-2 16 0 0,-4 8 1 15,-7 3-1-15,-4 19 1 16,-24 11-1-16,30 30 2 15,-24 6-2-15,-3 16 1 16,-3-3 0-16,0-3 0 16,-3 9 0-16,-3-12-1 15,4-2 0-15,-4-13 0 16,6-28 0-16,0 0 0 0,0 0-1 16,0 0 1-16,8-30-1 15,6 0 1 1,5-6 0-16,6 1-1 0,5-6 1 15,3 3 0-15,6 8 0 16,-4-3-1-16,4 11 1 16,-7 8 0-16,1 6-1 15,-2 11 2-15,-7 8-2 16,-24-11 1-16,41 24 1 16,-41-24-1-16,39 14 1 15,-39-14-1-15,44-5 1 16,-17-15-1-16,-2-1 1 15,-1-7 0-15,-2-2-1 0,-22 30 1 16,39-41 0 0,-39 41-1-16,19-30 0 15,-19 30 0-15,0 0 0 16,0 0 0-16,0 36-1 0,0-36 1 16,11 35 0-16,3-10-1 15,-14-25 1-15,46 33 0 16,-13-28 0-16,8-19 1 15,6-26 0-15,5-18-1 16,0-10 2-16,3-17 0 16,-6-15 0-16,1-10-1 15,-6-18 0-15,-3-6 0 16,-11-13-1-16,-3-3 1 16,-5-5 0-16,-5 10-2 15,-6 17 1-15,-6 16 0 16,-2 22 1-16,0 24-1 15,-3 66 1-15,0 0-1 0,-33 74 0 16,8 30-1-16,-5 32 2 16,2 33-1-16,1 20-1 15,2 15 1-15,12-2-1 16,13-25 1-16,16-21 0 16,17-33 0-16,14-44 0 15,8-36-1-15,5-21 0 16,3-24 2-16,-5-26-1 15,-9 6 0-15,-8-2 0 16,-8 18 0-16,-33 6 0 16,25 30 1-16,-31 6-1 15,-5 2 0-15,-8 17 0 16,3-9 0-16,-4 0 0 0,1-13 0 16,19-33 0-16,-36 27 0 15,36-27 0-15,-43 0 0 16,43 0-1-16,-42-5 2 15,42 5-3-15,-41 11 1 16,41-11 0-16,0 0 0 16,41 24 1-16,23-37 1 15,23-6 0-15,15-11 0 16,10-17 1-16,6 4-1 16,-5-9 0-16,-20-14-6 15,6 34-26-15,-58-15-9 16,-17 4 0-16,-32 2-1 15</inkml:trace>
  <inkml:trace contextRef="#ctx1" brushRef="#br0" timeOffset="71631.5008">19669 9512 70 0,'-8'-27'34'0,"8"27"2"16,0 0-1-16,-41-14-26 15,46 69-1-15,-21 5-4 0,19 38-1 16,-12 9-1-16,12 18-1 16,-3 17-4-16,-5-17-5 15,18 6-27 1,-15-24-1-16,4-20 1 0,-7-38-2 15</inkml:trace>
  <inkml:trace contextRef="#ctx1" brushRef="#br0" timeOffset="71791.6528">19466 10022 84 0,'6'-46'36'0,"13"11"0"15,6 2-1-15,16 19-30 0,3-10-3 16,13 5-2-16,12 16-4 15,-9-11-30-15,17 6-1 16,-3 0-1 0,3 5-1-16</inkml:trace>
  <inkml:trace contextRef="#ctx1" brushRef="#br0" timeOffset="73703.2881">20870 10254 75 0,'-22'38'34'15,"9"-5"0"-15,13-33 1 16,2 38-29-16,-2-38-1 15,66-57-1-15,-14-8 0 16,22-1 0-16,3-24-1 16,14 3-1-16,-6-11 0 15,-3 10-2-15,-13 15 1 16,-9 24-1-16,-13 24-1 16,-12 9 1-16,-10 7 0 15,-25 9 0-15,33 14 0 0,-33-14 1 16,0 0-1-16,22 30 0 15,-22-30 1-15,0 0-1 16,0 0 1-16,8-35 0 16,-8 35-1-16,-19-30 0 15,19 30 1-15,-44-17-1 16,8 17 0-16,-8 11 0 16,-5 11 0-16,-3 13-1 15,0 6 2-15,5 9-2 16,6 4 1-16,11 12 0 15,16 2 0-15,14-5-1 16,17-3 1-16,16-20-1 16,13 1 1-16,14-11 0 0,4-19 0 15,4-13 0-15,1-18 0 16,-6 1 1-16,-8-11-1 16,-9 6 1-16,-16-12 0 15,-8 1-1-15,-13 8 1 16,-9 27 0-16,-6-30-1 15,6 30 0-15,0 0 0 16,-38-11 0-16,27 35-1 16,0 9 1-16,11 8-1 15,2 8 1-15,9-5 0 16,14-1-1-16,5-10 1 16,3 0 1-16,6-22-1 0,-1-14 0 15,-5-16 1-15,-6-14 0 16,-10 0 0-16,-6-8 0 15,-14 6 0-15,-2-6-1 16,-9 3 1-16,-3 5 0 16,4 3-1-16,13 30 0 15,-14-49-1-15,14 49 1 16,16-41 0-16,-16 41-1 16,44-22 0-16,-14 20 1 15,1 10-1-15,2-3 1 16,-1 20 0-16,-1 5 0 15,-7 5 0-15,4 9 0 16,-9-6 0-16,-3-5 0 0,-16-33 1 16,22 49-1-16,-22-49 0 15,9 24 1-15,-9-24-1 16,0 0-1 0,19-38 1-16,-19 38-1 0,33-38 0 15,-11 14 1-15,5-1-1 16,3-2 0-16,9 8 0 15,-4 10 1-15,1-2 0 16,0 6 0-16,-1-6 0 16,1 8-1-16,0 3 2 15,-1-5-1-15,1-9 2 16,2-8-1-16,-2-13 0 16,8-14 0-16,-6-8 2 0,3-23-1 15,-5-20-1-15,5-7 1 16,-11-10 0-1,-5 0-1-15,-9-1 0 16,-2 12 2-16,-8 5-3 0,-4 25 1 16,-4 21-1-16,-7 28 0 15,9 27 0-15,-27 52 0 16,10 24 0-16,-2 28 0 16,3 27-1-16,-1 13 0 15,9 9 2-15,3 8-2 16,7-25 1-16,9-24-1 15,9-14 1-15,7-30-1 16,0-18 1-16,6-23 0 0,-5-22 0 16,-1-21 0-1,-2 2 0-15,-25 14 0 16,44-27 0-16,-44 27 0 16,30-44 1-16,-30 44-2 0,19-30 1 15,-19 30 0-15,30-27 0 16,-2 8 0-16,-1 5 0 15,6 1 0-15,3 5-1 16,2-3 2-16,-2 5-1 16,-6 9 0-16,-5-3 0 15,-25 0 0-15,32 33 0 16,-32-33 0-16,20 35 1 16,-20-35-2-16,19 33 2 15,-19-33-2-15,22 30 1 16,-22-30 0-16,27 8 0 15,-27-8 0-15,30 3 1 16,-30-3 0-16,28 2-1 0,-28-2 0 16,0 0 0-16,25 14 0 15,-25-14-1-15,0 0 1 16,27 33 0-16,-2-17-1 16,8 1 1-16,8-9 0 15,3 0 0-15,-1-3 1 16,1 12-1-16,-3-12 1 15,-5-10-1-15,-11-6 0 16,-25 11 0-16,24-8-3 16,-24 8-3-16,0 0-19 15,22-41-13-15,-27 11-1 16,2 2 0-16,-27-18-1 16</inkml:trace>
  <inkml:trace contextRef="#ctx1" brushRef="#br0" timeOffset="73883.6113">22338 9089 78 0,'-91'36'38'0,"39"-14"-1"16,60 8 1-16,39-28-18 16,57 7-18-16,28-7-3 15,21-21-15-15,28 14-18 16,-2-9-3-16,-1 6 0 15,-19-3-2-15</inkml:trace>
  <inkml:trace contextRef="#ctx1" brushRef="#br0" timeOffset="74435.5059">23931 10033 83 0,'38'-19'36'0,"-2"-22"0"15,13 25-8-15,-18-41-17 0,32 29-3 16,-30-21-3 0,8 22-1-16,-14-6-1 15,-27 33-1-15,33-30 1 16,-33 30-2-16,8 28-1 0,-8 2 0 16,3 10-1-16,3 4 1 15,2 0 0-15,0-1-1 16,6 7 1-16,-1-15 0 15,4-8 0-15,-17-27-1 16,49 30-9-16,-49-30-26 16,50-46-2-16,-28 0 1 15,8-9-2-15</inkml:trace>
  <inkml:trace contextRef="#ctx1" brushRef="#br0" timeOffset="74583.9716">24466 9196 103 0,'-25'0'39'0,"-2"-3"-4"16,27 3-1-16,0 0-55 15,33 19-16-15,13-16 1 16,4-9-2-16,18 9 1 16</inkml:trace>
  <inkml:trace contextRef="#ctx1" brushRef="#br0" timeOffset="74795.2821">25324 8825 100 0,'-30'-19'39'0,"30"19"0"16,-36 43 0-16,23 26-33 15,-12 7-1-15,6 25-3 16,-6 22-1-16,-2 10-2 15,5 31-6-15,-22-17-30 16,25 6-1-16,-9-25-2 16,15-19 0-16</inkml:trace>
  <inkml:trace contextRef="#ctx1" brushRef="#br0" timeOffset="75043.3704">24987 9717 62 0,'14'-33'34'0,"5"0"2"16,17 20-1-16,-4-4-17 16,23 36-9-16,-14-10-1 15,12 32 0-15,-21 5-1 16,4 22 0-16,-28 0-3 16,-5 6 0-16,-25-3-1 15,-5-6-1-15,-6-7-2 16,0-15-2-16,5-10-4 15,-7-49-13-15,35 16-21 16,-19-36 1-16,35 12-2 16,-8-17 1-16</inkml:trace>
  <inkml:trace contextRef="#ctx1" brushRef="#br0" timeOffset="75831.5677">25618 9883 88 0,'0'0'37'15,"0"0"1"-15,-14 25-1 16,14-25-30-16,-3 41-2 16,3-41-1-16,33 24-1 15,-3-16 0-15,14-8-1 16,-3-16 0-16,6 13 0 0,-6-16-1 15,-2 6 1-15,-9-9-1 16,-30 22 0 0,27-17-1-16,-27 17 1 15,0 0-1-15,-16 25 1 0,7 0-2 16,9-25 1-16,-8 57 0 16,14-33 0-16,-6-24-1 15,33 22 1-15,-3-27 0 16,3-6 0-16,2-14 1 15,1-7 1-15,-3-12-2 16,0 6 0-16,-9 0 1 16,1 13-1-16,-25 25 0 15,36-38 0-15,-36 38 0 0,27-6-1 16,-27 6 1 0,28 28-1-16,-28-28 1 15,33 8 0-15,-9-14 0 16,1-13 1-16,8-11-1 0,11-22 1 15,2-24 0-15,1-9 1 16,2-13 0-16,1-8-1 16,-6-6 1-16,-6 14-1 15,-8 2 1-15,-13 14-1 16,-9 25-1-16,-3 24 0 16,-5 33 0-16,-13 33 0 15,-7 30 0-15,7 21-1 16,-4 17 0-16,4 14 1 0,4 13-1 15,1-10 1 1,3-18-1-16,-1-18 0 16,6-16 0-16,-3-28 0 15,3-38 0-15,-30 19 1 0,3-46-1 16,-6-20 1-16,-3-10-1 16,-8-6 2-16,3-8-2 15,0-2 2-15,14 2-1 16,5 8 1-16,19 9-1 15,17 15 0-15,19 9 0 16,16 9 0-16,9 4 2 16,10 4-4-16,14 18-5 15,-19-27-24-15,25 25-8 16,-11-11-1-16,16 10-1 16</inkml:trace>
  <inkml:trace contextRef="#ctx1" brushRef="#br0" timeOffset="76799.324">28130 10085 59 0,'-30'30'33'15,"8"8"-1"-15,11 1 2 16,11-39-24-16,8 46-2 16,-8-46-1-16,80-30 0 15,-23-27 0-15,23-9-2 16,-9-35 1-16,11-8-2 15,-16-22 0-15,-3 3-1 16,-11-6-1-16,-13 14 0 16,-15 6-1-16,-7 24 1 0,-6 11-2 15,-6 18 1-15,-2 31-1 16,-3 30 0 0,-14 39 0-16,3 23-1 15,-2 34 1-15,-4 8 0 0,6 21 1 16,0 9-2-16,6-3 1 15,10-17-1-15,9-21 2 16,8-22-1-16,8-27 0 16,6-25 1-16,2-25-1 15,6-7 0-15,-6-26 1 16,-5-2-2-16,-3-2 1 16,-10 5 1-16,-9-1-1 15,-11 39-1-15,-6-30 0 0,6 30 1 16,-30 36 0-1,13-1 0-15,9 12 0 16,3-1 0-16,10 3-1 16,6-2 1-16,14-9 0 0,5-14 1 15,0-10-1-15,3-11 0 16,-8-1 1-16,-25-2-1 16,36-8 2-16,-36 8-1 15,0 0 0-15,2-24-1 16,-2 24 0-16,-16-28-1 15,5 1-4-15,-14-27-6 16,20 13-28-16,-39-33 0 16,3 6-1-16,-31-22 1 15</inkml:trace>
  <inkml:trace contextRef="#ctx1" brushRef="#br0" timeOffset="76959.7963">28100 9305 85 0,'-50'16'35'16,"42"12"1"-16,8-28 0 15,77 35-28-15,8-43-2 16,41 16-1-16,11-22-2 16,28-5-1-16,21 14-8 15,-13-20-30-15,16 3-1 16,-24-5-1-16,-3 11 0 16</inkml:trace>
  <inkml:trace contextRef="#ctx1" brushRef="#br0" timeOffset="79031.1302">4355 12767 69 0,'-6'-36'33'15,"6"36"0"-15,0 0-5 16,-57 11-16-16,46 17-5 16,-25-1-2-16,6 25-1 15,-17 5 0-15,9 14-2 16,0-3 0-16,7 8-1 0,7-2 0 16,18 0 0-1,12-22-1-15,21-20 1 16,12-26 0-16,15-17 0 15,1-16 1-15,3-12 0 0,-12-23 1 16,-2-4-1-16,-19 6-1 16,-11 3 1-16,-20 11 1 15,-10 16-1-15,-14-6-2 16,2 17 1-16,4 11-1 16,24 8 0-16,-36-8 0 15,36 8-1-15,0 0 0 16,52-14 1-16,-8 14 0 15,8-8 0-15,0-3 0 16,3 5 0-16,-6-4-1 16,-10-4 1-16,-9 11 1 15,-30 3-1-15,38-8 0 16,-38 8 1-16,0 0-2 0,0 0 1 16,0 0 1-16,9 55 0 15,-15-4-1-15,-2 28 0 16,-9 31 1-16,-2 26 1 15,0 22-1-15,-6 14 0 16,1-8-1-16,-4-1 1 16,6-21-1-16,3-22 1 15,5-27-1-15,6-36-1 16,3-27 2-16,5-30-1 16,16-49 0-16,6-27 0 15,14-25 0-15,5-41 0 16,11-35 1-16,8-22-1 15,12-9-1-15,-4 9 1 0,-2 22 0 16,-6 19-1-16,-8 29 0 16,-8 48 1-16,-8 40-1 15,-36 41 1-15,33 43 2 16,-33 15-2-16,-8 12 1 16,-6 15 0-16,-11 5 0 15,-2-3 0-15,-6-10 0 16,0-20 0-16,-3-16-1 15,6-16 0-15,30-25-1 16,-41 24 1-16,41-24 0 16,0 0-1-16,3-24 0 15,-3 24 1-15,52-11-1 16,-11 11 1-16,11-3-1 0,8-8 1 16,12 0 0-16,4-13 1 15,7-6-1-15,-4-6 0 16,-7-10 0-1,-7-6 1-15,-12 3-2 0,-12 5 1 16,-19 6 1-16,-22 38-1 16,-9-33 2-16,-18 39-2 15,-3 10 1-15,-6 17-1 16,0 2 2-16,6 12-2 16,11-9 0-16,14-3-1 15,21-10 1-15,14-14-1 16,11-11 1-16,9-11-1 15,5-3 1-15,-1-2 0 0,-1 10 0 16,-10 9 0-16,-10 13 0 16,-8 12 0-1,-11 7 0-15,-3 1 1 0,-9 2-2 16,-2 3 1-16,0-14 0 16,0-27 0-16,0 0 1 15,0 0-2-15,0 0 1 16,39-38 0-16,-20 5 0 15,0-8 0-15,6 11 0 16,0-5 0-16,-3 10-1 16,2 11 2-16,-24 14-2 15,50 3 1-15,-20 11 1 0,3 2-1 16,2-2 1-16,9 5-1 16,6 0 1-16,2-5-1 15,0-1 1 1,-3-10-4-16,14 30-10 15,-27-28-25-15,19 6-2 0,-14-8 1 16,6-3-1-16</inkml:trace>
  <inkml:trace contextRef="#ctx1" brushRef="#br0" timeOffset="81299.461">7374 13364 70 0,'-41'25'34'15,"41"-25"0"-15,-35 33 0 16,35-33-21-16,0 0-7 15,0 0-2-15,0 0 0 16,49-30 0-16,-2-11-1 16,-1-19 1-16,15-3-1 15,-7-13 0-15,4 2-2 0,-9-3 0 16,-7 20 0-16,-10 14-1 16,-7 4 1-16,-25 39-1 15,39-19 0-15,-39 19 0 16,24 55 0-16,-18 2 1 15,-4 9 0-15,-2 15-1 16,-8 15 0-16,-3-3 1 16,-11-3 0-16,-5-6-1 15,-1-10 1-15,-4-25 0 16,1-11 0-16,-2-27 0 16,3-16-1-16,30 5-1 15,-41-41 0-15,30 13 1 16,6-7-1-16,10 0 0 0,6 4 0 15,-11 31 0-15,52-27 1 16,-8 19 0-16,14 0 0 16,8-14 1-1,16 3-1-15,6 0 0 0,2-6 0 16,1-10 1-16,-6-6-1 16,-14-3 0-16,-8-2 1 15,-19 8 0-15,-17-3 1 16,-16 5-1-16,-11 9-1 15,0 27 0-15,-38-25 2 16,2 34-3-16,-2 18 1 16,-3 14 0-16,2 13-2 15,12 4 1-15,8 7 1 0,16 3-1 16,14-5 1-16,14-11 0 16,16-19 0-1,11-14-1-15,5-11 3 16,-4-16-2-16,-7-11 1 0,-5-17 0 15,-13-5 0-15,-15-5 0 16,-4 5 0-16,-15-5 0 16,-2 7-2-16,-3 7 2 15,-3 4-1-15,14 28 0 16,-8-32-1-16,8 32 0 16,36-9 1-16,-6 7 0 15,5 2-1-15,7 2 0 0,-1 12 1 16,-3 0 0-1,-5-6 1-15,-6 14-1 16,-10 2 0-16,-9 12 0 16,-2 10 1-16,-4-8-1 0,-2-8 0 15,0 11-1-15,3-3 1 16,-3-38 0-16,17 41 0 16,-17-41 0-16,41-21 0 15,-14-7 0-15,-2-4 0 16,0-7 1-16,-4 1-1 15,-4 3 1-15,-3 5-2 16,-6 2 1-16,-8 28 0 16,0 0 0-16,0 0 0 15,0 30 0-15,3-5-1 16,2 10 1-16,9-7 0 16,5 2 0-16,6-8-1 15,5-17 1-15,3-10 0 0,5-15 0 16,3-4 0-16,-2-22 0 15,-4 5 0-15,-4-6 1 16,-1 4 0-16,-8 4 0 16,-3 12-1-16,-19 27 1 15,25-44-1-15,-25 44 1 16,0 0-2-16,0 0 1 16,0 0 0-16,0 0 0 15,10 28 0-15,-10 7 0 16,3 1-1-16,3 5 1 15,2 5 0-15,0-13-1 16,3-1 1-16,3 1 0 16,5-6 0-16,6-16 0 0,2 0 0 15,6-16 0-15,3-14 0 16,5-3 1-16,8-11-2 16,6-2 2-16,3-14-1 15,-3 8 0-15,-3-6 0 16,-9 17 0-16,-1 8 0 15,-9 3 0-15,-9 11 1 16,-24 8-2-16,28-8 1 16,-28 8 0-16,0 0 0 15,30 14 0-15,-30-14 0 16,0 0-1-16,27 5 1 16,-27-5 0-16,0 0 0 15,0 0 0-15,0 0 0 0,25 19 0 16,-25-19 0-16,0 0 0 15,0 0 1-15,0 0 0 16,0 0-1-16,0 0 0 16,0 0 0-16,0 0 0 15,0 0 0-15,0 0 0 16,0 0 0-16,0 0-2 16,0 0 2-16,0 0 1 15,0 0-2-15,0 0 1 16,0 0 0-16,0 0-1 15,0 0 1-15,0 0 0 16,0 0 0-16,0 0 0 16,25 22 1-16,-25-22-2 0,0 0 2 15,0 0-1 1,0 0 0-16,0 0 1 16,0 0-1-16,-3-35 0 15,3 35 0-15,-14-25 1 0,14 25-2 16,0 0 1-16,-25-25 0 15,25 25 0-15,0 0-1 16,-30 50 1-16,25-18-1 16,5 7 1-16,8 1 0 15,9 7-1-15,13-4 1 16,11-7 0-16,5-12 0 16,9-21 1-16,6-8-1 0,-1-9 1 15,0-16-1 1,-5-8 1-16,-5-14-1 0,-9-5 0 15,0 2 1 1,-11 9-2-16,0-1 2 0,-16 7-1 16,-3 12 0-16,-11 28 1 15,0 0-1-15,0 0 0 16,-36 36 0-16,28 2 0 16,8 0-1-16,16 6 1 15,15-9 0-15,18-2-1 16,19-17 1-16,12-10 0 15,5-31-5-15,36 17-20 16,-39-33-15-16,-13-3 0 0,-20-10 0 16,-16-3-2-16</inkml:trace>
  <inkml:trace contextRef="#ctx1" brushRef="#br0" timeOffset="123791.0872">2493 15691 76 0,'0'0'32'15,"0"0"1"-15,0 0 0 16,0 0-25-1,0 0-1-15,11 63-1 0,-25-19 1 16,17 29-1-16,-22 4 0 16,8 26-2-16,-11 1 0 15,0 8-2-15,-6 5 0 16,4-2 0-16,-1-3-1 16,6-17-2-16,2-13 0 15,9-25 1-15,3-8-2 16,-1-16 0-16,6-33-3 15,0 0-4-15,0 0-20 0,8-27-7 16,-13-9-1 0,-12-18 1-16</inkml:trace>
  <inkml:trace contextRef="#ctx1" brushRef="#br0" timeOffset="124054.9768">1689 16041 94 0,'-71'-58'35'0,"11"17"1"15,5 6-1-15,30 16-27 16,3-9-1-16,47 12-3 16,19-11 0-16,30 0 0 15,22-9-1-15,24 3-1 0,12-10 0 16,16 7 0-16,-11-7-1 16,0 13 0-16,-19-3 0 15,-14 8-1 1,-21 9 0-16,-17 0 0 0,-17 7-1 15,-16 7-2-15,0 23-4 16,-33-21-25-16,16 39-5 16,-19-9-2-16,12 13 0 15</inkml:trace>
  <inkml:trace contextRef="#ctx1" brushRef="#br0" timeOffset="124338.4745">3370 15514 86 0,'0'0'35'0,"41"-19"2"16,-41 19-2-16,25 60-24 15,-47-14-3-15,11 39-1 16,-27 10-2-16,5 25 0 15,-19 6-2-15,2 8 0 16,-2-1-2-16,3-7-1 16,16-9-3-16,6-30-4 15,43 6-19-15,-8-55-11 16,28-21-2-16,-3-36 2 16,24-20-2-16</inkml:trace>
  <inkml:trace contextRef="#ctx1" brushRef="#br0" timeOffset="124662.9184">4037 15378 91 0,'30'-6'36'0,"-30"6"0"16,-11 98-1-16,-25-24-27 16,17 38-2-16,-17 5 0 15,20 22-1-15,-6-8-2 16,14 0-1-16,8-14-1 15,8-16 0-15,6-24 1 16,2-20-1-16,3-27-1 16,-19-30 1-16,0 0 0 15,17-27 0-15,-36-20-1 0,-6-4 1 16,-13-4-1-16,-6-2 1 16,-11 8 0-16,-5 10-1 15,-6 15 1-15,-3 16-2 16,17 21-2-16,-11-18-10 15,38 35-24-15,-2-8 0 16,27 8-3-16,0-30 2 16</inkml:trace>
  <inkml:trace contextRef="#ctx1" brushRef="#br0" timeOffset="125255.0242">4585 15588 92 0,'28'-49'36'16,"-28"49"0"-16,19-28 0 15,-5 72-27-15,-58 5-2 16,8 38-1-16,-22 3-2 16,6 28-1-16,-11 7 1 15,8 1-2-15,-2-15 1 16,7-20-2-16,15-12 1 15,7-22-2-15,12-22 1 16,16-35 0-16,0-24-1 16,19-31 0-16,9-18 0 0,13-26-1 15,11-12 1-15,11-12-1 16,14-8 1 0,5-3-1-16,6 17 0 15,5 16 0-15,0 19 1 0,-2 28 0 16,-12 7 1-16,-10 28-1 15,-17 22 1-15,-14 24 0 16,-21 3 0-16,-20 14 1 16,-22-1-2-16,-10 4 1 15,-15 5 0-15,-7-6-1 16,-15-5 0-16,4 3-1 16,2-1 0-16,3-2 0 15,11 8 0-15,11 6 0 0,11-3-1 16,13 5 2-1,17 6 0-15,14-6 0 16,8 3 1-16,8-6-1 16,8-2 2-16,3-11-1 0,-5 0 0 15,-6-5 1-15,-2-6-2 16,-9-6 1-16,-19-24-1 16,22 27-2-16,-22-27-5 15,0 0-30-15,0 0-2 16,27-27 0-16,3-3 0 15</inkml:trace>
  <inkml:trace contextRef="#ctx1" brushRef="#br0" timeOffset="125614.9192">5433 15866 109 0,'35'-14'40'0,"-35"14"-1"0,3 36 0 16,-17-6-32-16,3 30-2 15,-13 0 0-15,2 11-1 16,-6 8-1-16,4-3-2 16,2-5 1-16,3-8-2 15,10-14 1-15,4-11-1 16,10-8-1-16,-5-30 0 16,33 30 1-16,-8-24 0 15,11-4 0-15,7-4 0 16,7-1-1-16,2 3 1 15,6-6 1-15,-4 1-2 16,4 2 1-16,-9-5 0 16,-2 3-1-16,-9 2 2 0,-7 0-2 15,-31 3 0-15,38-3-1 16,-38 3-1-16,0 0-7 16,0 0-28-16,0 0-2 15,-47-35 0-15,20 8 1 16</inkml:trace>
  <inkml:trace contextRef="#ctx1" brushRef="#br0" timeOffset="125803.5029">5449 15888 104 0,'17'-44'37'16,"26"3"0"-16,4-22 0 15,33 9-32-15,-9-9-1 0,11 17 0 16,-10-9-1-16,-9 20-2 15,-9 16-4-15,-23-14-10 16,-1 41-23-16,-30-8-2 16,-25 36 0-16,-22 2 0 15</inkml:trace>
  <inkml:trace contextRef="#ctx1" brushRef="#br0" timeOffset="125947.8463">5545 16000 110 0,'0'0'39'0,"28"27"1"15,2-43-2-15,25 10-30 16,-6-16-2-16,11 3-4 0,3 3-5 16,-27-14-32-16,24 13-3 15,-16-10-2-15,6 5 0 16</inkml:trace>
  <inkml:trace contextRef="#ctx1" brushRef="#br0" timeOffset="126771.0844">6428 15773 99 0,'-35'-43'36'15,"35"43"1"-15,-31-17-2 16,31 17-28-16,-32 49-3 15,18-2-1-15,-8-1 0 16,5 9-2-16,-5-6 1 16,3 3 0-16,6-17-1 15,4-8 0-15,9-27 0 16,0 0 1-16,14-41-1 16,11-2 0-16,-1-20 0 15,15-11-1-15,7-5 0 16,12-8 0-16,2-11 0 15,3 8 0-15,-2 19-1 16,-4 22 1-16,-7 13 0 0,-6 20 0 16,-11 29 0-16,-14 31 0 15,-11 27-1-15,-5 16 2 16,-3 6-1-16,-6-3 0 16,3 3 0-16,1-3 0 15,-4-22 0-15,6-11 0 16,0-13 0-16,3-14 1 15,-3-30 0-15,0 0-1 16,0 0 0-16,0 0 1 16,-41-27 0-16,13-3-1 15,-7-6 1-15,-9 3-1 16,-5 3-1-16,-1 6 2 16,6 5-2-16,-2 5 0 0,13 9-2 15,3 2-1-15,30 30-11 16,0-27-24-16,0 0 1 15,32 14-2-15,12 0 2 16</inkml:trace>
  <inkml:trace contextRef="#ctx1" brushRef="#br0" timeOffset="126983.7115">7292 15555 74 0,'0'0'36'15,"39"-14"1"-15,-39 14-1 16,-3 66-11-16,-19-23-19 0,11 23-2 16,-8-1-1-16,5 9-1 15,0 0-2-15,-2-9-2 16,16 6-7 0,-22-27-28-16,30-14 2 0,-8-30-3 15,0 0 3-15</inkml:trace>
  <inkml:trace contextRef="#ctx1" brushRef="#br0" timeOffset="127254.6193">7226 15451 85 0,'9'-57'34'0,"10"16"1"0,8 3-1 16,17 27-26-16,-6-11-3 15,26 28 1-15,-12 4-1 16,11 37-1-1,-17 7-1-15,1 26 1 0,-28 4-1 16,-8 6 1-16,-22 6-1 16,-16 10 0-16,-25-11 1 15,-11-4-1-15,-12-15 0 16,-1-13-1-16,2-9-1 16,5-13-4-16,22 6-8 15,4-34-27-15,43-13-2 16,0 0-1-16,74-41 0 15</inkml:trace>
  <inkml:trace contextRef="#ctx1" brushRef="#br0" timeOffset="127463.2408">8219 15637 104 0,'0'0'39'16,"-8"30"0"-16,-11 24 0 15,-20-5-33-15,1 25-1 16,-14 5 0-16,0 19-1 16,-3 3-2-16,-3 0-5 15,28 25-19-15,-11-50-16 16,22-8-1-16,2-21 0 0,28-20-2 16</inkml:trace>
  <inkml:trace contextRef="#ctx1" brushRef="#br0" timeOffset="128259.1433">8861 15626 78 0,'11'-30'35'0,"-11"30"1"15,0 0-1-15,30 27-19 16,-57 0-6-16,16 36-2 15,-25 0-4-15,3 19-1 0,-16-6 1 16,5 11-1-16,-6-10-1 16,9-17 0-16,3-14 0 15,8-19-2-15,5-16 0 16,25-11-1-16,-19-41-1 16,22-8 1-16,10-11-2 15,4-8 1-15,10-3-1 16,1 6 2-16,7 7 0 15,1 9 0-15,2 19 1 16,-5 14 0-16,0 16 0 16,-3 22 0-16,-8 11 1 15,3 10-1-15,-3 9 1 0,3 5 1 16,-1 1-1-16,4-7 1 16,2-12 0-16,8-15 0 15,3-21 0-15,3-9 0 16,0-24 0-1,-3-13 0-15,-5-17 0 0,-6-14 0 16,-8-8-1-16,-16 0 1 16,-9-8-1-16,-5 11 0 15,-12 11 0-15,7 11-1 16,-7 21-1-16,20 36-1 16,-27-16-2-16,27 16-2 15,0 79-12-15,-3-35-22 16,25 21-1-16,-14-10 1 0,23 13 1 15</inkml:trace>
  <inkml:trace contextRef="#ctx1" brushRef="#br0" timeOffset="128779.0289">10139 15424 99 0,'27'-35'37'15,"-2"21"0"-15,-25 14 0 16,0 0-31-16,0 0-2 16,0 0-2-16,0 0 0 15,0 0-1-15,0 0 0 0,0 0 1 16,0 0-1-16,0 0 1 16,0 0 0-1,25 11-1-15,-25-11 1 16,0 0-1-16,-39-3 0 0,6 22 0 15,-16 3-1-15,-9 13 0 16,-10 20 0-16,-6 13 0 16,0 14 0-16,2 5 0 15,18-2-1-15,12-1 1 16,23 7 1-16,22-7-1 16,24-10 2-16,23-22-2 15,18-6 2-15,17-16-1 16,9-11 1-16,2-8-1 15,2-22-2-15,-7-11 2 0,-12-13-1 16,-16 2 1 0,-16-8-1-16,-17 3 1 15,-19 0 0-15,-14 2-1 0,-24 6 2 16,-14 11-1-16,-19 8-1 16,-9 6 1-16,-5 5-1 15,0 0-2-15,14 13-3 16,-4-18-11-16,64 5-24 15,0 0-1-15,66 0-1 16,6-19-1-16</inkml:trace>
  <inkml:trace contextRef="#ctx1" brushRef="#br0" timeOffset="192414.6726">2262 18318 72 0,'3'-27'35'16,"-3"0"1"-16,0 27-1 15,-8-33-23-15,22 60-2 16,-20 3-3-16,14 44 0 16,-16 8-4-16,8 30 1 15,-8 11-1-15,5 18-1 16,-11-1 0-16,3 4-1 16,0-10 0-16,-2-9-1 15,2-10 0-15,0-20-2 16,5-5 0-16,-5-24-4 0,20 2-3 15,-26-38-21-15,28 6-7 16,-11-36-1-16,0 0 0 16</inkml:trace>
  <inkml:trace contextRef="#ctx1" brushRef="#br0" timeOffset="192706.2468">2188 18990 92 0,'-38'-148'35'16,"5"6"1"-16,-3-13-6 15,23 43-19-15,-7-13-4 16,34 29-2-16,11 6-2 16,27 22-1-16,16 5 0 15,18 19-1-15,7 17 1 0,8 24 0 16,-8 20 0-16,-5 16 0 16,-19 16 0-16,-17 24 0 15,-27 15 0-15,-25 15 0 16,-28 1-1-16,-16 2 0 15,-16-2 0-15,-14 2-1 16,3-5-1-16,-6-13-1 16,14-12-2-16,-3-27-5 15,47 11-30-15,-17-30 0 16,28 6-1-16,8-36 0 16</inkml:trace>
  <inkml:trace contextRef="#ctx1" brushRef="#br0" timeOffset="193314.3024">3203 18589 97 0,'0'0'37'16,"0"0"0"-16,0 0 0 16,-36 46-30-16,3-5-3 15,12 27 0-15,-7 6-1 16,3 13-1-16,-5 3 0 15,3 0 0-15,-3-5-1 16,5-14 0-16,0-9 0 16,9-18-1-16,-1-17 1 0,17-27 0 15,0 0 0-15,0 0-1 16,3-52 0-16,22-2 0 16,10-33 1-16,9-17-2 15,17-13 2 1,10-12-1-16,11 7 0 0,3-1 0 15,0 16 0-15,-8 17 0 16,-11 28 1-16,-9 26 0 16,-15 20 0-16,-15 24 1 15,-27-8-1-15,14 60 1 16,-28-27-1-16,-5 13 0 16,-6 6 0-16,-5 3 0 15,-3-9-1-15,-3-11 0 0,1 1-1 16,5-12 1-16,8 6-1 15,5 0 0 1,4-2 1-16,7 4-1 16,9 1 0-16,8 16 1 0,5-2-1 15,6 4 1-15,3 4 1 16,2-11-1-16,1 2 0 16,-4-5 1-16,-2-3-1 15,-5-13 0-15,-17-25 1 16,19 38-1-16,-19-38-1 15,0 0 1-15,11 30-2 16,-11-30-2-16,0 0-5 16,0 0-30-16,0 0 0 0,0 0-1 15,14-38 1-15</inkml:trace>
  <inkml:trace contextRef="#ctx1" brushRef="#br0" timeOffset="193654.3596">4210 18534 111 0,'24'-11'38'16,"-24"11"0"-16,0 33-7 15,-24-9-25-15,7 31-2 16,-8-3 0-16,6 8-3 16,0 13 0-16,8 9 0 15,6-11 0-15,10-3-1 16,11-13 0-16,17-25 1 15,3-16-1-15,13-20 1 16,-2-18 0-16,5-20 0 16,-8-13 0-16,-6-9 0 0,-16-13 1 15,-11 8-1-15,-16 0 1 16,-14 6 0-16,-9 5-2 16,-10 19 0-16,2 11-2 15,-5 5-1-15,41 25-4 16,-55-5-21-16,55 5-11 15,14 35-2-15,27-2 1 16,-3-8 1-16</inkml:trace>
  <inkml:trace contextRef="#ctx1" brushRef="#br0" timeOffset="194050.6931">5268 18411 106 0,'39'-46'39'0,"-1"19"-1"15,-19-1 0-15,14 17-31 16,-33 11-3-16,0 0 0 16,0 0-1-16,0 0-1 15,0 0-1-15,0 0-1 16,0 0 1-16,-44 28 0 16,3 13-1-16,-11 13 0 15,-11 20-1-15,0 13 1 16,0 14 0-16,11 3 0 15,13-1-1-15,25-4 1 16,25-18 0-16,22-15 0 0,19-25 0 16,14-19 1-16,6-22 0 15,-1-14 0-15,-8-11 0 16,-8-10 0-16,-22-20 1 16,-11 4-1-16,-22 4 0 15,-11 6 1-15,-8 0-2 16,-3 6-2-16,2 8 0 15,20 27-4-15,0 0-25 16,0 0-9-16,42-22 0 16,-1 3-1-16,24 19 0 15</inkml:trace>
  <inkml:trace contextRef="#ctx1" brushRef="#br0" timeOffset="194570.8017">6066 18501 100 0,'0'0'37'0,"0"0"1"16,-35 66 0-16,7 10-32 16,-8 6-1-16,12 19-1 15,-9-3 0-15,5 0-1 16,4-5-1-16,5-6-1 16,2-27 0-16,9-19 0 15,8-41 1-15,0 0-2 16,0 0 1-16,8-68 0 15,14-22 0-15,11-25-1 16,11-7 0-16,11-12 0 0,2 6 0 16,1 11 1-16,5 18-1 15,-11 26 0-15,-5 29 1 16,-6 33 0 0,-14 14 0-16,-27-3 0 0,25 46 1 15,-14-5-1-15,-14 0 1 16,-2 8-2-16,-12-2 0 15,-7-4 0-15,-4-2 0 16,-5 0 0-16,3-6 0 16,-3-5 0-16,3-5 0 15,8 0 0-15,8-1-1 16,9 3 0-16,13 12 0 16,11-1 1-16,11 3-1 15,3 11 1-15,6 2 1 0,5-8-1 16,-6 1 0-1,0-1 0-15,-7-8-1 16,-7-10 0-16,-2 7-3 0,-22-35-16 16,0 0-20-16,0 0-1 15,41-5 1-15,-30-31-1 16</inkml:trace>
  <inkml:trace contextRef="#ctx1" brushRef="#br0" timeOffset="195050.1063">6971 18695 119 0,'0'0'40'0,"8"60"0"15,-21-36-8-15,7 47-26 16,-13-5-1-16,11 5-1 16,-9-3-1-16,6 0-2 0,-2-16 0 15,7-22 0-15,6-30 0 16,0 0-1-16,14-57 0 15,2-3 1-15,6-25 0 16,3-8-1-16,5-5 0 16,3 3 0-16,0 16-1 15,0 10 1-15,-6 18-1 16,1 18 1-16,-4 33-1 16,-24 0 1-16,42 54 0 15,-23 1 0-15,-3 10 0 16,9 12 0-16,-6 7 0 15,6 6-1-15,0-5 1 16,-4-14 0-16,-1-6 0 0,-4-13 0 16,-5-8 0-16,-8-20 1 15,-3-24 0-15,0 0 0 16,-47 6 0-16,20-28-1 16,-9 0 0-16,0-2 0 15,-5-14 0-15,0 2 0 16,11 6 0-16,-3-8-3 15,33 38-5-15,-47-57-19 16,47 57-14-16,0-47 1 16,0 47-1-16,42-35 0 15</inkml:trace>
  <inkml:trace contextRef="#ctx1" brushRef="#br0" timeOffset="195598.7634">7668 18542 100 0,'0'0'37'0,"11"36"1"16,-8 13 0-16,-39-6-31 15,33 28-1-15,-11 0-2 16,6 8 0-16,-3-8-1 16,3-11-2-16,0-11 0 15,2-16 0-15,6-33-1 16,0 0 0-16,11-33 1 15,6-13-1-15,7-11-1 0,4-6 2 16,2 0-1-16,3 6 0 16,0 8 1-16,-3 11-1 15,-5 21 1 1,-25 17 0-16,33 44-1 0,-28 2 1 16,-2 3 0-16,0 9 0 15,-1-1 0-15,4-2 0 16,-1-15-1-16,-5-40 1 15,50-8-1-15,-12-33 1 16,6-5-1-16,8-22 1 16,0 5-1-16,3-8 0 15,-6 11 1-15,-10 14-1 16,-12 18 1-16,-2 18-1 0,-25 10 0 16,36 13 0-1,-20 12 1-15,3 10-1 16,0 3 0-16,9 14 0 15,-1 3 0-15,-2 5 0 0,2-3 0 16,-5 3 0-16,-3-5 0 16,-5-14 0-16,0-3 0 15,-14-38 0-15,25 52-9 16,-25-52-31-16,0 0-2 16,8-25 0-16,19 3 0 15</inkml:trace>
  <inkml:trace contextRef="#ctx1" brushRef="#br0" timeOffset="196123.2173">11335 18346 98 0,'-33'5'36'0,"3"28"1"16,8 32-1-16,-14-2-31 15,17 30-1-15,-6-9-2 0,11 12 0 16,3-3-3-16,3-11-2 16,16 5-7-16,-19-38-26 15,20-11 0-15,-9-38-1 16,0 0 0-16</inkml:trace>
  <inkml:trace contextRef="#ctx1" brushRef="#br0" timeOffset="196291.1874">10723 18676 100 0,'-27'-38'37'0,"35"13"0"16,17-2-1-16,27 8-31 15,16 0-2-15,17 0-1 16,8-9-1-16,6-2-4 0,22 38-15 15,-28-24-18-15,6 13 0 16,-17-2-1-16,0 8 0 16</inkml:trace>
  <inkml:trace contextRef="#ctx1" brushRef="#br0" timeOffset="196566.5155">12385 18433 110 0,'0'0'38'0,"-30"25"1"16,8 10-2-16,-14 11-33 15,17 31-1-15,3-1-1 0,16 3 0 16,13-10-1-16,23-15 0 16,13-16 1-1,14-8-1-15,6-41 1 0,-3-21 0 16,-9-23 1-16,-13-10-2 15,-22-12 1-15,-25 1 0 16,-18 10-3-16,-32-13-6 16,10 41-32-16,-40-6-1 15,6 31-3-15,-2 2 0 16</inkml:trace>
  <inkml:trace contextRef="#ctx1" brushRef="#br0" timeOffset="199229.7058">14516 18226 90 0,'-3'-36'38'16,"3"36"0"-16,-11-24-2 15,11 24-31-15,-16 24 1 16,5 12-2-16,3 26 0 15,-12-2-1-15,15 11 0 16,-6 6-2-16,11 2 1 16,-3-16-1-16,9-14 0 15,10-19 0-15,14-28 0 0,14-23 0 16,3-15-1-16,8-13 1 16,2-11-1-16,-7 8 1 15,-1 0 0 1,-11 9-1-16,-10 18 2 0,-28 25-2 15,0 0 1-15,19 49-1 16,-19-8 0-16,11 8 0 16,11-2 0-16,5-1 0 15,20-10 0-15,11-12 1 16,10-10 0-16,1-14 0 16,-1-8 1-16,-7-20 0 15,-12-4-1-15,-8-4 1 16,-13-2-1-16,-12-9 0 0,-11 4 0 15,-7-9 0 1,-7-5-1-16,1 13 0 16,-5-8 0-16,4 14 0 15,-2 3 0-15,3 7-3 0,0 4-2 16,8 24-3-16,0 0-28 16,19 27-6-16,-19-27 2 15,60 33-2-15</inkml:trace>
  <inkml:trace contextRef="#ctx1" brushRef="#br0" timeOffset="199434.5918">15983 17964 98 0,'-3'-38'37'16,"3"38"1"-1,-30 21-1-15,30 18-32 16,-22 4 1-16,9 28-3 0,-7 8 0 15,7 9-3-15,-1 4-1 16,3-23-3-16,30 10-29 16,-13-41-5-16,18-14 0 15,1-37 0-15</inkml:trace>
  <inkml:trace contextRef="#ctx1" brushRef="#br0" timeOffset="199706.187">16321 17885 81 0,'-3'49'35'0,"-14"8"0"16,4 19-1-16,-9-2-26 0,19 24-3 15,-8-21 1-15,16 5-3 16,-2-28-1-16,8-13 0 16,-3-11 0-16,-8-30 2 15,0 0-1-15,0 0-1 16,0 0 1-16,-35-52-1 15,-6 22 0-15,-6 3-1 16,-11-3-1-16,-2 0-1 16,5 16-3-16,-5-18-12 15,27 29-22-15,33 3 0 16,0 0-1-16,0 0 1 16</inkml:trace>
  <inkml:trace contextRef="#ctx1" brushRef="#br0" timeOffset="200170.8749">16647 18166 85 0,'36'43'37'0,"-36"-4"1"16,0 15-2-16,-33-2-29 15,27 22 0-15,-19-20-2 16,17 3-1-16,-11-18 0 15,19-39-3-15,0 0 1 16,0 0-1-16,8-66 0 16,14-2-1-16,11-6 0 0,0-13 1 15,3 8-1-15,5 5 0 16,-8 11 0-16,0 12 0 16,-9 23 0-16,-24 28 0 15,36 17 1-15,-22 26-2 16,-1 9 1-16,1 16 0 15,3 9 0-15,2 10 0 16,0-11 0-16,0-5 1 16,-2-16-1-16,-4-11 1 15,-4-14-1-15,-9-30 2 16,0 0 0-16,-28-6-1 16,-2-21 0-16,-8-9 1 15,-9 1 0-15,-5-3-2 0,-3-3 1 16,6 0-2-16,13 16-3 15,-2-10-4-15,38 35-31 16,0-25 0 0,0 25-2-16,41-27 2 0</inkml:trace>
  <inkml:trace contextRef="#ctx1" brushRef="#br0" timeOffset="200478.737">17272 18081 91 0,'47'-27'36'0,"16"5"2"16,5-11-1-16,20 17-30 15,-14-22-2 1,14 8-1-16,-14 0-3 16,-5 8-1-16,-15 8-3 15,-21-10-3-15,0 26-5 0,-33-2-1 16,0 0 0-16,-57 39 3 15,21 12 5-15,-22 9 1 16,-2 25 4-16,3 24 4 16,-20-8 5-16,41 30 2 15,-21-30-1-15,37 24-4 16,1-15-10-16,11-29-30 16,11-12-2-16,8-23-2 0,5-16 0 15</inkml:trace>
  <inkml:trace contextRef="#ctx1" brushRef="#br0" timeOffset="201254.6869">20020 18204 104 0,'25'3'39'16,"-25"-3"0"-16,25 8-1 16,5-8-34-16,5-8-1 15,12 2 0-15,-3-10-1 16,8-6-1-16,-8-11 0 15,-6 11-2-15,-16-13 2 16,-19 2 0-16,-28 20-2 16,-16 10 1-16,-19 14 1 15,-14 24-1-15,-11 28 0 16,-3 16 1-16,3 30-1 16,11 22 0-16,22-3 0 0,24 3 1 15,28-8-2-15,25-17 1 16,22-26 0-16,24-26 0 15,11-29 0-15,-5-23 1 16,-3-23 0-16,-14-29-1 16,-27-4 2-16,-22-3-2 15,-27-1 0-15,-20 6 1 16,-13 9-1-16,-1 5-2 16,7 24-3-16,-1-11-14 15,44 25-20-15,0 0 0 16,68-5-1-16,-2-11-1 15</inkml:trace>
  <inkml:trace contextRef="#ctx1" brushRef="#br0" timeOffset="201573.8849">21032 18477 105 0,'-5'24'39'15,"2"25"0"-15,-16-8 0 16,0 27-35-16,-3 6-1 15,8 8 0-15,-5 3-2 16,5-12 0-16,3-7-1 16,3-12 0-16,8-13-1 15,0-41 1-15,27 33 0 16,1-36 0-16,10-8 0 0,6-2 0 16,5-4 0-16,6 4 0 15,3-1-1 1,-6 3 1-16,-3 0 0 0,-5 6 1 15,-5 2-2-15,-7-3 0 16,-1 9-1-16,-31-3-1 16,38-11-3-16,-49-24-26 15,11 35-6-15,-3-66 0 16,-10 25 0-16</inkml:trace>
  <inkml:trace contextRef="#ctx1" brushRef="#br0" timeOffset="201752.3834">20876 18316 91 0,'8'-28'37'15,"22"7"1"-15,22 4-2 16,11-10-32-16,17 8-1 0,0-11 0 16,2-8-4-16,3 24-26 15,-22-11-8-15,-14 6-3 16,-24 0 2-16</inkml:trace>
  <inkml:trace contextRef="#ctx1" brushRef="#br0" timeOffset="201891.3003">21049 18493 90 0,'13'33'35'0,"18"-20"0"15,15-13-2-15,9 3-35 16,3-16-26-16,7-7-5 15,4-1-1-15,-6-9-1 0</inkml:trace>
  <inkml:trace contextRef="#ctx1" brushRef="#br0" timeOffset="202086.3502">21888 18324 100 0,'38'-11'39'0,"25"3"-1"15,0-14 1-15,14 0-35 16,5-8 0-16,9 3-2 16,-3 5-2-16,-14-3-2 15,3 17-10-15,-39-16-26 16,-11 7 0-16,-27 17 0 0,0 0 0 16</inkml:trace>
  <inkml:trace contextRef="#ctx1" brushRef="#br0" timeOffset="202214.9412">22264 18242 98 0,'-58'82'39'0,"-5"-6"-1"16,16 20 0-16,-5-9-31 16,25 22-1-16,5-11-6 15,5-27-14-15,26 6-23 16,2-25-1-16,24-9-1 16,9-21-1-16</inkml:trace>
  <inkml:trace contextRef="#ctx1" brushRef="#br0" timeOffset="202702.116">23649 18095 99 0,'0'0'38'15,"-36"-17"1"-15,-5 39-1 0,-28-8-32 16,9 29-1-16,-20-10-3 16,17 14 0-16,8 4 0 15,23-1-2-15,26-10-1 16,28-4 1-16,25 8-1 16,18-9 1-16,18 9 0 15,-7 5 0-15,-4-8 2 16,-12 19-1-16,-32 2 1 0,-23 7 0 15,-24-4-1-15,-22 3 1 16,-14-8-1 0,-5-13-1-16,7 5-5 15,-18-42-27-15,46 4-7 0,25-14-1 16,0 0-1-16</inkml:trace>
  <inkml:trace contextRef="#ctx1" brushRef="#br0" timeOffset="203370.8172">26309 18256 84 0,'46'-44'38'0,"-4"22"-1"15,-42 22 1-15,24 28-29 16,-48 18-3-16,10 28 0 15,-25 5-3-15,7 24 0 16,-10 6-1-16,7 9-1 16,-1-15 1-16,14-13-2 15,8-21 0-15,14-18 0 16,17-15 0-16,10-17 1 16,12-16-1-16,10-6 0 15,0-5 0-15,4 0 0 16,-4-1 1-16,3 7 0 0,-8 4-1 15,-6-2 0-15,-2 3 1 16,-6 3-1-16,0-4 0 16,-2 4 0-16,2-9 0 15,-30 3-2-15,49-14-1 16,-49 14-1-16,50-27-4 16,-50-22-14-16,11 22-16 15,-22-17-1-15,0 1 1 16,-25-9 1-16</inkml:trace>
  <inkml:trace contextRef="#ctx1" brushRef="#br0" timeOffset="203566.8783">26257 18138 90 0,'41'-38'36'16,"16"5"1"-16,9-5-1 0,17 14-30 15,-12-14-2-15,14 8-2 16,-8 2-4-16,-17-5-6 16,6 25-27-16,-31 0-2 15,-35 8 1-15,0 0-1 16</inkml:trace>
  <inkml:trace contextRef="#ctx1" brushRef="#br0" timeOffset="203726.7358">26380 18370 90 0,'28'25'35'16,"13"-12"0"-16,14-10-1 0,-1-11-30 15,12 0-4-15,11 5-23 16,-11-16-11-16,-3 0-1 16,-8-6 0-16,-6-2-2 15</inkml:trace>
  <inkml:trace contextRef="#ctx1" brushRef="#br0" timeOffset="203911.0103">27175 18327 89 0,'22'38'36'0,"14"14"-1"16,2-3 1-16,26 8-31 16,-4-11-1-1,14 1-1-15,-3-20-2 0,-2-11-1 16,-6 12-4-16,-27-53-13 15,2 12-18-15,-22-20-1 16,-5-11 0-16,-13-13 0 16</inkml:trace>
  <inkml:trace contextRef="#ctx1" brushRef="#br0" timeOffset="204098.9478">27675 18002 75 0,'-44'19'39'0,"3"30"-1"15,-25 6 0-15,5 48-17 16,-18-13-13-16,10 28-3 16,-10-6-2-16,10 2 0 0,9 9-4 15,11-19-4-15,35 13-16 16,-5-46-17-16,30-14 0 16,11-27-2-16,21-16 2 15</inkml:trace>
  <inkml:trace contextRef="#ctx1" brushRef="#br0" timeOffset="204466.4642">28157 18288 97 0,'22'47'38'16,"-22"-47"2"-16,-13 68-2 15,-7-27-33-15,18 24 1 16,-18 4-3-16,12 2 0 16,-3-6-2-16,3-8 0 15,5 1-2-15,9-12 2 16,5-11-1-16,8-10 0 16,11-17 0-16,6-8-1 15,2 0 1-15,0 3 0 16,1-6 0-16,-3 0 0 15,-4 1 0-15,-7-1 0 16,0 8 0-16,-25-5 0 16,33 25-1-16,-33-25-1 0,30 22-3 15,-30-22-17-15,0 0-16 16,0 0-1-16,0 0 0 16,-39-33 0-16</inkml:trace>
  <inkml:trace contextRef="#ctx1" brushRef="#br0" timeOffset="204654.803">28037 18343 94 0,'27'-27'37'0,"11"5"1"16,20 0-2-16,2-2-31 0,17 4-1 15,-3-7-1-15,3 0-3 16,-3 16-5-16,-30-11-31 15,0 6-1-15,-44 16 0 16,0 0 0-16</inkml:trace>
  <inkml:trace contextRef="#ctx1" brushRef="#br0" timeOffset="204806.7836">28119 18482 89 0,'5'49'36'16,"9"-16"0"-16,16 2 0 15,0-29-28-15,20 10-5 16,2-5-7-16,-8-11-30 0,13-5-2 16,-2-9-1-16,3 9 0 15</inkml:trace>
  <inkml:trace contextRef="#ctx1" brushRef="#br0" timeOffset="205138.7187">29131 18460 98 0,'33'-2'36'0,"-33"2"1"15,30-3 0-15,-30 3-33 16,27-11 0-16,-27 11-1 16,0 0 0-16,0 0 0 0,0 0-1 15,0 0-1-15,-38 14 1 16,-6 18-2-1,-2 15 1-15,-4 5-1 16,4 13 0-16,4 14-1 0,20 3 1 16,17-8 1-16,24-6 0 15,20-14 0-15,15-7 0 16,9-17 0-16,3-8 0 16,0-12-1-16,-11-18-2 15,0 11-6-15,-55-3-30 16,52-33-1-16,-36 6-1 15,9 5 1-15</inkml:trace>
  <inkml:trace contextRef="#ctx1" brushRef="#br0" timeOffset="205490.1419">29943 18550 85 0,'0'0'38'16,"24"36"0"-16,-21-9 0 16,11 30-28-16,-9-8-3 15,17 28-1-15,-8-17-2 16,13 8-1-16,-5-16-2 16,6-3 0-16,-4-11 0 15,4-13 1-15,-3-20-1 16,5-21 0-16,0-17 1 15,-3-5 0-15,1-14-2 16,-4-5 2-16,-2-9-1 0,-2-2 0 16,-4 5-1-16,-5 6 0 15,-3 16-1-15,-5 3-1 16,0 8-1-16,-6-3-5 16,3 33-25-16,0 0-8 15,25-5 2-15,-25 5-2 16</inkml:trace>
  <inkml:trace contextRef="#ctx1" brushRef="#br0" timeOffset="205774.8231">30818 18400 94 0,'11'-38'38'16,"-11"38"0"-16,38-35 0 16,3 18-33-16,6-5 0 15,21 3-1-15,4 0-2 16,7 6 0-16,-5-4-1 16,-3 4-1-16,-7 2 1 15,-18 0-3-15,-5 5-3 16,-32-18-21-16,-9 24-11 15,24-8-2-15,-24 8 0 0,0 0 1 16</inkml:trace>
  <inkml:trace contextRef="#ctx1" brushRef="#br0" timeOffset="206075.1027">31180 18316 106 0,'-33'30'41'16,"8"19"-2"-1,-19 0 1-15,6 25-36 0,-1 7 0 16,1 12-4-16,19 5-4 16,-6-35-16-16,36 14-19 15,0-23 0-15,30-10-1 16,3-39 0-16</inkml:trace>
  <inkml:trace contextRef="#ctx1" brushRef="#br0" timeOffset="206414.7932">31627 18575 92 0,'2'24'39'0,"7"17"0"15,-18 8 0 1,4 22-31-16,-12-11-1 0,12 17-3 16,-12-14-1-16,9-3-1 15,3-9-2-15,5-7 0 16,11-11-1-16,-11-33 2 15,44 27-1-15,-14-30 1 16,5-2-1-16,4-1 0 16,-4-2 1-16,7 3-1 15,-4-6 1-15,0 0-1 16,4 8 1-16,1 3-1 0,4-8 1 16,-3 5-1-1,3-8 0-15,-12 0 0 16,1-2-2-16,-17-12-1 15,-19 25-7-15,0-30-29 0,0 30 0 16,-38-65-1-16,7 27 0 16</inkml:trace>
  <inkml:trace contextRef="#ctx1" brushRef="#br0" timeOffset="206610.4158">31638 18408 101 0,'0'0'38'0,"41"-32"1"16,11 18-1-16,0-19-34 16,22 3 0-16,0-2-2 15,8 2 0-15,-10 5-2 16,-12-2-3-16,-2 32-16 0,-58-5-18 16,27-8-2-16,-27 8 1 15,-55 22 0-15</inkml:trace>
  <inkml:trace contextRef="#ctx1" brushRef="#br0" timeOffset="206758.4419">31698 18589 102 0,'0'43'39'15,"8"-18"-2"-15,28-3 1 16,-3-25-31-16,16 0-2 16,-5-8-5-16,-3-8-4 15,22 27-24-15,-24-24-11 16,7 8 0-16,-16-9 0 0,9 9-1 15</inkml:trace>
  <inkml:trace contextRef="#ctx1" brushRef="#br0" timeOffset="206945.9674">32452 18553 85 0,'-33'41'36'16,"11"3"1"-16,-2-3-1 15,13 2-25-15,-3 4-9 16,14 2 0-16,5-8-3 16,-5-41-6-16,42 27-28 15,-42-27 0-15,41-14-2 0,-22-29 1 16</inkml:trace>
  <inkml:trace contextRef="#ctx1" brushRef="#br0" timeOffset="207167.0662">32480 18212 71 0,'27'8'36'16,"-5"25"2"-16,27 19-1 15,-10-17-22-15,26 53-2 16,-34-20-1-16,15 30-2 16,-32-16-3-16,-3 11 0 15,-30-14-3-15,-20 5 1 16,-15-21-5-16,-4-14 0 0,3 3-8 15,-16-47-33 1,38-7 0-16,-3-15-3 0,36 17 0 16</inkml:trace>
  <inkml:trace contextRef="#ctx1" brushRef="#br0" timeOffset="233821.6353">2723 21101 61 0,'8'-54'33'16,"-5"-1"1"-16,5 9 1 15,-21-4-22-15,13 50-1 16,0-27-2-16,0 27-3 15,-11 25-3-15,5 13-1 0,-13 22-1 16,5 22 0-16,-13 16 0 16,2 25 0-16,-11 5 1 15,1 11-2 1,-1 6 1-16,0 2-2 0,1-22 2 16,7-7-2-16,6-23 0 15,3-27 1-15,8-13 0 16,6-17 0-16,5-38 0 15,0-24 0-15,3-28 1 16,8-14-1-16,-3-21 0 16,5-14 0-16,1-27-1 15,3-11 0-15,2-3 1 16,0 3-1-16,6 11 0 0,2-3 0 16,3 5 0-16,9 14 0 15,10 11 0 1,14 11 1-16,14 6-1 0,13 10 0 15,9 11 0-15,0 25 0 16,0 14 1-16,-6 24-1 16,-16 30 1-16,-25 16-1 15,-36 28 2-15,-27 13-1 16,-35 11 0-16,-17-5 0 16,-20 5-1-16,-2-16 0 15,3-17 0-15,8-5 0 16,19-16-1-16,25-17 1 0,30-27 0 15,19 28 0 1,20-15 0-16,7 9 1 0,1 5-1 16,-1 12 0-1,-13 12 0-15,-19 12 0 0,-25 8 1 16,-22 11 0-16,-13-6 0 16,-20 1-1-16,-8-1 1 15,0-16 0-15,2-19 0 16,9-8 0-16,14-20-1 15,8-13 0-15,16-2-2 16,9-23-2-16,27 1-2 16,-11-28-13-16,32 33-21 15,-1-20 0-15,34 18 0 0,-1-15 0 16</inkml:trace>
  <inkml:trace contextRef="#ctx1" brushRef="#br0" timeOffset="234229.9942">3787 21317 112 0,'17'-39'39'0,"-17"39"1"15,13-32-2-15,15 32-31 16,-28 0-2-16,0 0-1 16,-17 51-2-16,4-1 1 15,-4 7-2-15,-5 11 0 16,3 11 1-16,-6-2-2 15,9 2 1-15,-1-3-1 16,12-5 0-16,5-8 0 16,11-3 0-16,16-8 0 15,9-3 0-15,5-3 0 0,11-10 0 16,6-15 0-16,8-4 0 16,8-17 0-16,0 0 0 15,-8-6 0-15,-1-7 0 16,-4-1 0-16,-9 11 0 15,-11 3 0-15,-8 3 0 16,-33-3 0-16,38 16 0 16,-38-16-1-16,0 0 0 15,0 0-2-15,25 22-5 16,-25-22-19-16,0 0-13 16,19-24 0-16,11 18-1 15,-30 6 1-15</inkml:trace>
  <inkml:trace contextRef="#ctx1" brushRef="#br0" timeOffset="234557.8282">5216 21488 106 0,'0'0'37'15,"0"0"1"-15,-16 25-1 16,5 2-33-16,16 22 0 15,1 3-1-15,10 14-1 16,0-4 0-16,9-2 0 16,3-13 1-16,7 2-1 15,1-27 1-15,13-11-1 0,-2-17 1 16,0-10 0-16,-9-17-1 16,3-5 0-16,-11-8-2 15,-5-6 0 1,-9-3 0-16,-10 1 0 0,-1-1 0 15,-5 0 0-15,6 17-6 16,-6-19-9-16,24 35-24 16,-10-8-2-16,19 33 1 15,-8-17-2-15</inkml:trace>
  <inkml:trace contextRef="#ctx1" brushRef="#br0" timeOffset="234925.6928">6225 21347 109 0,'0'0'39'16,"0"0"-1"-16,9 30 0 15,-20 2-32-15,0 26-2 16,-11 2 0-16,5 8-2 16,1 0 1-16,2 3-3 15,0-14 1-15,9-5-1 16,5-6 0-16,8-5 0 15,6-16 1-15,-14-25-1 16,49 33 0-16,-16-25 1 16,3 3-1-16,10 0 0 0,4-9 1 15,2-4 0 1,3-1-1-16,-1 6 0 0,-1-6 1 16,-1 3-1-1,-6-8 0-15,-10 2 1 0,-3 1-1 16,-33 5-1-16,38-3-1 15,-38 3-2-15,0 0-13 16,0 0-22-16,0 0-1 16,-8-54-1-16,0 29 0 15</inkml:trace>
  <inkml:trace contextRef="#ctx1" brushRef="#br0" timeOffset="235122.1177">6286 21407 91 0,'27'-55'36'16,"20"30"1"-16,8-15-2 0,24-4-22 15,-5 6-9-15,8 2 0 16,-10 4-2-16,-15 2-3 16,-7 24-9-16,-50 6-25 15,0 0-1-15,-28-5 0 16,-21 29 0-16</inkml:trace>
  <inkml:trace contextRef="#ctx1" brushRef="#br0" timeOffset="235258.5187">6234 21456 110 0,'-31'35'38'0,"45"6"1"16,-14-41-2-16,77 27-29 16,-20-29-3-16,17-1-2 15,6 6-10-15,-11-28-30 0,7 9 0 16,-18-14-3-16,2 8 1 15</inkml:trace>
  <inkml:trace contextRef="#ctx1" brushRef="#br0" timeOffset="236002.3127">9045 21090 93 0,'38'-30'36'16,"3"14"2"-16,-33-14-2 15,-8 30-25-15,0 0-3 16,-41-3-2-16,-16 14-2 0,-9 19-1 16,-14-3-1-16,-5 11 0 15,0 9-1 1,6-1-2-16,16 1 1 16,19-9 0-16,27-3 0 0,28-2 0 15,22-3 0-15,14 8-1 16,13 0 1-16,0 3 1 15,-2 0 0-15,-14 6-1 16,-14-1 1-16,-19 9-1 16,-25-4 2-16,-13-12-2 15,-17-1 2-15,-3-6-1 16,-5-2-1-16,3-13-2 16,13 7-2-16,3-29-5 0,33 5-30 15,0 0 0 1,63 3-1-16,-24-22 0 0</inkml:trace>
  <inkml:trace contextRef="#ctx1" brushRef="#br0" timeOffset="236378.5154">9752 21453 88 0,'39'-19'38'0,"-39"19"-2"15,0 0 1-15,0 0-20 16,35-22-11-16,-35 22-1 16,44-19-1-16,-16-8-2 15,7 10 0-15,-7-15 1 16,-1 4-2-16,-16 1 0 16,-11 27-1-16,-41-30 1 0,-14 35-1 15,-16 23 1-15,-14 15-2 16,0 15 1-16,8 15 0 15,14 6 0-15,22 3 0 16,27-5 1-16,33-4-2 16,28-13 2-16,19-13-1 15,2-12 1-15,9-8-1 16,0-7 0-16,-11-12-2 16,-3 3-2-16,-22-25-10 15,14 14-24-15,-25-19-1 16,19 0-1-16,-13-17 1 15</inkml:trace>
  <inkml:trace contextRef="#ctx1" brushRef="#br0" timeOffset="236941.8178">10931 21289 101 0,'9'38'38'0,"-31"-2"0"16,8 24-1-16,-35 5-31 15,21 17-1-15,-10 3 0 16,8 10 0-16,-9-10-2 16,6-11-1-16,6-14 0 15,5-11 1-15,0-25-1 16,22-24-1-16,-25-11 1 16,25-32-2-16,11-17 1 0,17-22-1 15,13-16-1-15,14-14 1 16,13-3 0-16,15 9-1 15,7 10 0-15,1 12 1 16,-6 24-1-16,-9 27 0 16,-15 22 2-16,-12 19-1 15,-21 20 0-15,-20 12 1 16,-16 7 0-16,-14 10 0 16,-14-2 0-16,-11 2 1 15,-2-11-1-15,-6-5 0 16,3-13-1-16,8-7 0 15,8-4 0-15,9-9-1 0,27-8 1 16,0 0-1-16,0 0 0 16,11 35 0-16,14-13 1 15,10 3-2 1,4 5 3-16,2 8-1 0,0 0 1 16,-3-2 0-16,-5 5-1 15,-8-1 1-15,-9-10 1 16,-5 3-2-16,-5-8 0 15,-6-25 0-15,0 30 0 16,0-30-5-16,0 0-12 16,0 0-23-16,36-19-2 15,-17-22 1-15,22 8-1 16</inkml:trace>
  <inkml:trace contextRef="#ctx1" brushRef="#br0" timeOffset="237277.9435">11938 21554 108 0,'27'8'38'16,"-27"-8"1"-16,25 19 0 16,-25-19-31-16,0 49-3 15,-8-11 0-15,5 6-1 16,-5-3-2-16,5 14 1 16,-5-17-2-16,2-3 1 15,6-7-2-15,9-4 0 16,-9-24 0-16,38 27 0 15,-11-27 0-15,9-2 0 0,8 2 0 16,0 0 0 0,8 2 0-16,0-7 0 15,-3-3 1-15,1 0-1 16,-4-1 0-16,7-2 0 0,-10 1 0 16,-4-4-1-16,-6 0 0 15,-33 14-2-15,44-24-2 16,-50-9-11-16,6 33-24 15,-16-46 0-15,-6 16-1 16,-22-14 1-16</inkml:trace>
  <inkml:trace contextRef="#ctx1" brushRef="#br0" timeOffset="237602.5902">12023 21407 99 0,'0'0'38'0,"-14"-47"-2"16,44 28 3-16,9-41-32 15,27 27-2-15,2-10 0 0,20 2-1 16,-8-3-1-16,-4 17-1 16,-10-3 0-16,-19 3-4 15,-14 16-1-15,-33 11-4 16,0 0-16-16,-30 22-15 16,-9 8 0-16,-29-14 11 15,18 36 14-15,-32-11 7 16,16 8 3-16,6 5 6 15,-6-26 16-15,39 15 16 16,7-13-1-16,31 19-9 16,-11-49-14-16,52 39-5 15,-5-31-3-15,8-6-5 16,24 23-17-16,-16-28-16 0,9 1 0 16,-15-18-2-16,6 7 1 15</inkml:trace>
  <inkml:trace contextRef="#ctx1" brushRef="#br0" timeOffset="237954.7881">13060 21243 110 0,'44'0'39'0,"-44"0"0"16,0 35 0-16,-22-7-33 16,5 26-2-16,-13 4 0 15,0 7-1-15,-3 3 0 16,5 0-2-16,1-8 0 0,2 0-1 15,12-8 1-15,4-14-1 16,9-13 1-16,0-25-1 16,25 33 0-16,3-33 0 15,4 8 0 1,7-5 0-16,7-9 1 0,7 3-1 16,1-5 0-16,7 3 0 15,-4-6 1-15,-2 11-2 16,-5-8 2-16,-7 0-2 15,-4 2 1-15,-6-2-1 16,-6 13-1-16,-27-5-1 16,39 0-3-16,-59-24-20 15,20 24-15-15,-11-27 1 0,11 27-1 16,-38-60 0-16</inkml:trace>
  <inkml:trace contextRef="#ctx1" brushRef="#br0" timeOffset="238150.3137">13060 21235 104 0,'5'-25'39'15,"36"14"0"-15,6-21 0 16,35 18-33-16,-5-19 0 16,13 6-2-16,-10 0 0 15,-3 8-2-15,-14 5-3 16,-19-3-3-16,8 26-29 0,-52-9-7 15,0 0 1-15,-41 19-1 16</inkml:trace>
  <inkml:trace contextRef="#ctx1" brushRef="#br0" timeOffset="238298.2729">13073 21532 100 0,'3'36'37'0,"30"-1"0"16,3-27-1-16,40-2-30 15,-21-15-1-15,11-4-5 16,22 5-30-16,-25-20-7 16,11 7 1-16,-14-18-1 15</inkml:trace>
  <inkml:trace contextRef="#ctx1" brushRef="#br0" timeOffset="238674.294">14006 21278 105 0,'-11'63'39'0,"-14"-27"0"16,11 21 1-16,-27-11-33 15,19 17 0-15,-13-3-2 16,10 8-1-16,-2-19-1 16,7-10-1-16,20-39-1 15,-5 27 0-15,5-27-2 16,47-41 1-16,-6-8 0 15,5-9-1-15,9 1 1 16,-3-3-1-16,-5 14-1 16,-9 8 2-16,-5 10 0 15,-8 23 0-15,-25 5 0 0,30 24 1 16,-16 1 0-16,5 0 1 16,-19-25 0-16,41 38-1 15,-41-38-1-15,47-6 0 16,-23-10 0-16,-2-17 0 15,0-5 0-15,-13-27-6 16,29 7-33-16,-33-37-4 16,23 13 1-16,-17-19-1 0</inkml:trace>
  <inkml:trace contextRef="#ctx1" brushRef="#br0" timeOffset="239270.3869">16663 21049 95 0,'-13'-27'37'15,"-28"16"-2"-15,-9 27 2 16,-21 12-33-16,5 34 0 16,-8 18-3-16,8 10 1 15,17 5-1-15,21 3 0 0,26-21 1 16,29-12-2-16,28-32 2 15,22-22 1-15,10-33-1 16,4-16 2-16,-14-22-2 16,-14-8 1-16,-30-9-1 15,-20 3 1-15,-32 1-3 16,-19 16 1-16,-14 10-1 16,-6 9-2-16,3 24-1 15,6 1-1-15,49 13-7 16,-41 27-28-16,71-8 1 15,8-16-1-15,39 8 1 16</inkml:trace>
  <inkml:trace contextRef="#ctx1" brushRef="#br0" timeOffset="239622.3668">17239 21147 94 0,'-16'39'36'15,"-3"23"0"-15,-14-2 0 0,8 14-33 16,3-8 2-16,14 7-4 15,8-13 2-15,8-13-2 16,6-4 1-16,10-13-1 16,-24-30 1-16,36 8 0 15,-36-8-1-15,8-49 3 16,-19-3-2-16,-5 9 1 16,-14-25-2-16,-6-6 1 15,-5-2-1-15,8-4 0 16,8 4-1-16,14 0 0 15,22 8 0-15,17 2-1 0,29 11 1 16,17 12 0 0,14 2 0-16,8 8 1 0,-3 11-1 15,1 9 1-15,-15 5-1 16,-5 2 0-16,-11 3-2 16,-21-2-4-16,10 29-29 15,-52-24-4-15,0 50 0 16,-31-20-1-16</inkml:trace>
  <inkml:trace contextRef="#ctx1" brushRef="#br0" timeOffset="239778.9518">17237 21475 112 0,'13'30'40'16,"37"-3"1"-16,2-32-2 15,27-6-34-15,-7 5-1 0,13-7-4 16,13 24-18-16,-15-33-21 15,7 3-1-15,-8-14-1 16,17 8 1-16</inkml:trace>
  <inkml:trace contextRef="#ctx1" brushRef="#br0" timeOffset="240246.1833">20190 20984 96 0,'11'-33'37'0,"-11"33"-1"16,-22 38-1-16,9 17-32 15,-15 21 0-15,9 22-1 16,-8 9-1-16,5 10-2 16,16 22-10-16,-5-32-25 15,19-17 0-15,1-28 0 16,18-29-1-16</inkml:trace>
  <inkml:trace contextRef="#ctx1" brushRef="#br0" timeOffset="240502.3694">20083 21071 81 0,'-30'-85'35'0,"8"6"0"16,25 19 1-16,5 11-28 15,44 44 0-15,-2-1-2 16,32 25-2-16,-3 11 0 15,17 22 0-15,-11 3-1 16,-2 16-1-16,-23 2 1 16,-19 17-2-16,-35 0 2 15,-31 9-1-15,-30-9 0 16,-16-6-1-16,-17-2 0 16,-11-22-4-16,14 6-5 0,-16-36-30 15,51-6-1-15,12-27-1 16,38 3-1-1</inkml:trace>
  <inkml:trace contextRef="#ctx1" brushRef="#br0" timeOffset="240802.5509">21260 21221 105 0,'49'-14'38'0,"-8"25"0"15,-41-11 0-15,-8 63-33 16,-28-6-1-16,4 12 0 15,-12 2-1-15,5 5-1 16,4-2-1-16,7-9 0 16,14-10-1-16,14-12 0 15,17-13 1-15,16-11-2 16,11-10 1-16,11-12 1 16,10-3 0-16,9-5-2 0,3-2 2 15,-3-4 0-15,0 4-2 16,-5-1 1-16,-9 9-2 15,-13-6-3-15,13 24-15 16,-35-29-19-16,2 8-1 16,-21-17 0-16,-3 1 0 15</inkml:trace>
  <inkml:trace contextRef="#ctx1" brushRef="#br0" timeOffset="240982.6349">21153 21167 105 0,'0'0'39'16,"8"-39"-2"-16,41 20 0 16,31-13-34-16,13 4-1 15,11-10 0-15,12 5-2 16,2 6-3-16,-36-11-29 16,3 19-5-16,-44 5-1 15,-41 14 1-15</inkml:trace>
  <inkml:trace contextRef="#ctx1" brushRef="#br0" timeOffset="241138.7969">21260 21287 100 0,'5'40'38'16,"-5"-40"0"-16,72 39 0 0,-15-39-34 16,23 5 0-16,2-13-4 15,0-17-13-15,9 9-22 16,-6-17-3-16,0 11 1 15,-19-10-1-15</inkml:trace>
  <inkml:trace contextRef="#ctx1" brushRef="#br0" timeOffset="241581.9246">22302 21153 95 0,'-11'41'36'15,"3"11"2"-15,-14-1-1 16,8 15-31-16,-8-20-1 15,17 12-2-15,-6-26 1 0,11-2 0 16,0-30-2-16,24-8 0 16,7-25-2-16,15-16 3 15,6-19-3-15,11-8 2 16,11-1-3-16,3 1 0 16,0 11 1-16,-8 7 0 15,-12 17 0-15,-10 19 0 16,-14 28-1-16,-33-6 1 15,35 46 0-15,-32 3 0 16,-6 9 0-16,-5 2 0 16,-3 2 0-16,-3 12 0 15,4-14 0-15,-1-8 0 16,-3-14 1-16,6-11-1 0,8-27 2 16,-28 36-1-16,28-36-1 15,-41-11 2 1,11-8-1-16,-3 0 1 15,-5-6-1-15,-4-2 0 0,4-3-2 16,0 3 1-16,13 10-2 16,-2-7-4-16,27 24-21 15,0 0-13-15,0 0 1 16,24 19-1-16,9-11 0 16</inkml:trace>
  <inkml:trace contextRef="#ctx1" brushRef="#br0" timeOffset="241778.554">23048 21221 101 0,'49'-8'39'0,"3"-19"-1"16,17 10 1-16,-3-10-33 0,22 5-2 16,-9-8 0-16,-2 6-2 15,-9 5-2-15,-13-6-2 16,-5 22-9-16,-50 3-27 15,0 0 0-15,5-30 0 16,-5 30 0-16</inkml:trace>
  <inkml:trace contextRef="#ctx1" brushRef="#br0" timeOffset="241906.3324">23358 21199 90 0,'-55'74'36'16,"-8"-11"1"-16,16 10-1 0,-2-24-26 15,24 17-5 1,-2-9-4-16,-1-21-22 15,31 2-14-15,-3-38-2 0,44 11-2 16,-3-28 3-16</inkml:trace>
  <inkml:trace contextRef="#ctx1" brushRef="#br0" timeOffset="242102.73">23953 21082 97 0,'11'38'37'0,"-27"6"1"15,-34 2-1 1,9 31-32-16,-19-15 1 16,16 15-3-16,-6-9-1 15,15-8-3-15,10-6-1 0,25-54-8 16,6 50-27-16,-6-50 0 16,46-17-1-16,-13-26 1 15</inkml:trace>
  <inkml:trace contextRef="#ctx1" brushRef="#br0" timeOffset="242377.6487">24556 21038 76 0,'33'14'36'16,"-25"11"-1"-16,-5 18 1 16,-44-5-23-16,33 41-3 15,-36-19-2-15,19 17-4 16,-8-14 1-16,14-1-1 0,0-21 0 15,8-3-2-15,11-38 1 16,0 0-1-16,-41 3-1 16,16-16 2-16,-21-9-2 15,-9-6 0-15,-14 7-1 16,-8-4 1-16,6 9-3 16,3-1 1-16,32 39-15 15,-5-41-24-15,41 19 0 16,33-5-1-16,13 2 1 15</inkml:trace>
  <inkml:trace contextRef="#ctx1" brushRef="#br0" timeOffset="255933.3556">2855 23818 86 0,'-25'-22'35'16,"25"22"1"-16,0 0-1 0,-44-32-25 16,44 32-3-16,0 0-3 15,33 8-1-15,-33-8 1 16,27 5-2-16,-27-5 0 15,36 19-1-15,-36-19 0 16,25 17 0-16,-25-17 1 16,0 0-2-16,0 0 1 15,0 0 0-15,0 0 0 16,-28-3-1-16,4 19 1 16,-15-5-1-16,-7 17-1 15,-15 15 1-15,1 20-1 16,-6 11 1-16,3 13 0 15,3 14 0-15,10 0 0 0,12 8 1 16,16 0 0-16,19-3-1 16,20-21 1-16,18 0 0 15,15-20 0-15,13-13 0 16,0-14 1-16,8-8-1 16,-8-11 0-16,-5-11 1 15,-14 3 0-15,-9-11-1 16,-35 0-1-16,36-8-2 15,-36 8 0-15,19-27-3 16,12 30-8-16,-15-33-26 16,25 13 1-16,-8-21-2 15,25 11 3-15</inkml:trace>
  <inkml:trace contextRef="#ctx1" brushRef="#br0" timeOffset="256322.6882">3842 24320 91 0,'36'-46'36'0,"-20"-14"-1"15,3 27 1-15,-41-11-27 16,22 44-2-16,0 0-2 16,-43-5-1-16,7 29-1 15,-3 23-2-15,-4 16 0 16,1 13 1-16,7 14-2 15,5-3 0-15,13 6 0 0,12-6 0 16,13-16 0 0,17-13 1-16,8-23 0 15,16-21-1-15,6-22 1 16,0-14 0-16,-9-19 0 0,-2-17 0 16,-14-4 1-16,-11-12-1 15,-16-2 0-15,-11 2 0 16,-14 6 0-16,-5 5 0 15,-1 14-2-15,-2 14-1 16,30 35-2-16,-30-33-2 16,60 60-22-16,-30-27-10 15,60 38-1-15,-16-21 0 0,19 15 2 16</inkml:trace>
  <inkml:trace contextRef="#ctx1" brushRef="#br0" timeOffset="256861.3545">4382 24367 97 0,'0'0'36'0,"0"0"-1"16,0 0 2-16,-41 46-28 15,30 6-2-15,-13 2-3 16,4 6-1-16,1-2-1 16,5-1 0-16,3-16 0 15,11-14-1-15,0-27-1 16,42-11 0-16,-1-24 1 15,5-9-1-15,9-10 1 16,6-12-1-16,-4 1 1 16,-2 7-1-16,-11 12 0 15,-6 16 1-15,-13 14-1 0,-25 16 1 16,25 32 0-16,-23 12 0 16,-4 5 0-16,2 3 0 15,0 0 0-15,2-6-1 16,1-5 0-16,5-16 1 15,-8-25-1-15,39-11 0 16,-6-19 0-16,2-14 0 16,6-13 0-16,6 2 0 15,2-5 0-15,-2 0 0 16,-3 14 1-16,-8 16-1 16,-6 19 0-16,-6 19 1 15,-4 19 0-15,-7 9 0 16,-4 10 0-16,-4 14 0 0,1 3-1 15,-4 0 1-15,-4-9 0 16,-1 3-1-16,0-10 0 16,-2-12 0-16,-1 1-2 15,1-6-1-15,5-30-2 16,-3 30-3-16,30 3-18 16,-27-33-13-16,36-14 1 15,-17-16-2-15,25 8 3 16</inkml:trace>
  <inkml:trace contextRef="#ctx1" brushRef="#br0" timeOffset="257286.5431">5638 24459 88 0,'20'-27'34'15,"4"35"3"-15,-24-8-1 0,3 57-20 16,-28-26-6-16,17 23-4 16,-19 1-1-16,5 18 0 15,-6-10-2-15,4 5-1 16,-4-8 2-16,6-5-3 15,9-17 0-15,-4-3 0 16,17-35 0-16,0 0 0 16,0 0-1-16,-8-27 0 15,13-22-1-15,15-11 1 16,4-19 0-16,12-19-2 16,8-3 2-16,13-6-1 15,4 6 2-15,2 14-1 16,-3 14 0-16,-8 18 0 0,-8 25 0 15,-11 30 1-15,-33 0 0 16,30 44 0 0,-33 5 0-16,-5 3-1 15,-11-3 1-15,-6 5 1 0,-2-2-2 16,-3-11 0-16,-3-3 0 16,3-16 0-16,2-6 0 15,4-5-2-15,24-11-3 16,0 0 0-16,-9 38-7 15,9-38-28-15,33 0 1 16,-8-8 0-16,30 14 0 16</inkml:trace>
  <inkml:trace contextRef="#ctx1" brushRef="#br0" timeOffset="257785.6912">6225 24484 87 0,'0'0'36'15,"41"-25"1"-15,-41 25-1 16,6 30-17-16,-31-13-9 0,14 21-3 15,-16 8-2-15,5 17 0 16,-11-6-2-16,6 9-1 16,-4-9 0-16,7-5-1 15,5-17-1-15,8-5 1 16,11-30-1-16,0 0 0 16,21-49 0-16,7 0 1 15,10-14-1-15,6-8 0 0,6-8 1 16,10-5-1-16,-3 10 0 15,-2 0 0 1,-5 28 0-16,-6 2-1 16,-6 28 1-16,-8 16 0 0,-2 22 0 15,-9 11 0-15,-8 13 0 16,0 11 0-16,0 1 1 16,-3 2-1-16,-3-3 0 15,-2-13 0-15,0-6-1 16,-3-6 2-16,0-32-1 15,0 33 0-15,0-33-1 16,0 0 1-16,0 0 1 16,0 0-1-16,0 0 1 15,-25-11-1-15,25 11 0 16,-35-38 0-16,7 19 0 16,1-8 0-16,-9 10 0 15,0 6 0-15,1 9-2 0,-4 4 0 16,15 12-3-16,-9-14-7 15,49 25-27-15,-16-25-1 16,8 27 0-16,-8-27 0 16</inkml:trace>
  <inkml:trace contextRef="#ctx1" brushRef="#br0" timeOffset="258330.438">6911 24577 91 0,'30'-3'36'15,"-30"3"0"-15,28 3 2 16,-28-3-23-16,-3 35-7 16,-11 3-2-16,3 14-1 0,-11 0-1 15,3 11-1-15,-8-6 0 16,5-8-2-16,-3-3 0 16,6-10 0-16,8-12-1 15,11-24 0-15,0 0 1 16,2-24-1-16,15-14-1 15,10-9 1-15,9-15 0 16,8-1 0-16,8-8 0 16,0 3 0-16,3 16 0 15,-3 11 0-15,-5 6 1 16,-6 21 0-16,-11 14-1 16,-5 16 2-16,-25-16-1 15,24 52 0-15,-24-25 0 0,-5 3-1 16,-9-2 0-16,-2-1 0 15,16-27 0 1,-47 30 0-16,22-19 0 16,25-11 0-16,-43 8 0 0,43-8 0 15,0 0 0-15,-22 30 0 16,22-30 0-16,19 49 0 16,0-22-1-16,0 9 2 15,6 5-1-15,5 2 0 16,-8-10 0-16,3-6 0 15,-6 1 0-15,-19-28 0 16,27 35 0-16,-27-35 0 16,25 17-4-16,-36-56-24 0,36 31-13 15,-14-30 0 1,27 0-1-16,-13-22 0 0</inkml:trace>
  <inkml:trace contextRef="#ctx1" brushRef="#br0" timeOffset="258522.4146">7961 24522 107 0,'0'0'39'16,"22"46"1"-16,-33-21-1 15,20 32-31-15,-15-19-2 16,12 6-2-16,-6 0-1 16,0 5-1-16,2 3-2 0,-4-9-1 15,-1 4-2-15,-14-23-5 16,31 14-30-1,-44-27 0-15,30-11-2 16,-55 3 1-16</inkml:trace>
  <inkml:trace contextRef="#ctx1" brushRef="#br0" timeOffset="258658.8053">7739 24926 111 0,'0'0'39'16,"28"-22"0"-16,7 22 0 15,-35 0-31-15,61-33-3 16,-18 20-2-16,4-15-5 15,27 17-30-15,-30-16-8 16,14 13 1-16,-17-2-2 16</inkml:trace>
  <inkml:trace contextRef="#ctx1" brushRef="#br0" timeOffset="259342.4981">10372 24459 96 0,'0'0'36'0,"-3"30"2"0,3-30-2 15,28 58-29-15,-28-58-1 16,55 30-2-16,-23-22 0 15,10-8-1-15,-10-14-1 16,1 1-1-16,-33 13 0 16,20-39 0-16,-20 39-1 15,-44-16 0-15,-3 27 1 16,-13 19-1-16,-6 22-1 16,-3 10 1-16,6 12 2 15,19 11-2-15,20-3 3 16,24-12-2-16,24-12 1 15,20-15 0-15,17-13 1 16,7-13-1-16,3-17-1 0,-7-11-2 16,1 0-2-16,-18-11-2 15,16 17-11-15,-27-36-23 16,13 13-1-16,-16-21-1 16,19 11 1-16</inkml:trace>
  <inkml:trace contextRef="#ctx1" brushRef="#br0" timeOffset="259633.8925">11335 24462 101 0,'0'0'36'0,"0"0"1"16,-17 44-1-16,-8 5-31 0,4 0-2 16,7 22 0-16,6 2 0 15,13-2-2-15,12-8 0 16,15-11 1-1,12-11-1-15,8-17 1 0,-2-24 0 16,5-19-1-16,-17-22 1 16,-5-2 0-16,-17-9 1 15,-13 3-2-15,-22-8 1 16,-8 5-3-16,-9 8 0 16,-8 9-1-16,14 13-4 15,-9-11-7-15,39 33-26 16,0 0 0-16,0 0 0 15,50-3 0-15</inkml:trace>
  <inkml:trace contextRef="#ctx1" brushRef="#br0" timeOffset="260033.8387">11982 24620 97 0,'0'0'37'0,"22"52"2"15,-36-22-2-15,11 22-27 16,-16-14-6-16,14 14 0 15,-12-8-2-15,12-9 0 16,5-35-1-16,0 0-2 16,33-3 1-16,-3-27-1 15,8-8 1-15,6-11 0 16,3-3-1-16,-3 0 1 16,-6 14 0-16,-5 11-1 0,-33 27 2 15,36-6 0 1,-36 6-1-16,19 41 1 15,-11-16 0-15,8 5 1 0,-16-30 0 16,47 38 1-16,-22-30 1 16,5-8-1-16,-30 0 0 15,44-32 0-15,-44 32-1 16,13-47-2-16,-18 20 0 16,-3-9 0-16,-3 9 0 15,0-3-1-15,11 30-3 16,0-35-4-16,38 46-14 15,-13-30-19-15,22 21 1 16,-12-7-1-16,20 10 1 16</inkml:trace>
  <inkml:trace contextRef="#ctx1" brushRef="#br0" timeOffset="260238.8772">12796 24465 102 0,'0'0'37'0,"0"0"2"15,6-33-1-15,43 33-30 16,-21-8-2-16,18 8-1 16,-2-14-1-16,6 6-1 15,-1-3-2-15,-2 0-2 16,-6 8-3-16,-25-32-16 16,14 32-19-16,-30 3 0 15,0 0-1-15,14-41 0 16</inkml:trace>
  <inkml:trace contextRef="#ctx1" brushRef="#br0" timeOffset="260378.2022">13054 24473 107 0,'-33'74'39'0,"-11"-17"-1"15,17 11 0 1,-14-5-32-16,24 2-4 0,6-7 0 16,9-17-4-16,24 8-12 15,-22-49-24-15,63 11 1 16,-22-31-2-16,19-7 2 15</inkml:trace>
  <inkml:trace contextRef="#ctx1" brushRef="#br0" timeOffset="260854.7439">13441 24489 92 0,'0'0'37'16,"0"0"0"-16,-8 47 2 16,-31-20-25-16,15 44-6 15,-23-14-3 1,6 22-1-16,-3-5 1 15,6-9-2-15,5-13 0 0,5-11-2 16,9-14 0-16,19-27 0 16,0 0-1-16,19-46 0 15,11-8-1-15,17-6 1 16,8-14-2-16,8-3 2 16,8 7-1-16,1 7 0 15,-4 8 2-15,-5 17-1 16,-2 16 1-16,-12 14 0 0,-11 19 0 15,-8 8 1-15,-30-19 0 16,20 52-1-16,-26-11 0 16,-10-6-1-1,-17-2 0-15,-6 2 0 0,-10-10 0 16,2 0 0-16,-2 2 0 16,8 3 0-16,0-6 0 15,13 6-1-15,12 3 0 16,13 3 1-16,14-1 1 15,8 3 0-15,9-2-1 16,7-9 0-16,4-2 0 16,-4-9 0-16,1-2 0 15,-8-9 0-15,4 0-6 0,-34-35-22 16,35 20-12 0,-22-26-1-16,21 6 0 15,-7-22-1-15</inkml:trace>
  <inkml:trace contextRef="#ctx1" brushRef="#br0" timeOffset="261378.222">14162 24612 111 0,'6'46'40'16,"-17"-16"0"-16,11 25-1 16,-20-6-31-16,12 22-2 15,-16-8-2-15,2 0-1 16,-3-9 0-16,6-2-2 15,0-17-1-15,19-35 0 16,0 0 0-16,0 0 0 16,2-41 0-16,18-10-1 15,7-15 0-15,3-5 0 0,6 0 0 16,5-5 1-16,-3 5-1 16,6 11 0-16,-3 16 2 15,-5 14-1-15,-3 14-1 16,-6 13 1-16,1 11 0 15,-28-8 0-15,35 52 0 16,-21-14 0-16,-3 6 0 16,3 0-1-16,-1-3 1 15,-2 2 0-15,-2 1 0 16,-1-9 0-16,-5-7 0 16,-3-28 1-16,2 27-1 15,-2-27 0-15,0 0 1 16,0 0 0-16,0 0-1 0,-35-41 0 15,35 41 0-15,-33-38 0 16,5 22 0-16,28 16 1 16,-54-33-1-16,21 27-1 15,0 1 1-15,0 2 0 16,5 6-1-16,-2-6-1 16,30 3-4-16,-44-3-10 15,44 3-22-15,0 0-3 16,31 19 2-16,-31-19-2 15</inkml:trace>
  <inkml:trace contextRef="#ctx1" brushRef="#br0" timeOffset="261753.4918">14947 24642 77 0,'57'-22'39'0,"-24"-8"0"16,5 19 0-16,-27-24-12 15,-11 35-18-15,0 0-3 16,-30 11-3-16,-8 5 0 16,-9 9-1-16,1 5-2 15,-4 2 1-15,6 4-1 16,17 5 0-16,16-3-1 16,16-5 0-16,12 2 1 15,16 1-1-15,2-1 1 0,4-2 0 16,-3 0 1-16,-6-1 0 15,-14-4 1-15,-8-1 0 16,-13-3 1-16,-12 6-1 16,-7-10 0-16,-9 4-2 15,-3-10 0-15,6-1 0 16,0 4 0-16,0-12-1 16,30-5-4-16,-41 3-11 15,41-3-25-15,0 0 1 16,0 0-1-16,0 0 0 15</inkml:trace>
  <inkml:trace contextRef="#ctx1" brushRef="#br0" timeOffset="261986.4132">15333 24738 99 0,'44'-9'39'15,"22"15"2"-15,-8-20-2 16,27 20-28-16,-17-23-4 16,20 15-2-16,-17-7-2 15,3 1-1-15,-13-3-2 16,-9-11-2-16,-8 14-6 16,-44-19-31-16,0 27 0 15,13-30-2-15,-13 30 1 0</inkml:trace>
  <inkml:trace contextRef="#ctx1" brushRef="#br0" timeOffset="262138.6699">15651 24855 120 0,'-52'90'43'16,"-16"-14"-2"-16,13 20 1 16,-16-1-38-16,24-7-3 15,25 18-16-15,-3-32-24 16,25-6-2-16,-2-25 0 15,13-2-3-15</inkml:trace>
  <inkml:trace contextRef="#ctx1" brushRef="#br0" timeOffset="276034.6392">18166 23998 93 0,'8'30'35'16,"-10"14"1"-16,-1 13-1 16,-8 14-34-16,6 14 0 15,-12 2 1-15,6 14 0 16,-5-14-3-16,-4-19-5 15,29-2-27-15,-20-17-3 16,11-19 2-16,0-30-1 16</inkml:trace>
  <inkml:trace contextRef="#ctx1" brushRef="#br0" timeOffset="276326.4477">17823 23736 98 0,'-27'-43'37'16,"24"10"-1"-16,17 8 1 16,52 15-34-16,2 7-1 0,28 25 0 15,6 10 0 1,13 20 0-16,-8 14 0 16,-14 26 0-16,-24 7 0 15,-25 12 1-15,-42 10-1 0,-24 1 0 16,-27-13-1-16,-19-5 0 15,-15-14 0-15,-2-14-2 16,8-16 0-16,3-19-5 16,39 14-20-16,2-55-12 15,33 0 0-15,0 0-1 16,46-38 0-16</inkml:trace>
  <inkml:trace contextRef="#ctx1" brushRef="#br0" timeOffset="276534.4885">19208 24015 102 0,'0'0'38'16,"0"0"-1"-16,-24 54 0 16,-15 6-34-16,-5 11 1 15,3 19-1-15,-8 3-2 16,5 0-2-16,19 21-13 15,1-35-23-15,15-10 1 16,4-29-3-16,19-7 1 16</inkml:trace>
  <inkml:trace contextRef="#ctx1" brushRef="#br0" timeOffset="276942.1134">19639 24047 75 0,'5'28'38'16,"-26"32"-1"-16,-18 2 0 0,6 37-16 15,-2-23-16-15,13 19-1 16,0-18-2-16,16-3 0 16,6-14-2-16,11-17 1 15,-11-43 0-15,33 25-1 16,-33-25 1-16,28-47 1 15,-26 4-2-15,-2-6 1 16,-5-17 1-16,-9-8-1 16,3-2 0-16,-5-6 0 0,5 3-1 15,8-3 0-15,11 3 1 16,17-3-1-16,8 20 0 16,11 7 0-1,10 6 0-15,7 16 1 0,5 3-1 16,-6 14 1-16,-2 5-1 15,-12 16 0-15,-2-2-1 16,-11 3-1-16,3 24-7 16,-36-30-28-16,5 46-2 15,-5-46 1-15,-16 57-2 16</inkml:trace>
  <inkml:trace contextRef="#ctx1" brushRef="#br0" timeOffset="277114.6987">19559 24301 104 0,'0'36'39'16,"0"-36"0"-16,28 16-1 15,2-27-34-15,17 8-1 16,2-8-2-16,9-10-4 16,27 10-28-16,-25-25-7 15,11 14 0-15,-16-10-1 16</inkml:trace>
  <inkml:trace contextRef="#ctx1" brushRef="#br0" timeOffset="277518.482">20602 24244 103 0,'-25'63'37'16,"8"13"1"-16,-13-13 0 15,17 16-35-15,-4-16 2 16,14 2-2-16,9-13-2 16,10-19 1-16,-16-33-1 15,52 16-1-15,-21-38 1 16,-7-13 0-16,-10-17 0 16,-11-11-1-16,-11-8 1 15,-14-3-1-15,-11-2 0 16,-3 8 0-16,-2 5 0 15,-3 9 0-15,8 7 0 16,13 9-1-16,20 5 1 0,0 33 0 16,58-41 0-16,2 22 0 15,12-5 1-15,18-1-2 16,9 1 2-16,0 2-1 16,-3-3 0-16,-14 1-1 15,-11 15-1-15,-24-23-9 16,-3 32-27-16,-44 0 1 15,0 0-2-15,0 0 0 16</inkml:trace>
  <inkml:trace contextRef="#ctx1" brushRef="#br0" timeOffset="277703.051">20558 24347 100 0,'-6'25'39'0,"6"-25"0"16,36-5 0-16,-6-17-28 15,17 0-7-15,5-3-1 16,5-2-1-16,6 11-4 16,-13-25-11-16,7 35-25 15,-13-5 0-15,6 14-2 16,-12-14 0-16</inkml:trace>
  <inkml:trace contextRef="#ctx1" brushRef="#br0" timeOffset="278038.2052">21529 24162 104 0,'-9'49'39'16,"-15"-3"0"0,4 25-1-16,-15-11-33 0,16 17 1 15,-12-20-3-15,15 0-1 16,5-10-1-16,11-9-1 15,0-38 0-15,38 30 1 16,-2-25-1-16,0-5 1 16,10 3-2-16,-2 0 1 15,3 0 0-15,-3 7 1 16,-3 1-1-16,0 6 0 0,-5-1 1 16,2 6-1-16,0-14 1 15,-7-2-2-15,-1 2-1 16,-30-8-3-16,57 16-15 15,-57-16-18 1,0 0 0-16,3-41-2 0,-3 41 1 16</inkml:trace>
  <inkml:trace contextRef="#ctx1" brushRef="#br0" timeOffset="278210.5733">21501 24148 105 0,'25'-43'38'0,"8"-20"0"0,24 11-1 16,15-19-34 0,10 8-1-16,0 1-1 15,-5 2-5-15,19 16-32 16,-44 3-1-16,-16 25-1 0,-36 16 1 16</inkml:trace>
  <inkml:trace contextRef="#ctx1" brushRef="#br0" timeOffset="278346.1762">21537 24241 96 0,'-6'52'36'0,"23"-8"0"15,10-25-1-15,17-8-34 16,22-9-32-16,-8-18-3 16,2-11 0-16,-8-12-2 15</inkml:trace>
  <inkml:trace contextRef="#ctx1" brushRef="#br0" timeOffset="278849.3111">22233 24053 104 0,'-27'71'39'16,"2"24"0"-16,-19-27-3 15,14 47-26-15,-19-22-3 16,19 8-2-16,-3-14-2 15,11-30-1-15,3-24 0 16,19-33-2-16,0 0 1 16,2-44-1-16,18-29-1 15,7-34 1-15,11-13 0 16,9 3-2-16,11 0 2 0,10-1-2 16,4 17 2-16,-1 22 0 15,3 30 0-15,-3 33 0 16,-10 13 1-16,-12 19-1 15,-13 23 1-15,-17 21 0 16,-19-3 0-16,-17 6 1 16,-18 2-1-16,-9-10 0 15,-14-9-1-15,1-5 0 16,-1-11 0-16,9-11 0 16,7-2-1-16,15-7 1 15,27-10-1-15,-14 28 0 16,14-28 1-16,44 41 0 15,-11-17-1-15,6 9 1 0,-1 2 1 16,0 9 0-16,-5-3-1 16,-8 5 1-16,-6 6-1 15,-5-16-2-15,8 15-7 16,-22-51-30-16,0 0-1 16,0 0-1-16,46-5 1 15</inkml:trace>
  <inkml:trace contextRef="#ctx1" brushRef="#br0" timeOffset="279210.1075">23111 24287 111 0,'0'0'40'16,"27"20"0"-16,-27-20 0 0,-2 60-32 16,-12-30-3-16,9 16-1 15,-9 3-2-15,3 6 1 16,3-12-2-16,5 4-1 15,3-17 0-15,0-30 1 16,19 35-1-16,-19-35 0 16,44 8 0-16,-11-13 0 15,3 5 0-15,-1-6 0 16,9 9-1-16,0-3 1 16,5 6-1-16,6-1 1 15,-3-2 0-15,3-3 0 16,-6 2 0-16,4 7 0 0,-10-4 0 15,-4 3-1-15,-6-2 1 16,-33-6-2 0,44 11-1-16,-44-11-2 0,24 27-9 15,-24-27-25-15,0 0-1 16,-33-44 0-16,20 20 1 16</inkml:trace>
  <inkml:trace contextRef="#ctx1" brushRef="#br0" timeOffset="279406.2461">23248 23957 99 0,'-11'-38'37'0,"11"38"0"16,41-52 0 0,0 20-32-16,9-7 0 15,16 12-1-15,-9-6 0 16,4 3-5-16,-4 25-7 0,-57 5-28 15,47-6-1-15,-47 6 0 16,-22 33-1-16</inkml:trace>
  <inkml:trace contextRef="#ctx1" brushRef="#br0" timeOffset="279549.1228">23298 24154 110 0,'0'60'39'15,"2"-30"1"-15,28 5-1 16,-30-35-31-16,61-5-2 0,-17-9-5 15,-3-21-13 1,5 18-26-16,-7-21-2 16,5 5 0-16,-20-16-1 15</inkml:trace>
  <inkml:trace contextRef="#ctx1" brushRef="#br0" timeOffset="280330.4228">24153 23966 80 0,'28'8'35'0,"-28"-8"1"15,27 32 1-15,-27-32-27 16,-5 85-1-16,-17-36 0 16,19 28-2-16,-22-4-3 15,11 1 0-15,-7-6-3 16,4-8 0-16,1-24 0 16,16-36-1-16,0 0-1 15,0 0 0-15,33-69 0 0,-3 15-1 16,11-9 1-16,-3 3 0 15,1 11 0-15,-1 8 0 16,-5 27 1-16,-3 17 0 16,-2 24 0-16,2 6 0 15,5 8 1-15,9 0 0 16,3-11 1-16,16-6 0 16,-3-32 1-16,9-8 1 15,-14-39-1-15,-6 1 1 16,-19-20-1-16,-2 3-1 15,-23-8 0-15,-16 3-1 16,-5 13-1-16,-9 8-1 16,11 25-4-16,-10-21-13 0,24 51-22 15,11-39-1-15,16 39 0 16,-27 0 0 0</inkml:trace>
  <inkml:trace contextRef="#ctx1" brushRef="#br0" timeOffset="280526.9807">25231 23794 113 0,'58'-9'38'0,"-9"-21"1"16,28 0-1-16,0-10-34 16,10 7 1-16,-10-5-4 15,0 2-1-15,-11 12-3 0,-31-26-12 16,-4 37-23-16,-31 13 0 15,0 0-2 1,-39-22 2-16</inkml:trace>
  <inkml:trace contextRef="#ctx1" brushRef="#br0" timeOffset="280654.293">25461 23788 115 0,'-38'107'39'16,"-9"-1"0"-16,17 25-1 15,-8-16-32-15,16 5-3 16,14 13-19-16,2-40-21 15,28-25-2-15,3-27-2 16,27-22 1-16</inkml:trace>
  <inkml:trace contextRef="#ctx1" brushRef="#br0" timeOffset="281665.5221">27740 23922 101 0,'-11'-57'40'0,"11"18"-2"16,-13-4 1 0,37 29-33-16,-24 14-1 0,-2 27-1 15,-4 25-1-15,9 19-2 16,-3 14 0-16,5 10 0 15,4 1-1-15,2-9 1 16,8-11 0-16,6-10 0 16,5-31-1-16,5-18 0 15,9-15 0-15,3-15-1 16,-3-4 2-16,0-2-1 16,-9-3 1-16,-5 12-1 0,-5 10 1 15,-25 0 0-15,36 43-1 16,-23-7 1-16,7-1-1 15,15 1 1-15,6-12-1 16,12-10 2-16,7-17 0 16,6-16 0-16,-3-27 0 15,-3-14-2-15,-13-9 0 16,-14-10 0-16,-20 0 0 16,-7 3 0-16,-14-3 0 15,-9 16 0-15,1 6 0 16,-1 10 0-16,15 23 0 15,-1-4-9-15,49 34-32 16,-46-6 0-16,66 19-1 0,-27-8 1 16</inkml:trace>
  <inkml:trace contextRef="#ctx1" brushRef="#br0" timeOffset="282118.2006">29142 24061 97 0,'19'44'38'0,"-19"5"-1"15,-14-3 0-15,9 39-29 16,-17-28-3-16,19 14 0 16,-13-14-2-16,10-10 1 15,6-47-2-15,0 0 0 16,30-17 0-16,1-35 0 16,7-21 0-16,6-12-1 15,11-21 0-15,5-6-1 16,3 6 0-16,-5 16 0 15,-6 27 0-15,-8 22 0 16,-6 24 0-16,-10 28 0 0,-9 36 0 16,-6 26 0-16,-10 20 0 15,-3 8 0-15,-3 5 1 16,-5-2-2-16,0-8 1 16,0-17 1-16,-3-14-2 15,3-18 2-15,-1-23 0 16,9-24-1-16,-24 11 0 15,24-11 1-15,-28-52 0 16,4 17-1-16,-4-20 1 16,-8 3-2-16,1-2 2 15,-4 2-1-15,1 8-1 16,5 9-1-16,33 35-4 16,-52-55-18-16,52 55-16 0,0 0 0 15,44 17-1-15,-19-23 0 16</inkml:trace>
  <inkml:trace contextRef="#ctx1" brushRef="#br0" timeOffset="282462.046">29762 24015 108 0,'46'-22'39'16,"-46"22"-1"-16,52 16 0 15,-27 9-34-15,19 16 1 16,-11 2-3-16,11 9-1 15,-3 3-1-15,-8-3-1 0,0 2-4 16,-33-54-5-16,60 55-14 16,-60-55-12-16,30-28 5 15,-35-43 8-15,32 33 11 16,-24-33 5-16,8 6 6 16,3 16 6-16,-25-17 17 15,11 66 11-15,2-35-3 16,9 87-7-16,-41-14-10 15,22 52-3-15,-33 3-3 16,11 32-1-16,-17 1-2 16,9 7-1-16,-1-2-1 15,6-24-6-15,39-4-28 16,-9-51-7-16,33-14-1 0,0-46-1 16</inkml:trace>
  <inkml:trace contextRef="#ctx1" brushRef="#br0" timeOffset="282785.7163">31155 23739 103 0,'22'-41'40'16,"-36"11"-2"-16,-11 25 0 15,-35-17-30-15,5 60-4 16,-16 0 0-16,11 20-3 15,7 2-1-15,23 11 0 0,17-1-1 16,21 4 1-16,25-6 0 16,11 0 1-1,8 1-1-15,-3-1 2 0,-8 0 0 16,-11 3 1-16,-19-5 0 16,-16 2 0-16,-23-11-1 15,-7 0 0-15,-6-16-1 16,0-16-2-16,13 13-14 15,-16-46-26-15,20 0 1 16,-9-17-3-16,33 25 1 16</inkml:trace>
  <inkml:trace contextRef="#ctx1" brushRef="#br0" timeOffset="283418.5577">20292 25741 105 0,'0'0'38'16,"-36"33"0"-16,20 8 0 16,-15 16-34-16,15 20 0 15,-3 10-2-15,5 6 0 16,3 5-2-16,8-16-3 15,20 8-5-15,-28-33-29 16,33-10-1-16,-22-47 0 16,0 0 0-16</inkml:trace>
  <inkml:trace contextRef="#ctx1" brushRef="#br0" timeOffset="283607.1598">19683 25971 102 0,'-36'-17'38'15,"36"17"0"-15,6-32 1 16,54 21-34-16,-8-19 0 16,33 8-1-16,3-11-1 15,16 6-2-15,9 0-3 16,-15-20-11-16,4 31-25 16,-20-6-1-16,-5 27 1 15,-25-16-2-15</inkml:trace>
  <inkml:trace contextRef="#ctx1" brushRef="#br0" timeOffset="283806.9454">20977 25761 105 0,'-27'76'39'0,"2"19"0"16,-13-7-2-16,27 2-31 15,-22-6-3-15,11-5-2 16,17-5-6-16,-15-41-30 16,40-6-2-16,-20-27-2 15,63-38 2-15</inkml:trace>
  <inkml:trace contextRef="#ctx1" brushRef="#br0" timeOffset="284077.6133">21323 25611 70 0,'36'24'34'16,"-25"36"1"-16,-14 11-1 16,0 35-18-16,-11-24-8 15,23 19-2-15,-15-16-3 16,17 2 1-16,-11-30-2 16,6-8 1-16,-6-49-1 15,5 30 1-15,-5-30 0 16,-22-38 0-16,-5 3 1 15,-6-3-2-15,-11-1 0 0,-8 1 0 16,-6 11-2 0,1 0-2-16,18 24-6 15,-18-13-30-15,57 16 0 0,-28-9 0 16,28 9-1-16</inkml:trace>
  <inkml:trace contextRef="#ctx1" brushRef="#br0" timeOffset="284581.5038">21806 26031 104 0,'0'0'39'0,"33"8"-1"16,-33-8 1-16,-11 49-33 15,-11-16 1-15,8 16-2 0,-8-6-2 16,5 4 0-16,1-9-2 15,2-13 0-15,14-25 0 16,0 0-1-16,17-39-1 16,10-7 1-16,9-19 0 15,13-6 0-15,3-6 0 16,6-5-1-16,2 14 0 16,1 8 1-16,-9 11 0 15,-6 16 0-15,-10 22 0 16,-36 11 0-16,36 47 0 15,-28 2 0-15,-8 11 0 16,-8 8 0-16,5 3 1 16,-5 3-1-16,2-6 0 0,6-11 0 15,0-16 0-15,0-14 0 16,0-27 0-16,6 28 0 16,-6-28 0-16,0 0 1 15,-33-30 0-15,33 30 0 16,-50-41 0-16,15 22-1 15,2 2 0-15,-3-10 0 16,6 13 0-16,5-5-5 16,25 19-2-16,-35-22-22 15,35 22-10-15,0 0-1 16,52 3 0-16,-25-14 0 16</inkml:trace>
  <inkml:trace contextRef="#ctx1" brushRef="#br0" timeOffset="284830.4051">22875 25976 115 0,'-14'25'40'15,"9"18"0"-15,-22-10 0 16,7 13-34-16,-10 4-2 15,6 18-2-15,-1 0 0 16,6 0-1-16,5 0-1 16,0-2-2-16,17 5-5 0,-25-36-32 15,36 3-1-15,-14-38 0 16,0 0 0-16</inkml:trace>
  <inkml:trace contextRef="#ctx1" brushRef="#br0" timeOffset="285046.8125">22560 25990 115 0,'0'0'40'16,"22"-30"-1"-16,22 22 0 15,0-12-35-15,38 18 0 0,3-12-1 16,14 9 0-1,-6 5-2-15,-5-22-11 16,-1 30-28-16,-29-22-2 16,-9 9-1-16,-49 5-1 0</inkml:trace>
  <inkml:trace contextRef="#ctx1" brushRef="#br0" timeOffset="286069.8748">25519 25619 98 0,'0'0'37'0,"-52"5"1"16,22 25-2-16,-14 11-26 16,14 25-7-16,-3-1 0 0,8 20-1 15,-2-4-1-15,7 7-1 16,4 2 0-16,2-11-2 15,9-11-1-15,-3-30-2 16,16 3-4-16,-8-41-3 16,0 0-1-16,0 0 0 15,27-33 2-15,-35-21 2 16,22-1 4-16,-20-16 4 16,1-10 5-16,7 4 4 15,-21-26 2-15,25 15 0 16,-23-24 0-16,34 28 0 15,-17-14-3-15,30 35-1 16,-8-14 0-16,24 23-1 0,-7 8-1 16,10 24 0-16,-8 3-1 15,1 30 0-15,-12 8-1 16,-11 16 1 0,-22 11-2-16,-11 23 1 0,-13 2-1 15,-11 10 1-15,-6-10-2 16,5 0 0-16,1-16 0 15,11-6 0-15,18-8-1 16,18-17 1-16,10 1-1 16,14-3 0-16,8 8 0 15,0 0 1-15,-3 5 0 16,-5 1 0-16,-14 10 0 16,-16 3 1-16,-17-8 0 0,-10 0 2 15,-17-3-2-15,-9-10 0 16,-7-9 1-16,-1-6-1 15,3-5-1 1,9-10-2-16,46 2-2 0,-42-33-15 16,75 14-20-16,6-17-2 15,32 6 1-15,3-21-1 16</inkml:trace>
  <inkml:trace contextRef="#ctx1" brushRef="#br0" timeOffset="286262.2357">26279 25834 114 0,'-14'36'40'16,"-2"32"-1"-16,-20-11-1 15,-5 28-34 1,0 8-1-16,-1-1 1 16,4-2-3-16,5-13-3 0,22-1-3 15,-14-49-25-15,45 12-8 16,-20-39-1-16,65-14 0 15,-23-22-1-15</inkml:trace>
  <inkml:trace contextRef="#ctx1" brushRef="#br0" timeOffset="286498.0935">26657 25818 103 0,'25'-22'38'0,"19"14"0"16,-9-28-1-16,26 39-29 16,-15-17-2-16,20 12-2 15,-3-6-2-15,9 2 0 16,-7-2-3-16,-7 5-2 16,0 17-7-16,-58-14-28 15,54-14 0-15,-54 14 0 16,0 0-1-16</inkml:trace>
  <inkml:trace contextRef="#ctx1" brushRef="#br0" timeOffset="286646.5099">27060 25900 108 0,'-33'71'39'16,"-5"-9"-1"-16,16 18 1 0,-11-20-32 16,19 10-1-16,-5-18-4 15,3-3-1-15,16 0-6 16,0-49-33-16,11 44 0 15,-11-44-2-15,71-11 2 16</inkml:trace>
  <inkml:trace contextRef="#ctx1" brushRef="#br0" timeOffset="286998.1579">28026 25842 107 0,'0'0'39'16,"-41"-13"1"-16,10 26-1 15,-26-18-32-15,10 24 0 16,-13 3-4-16,8 11-1 16,5 2-1-16,14-2 0 15,22 0 0-15,14 2-1 16,19 3-1-16,14-5 1 15,7 8 1-15,-4 3-1 16,-6-1 1-16,-9 12 1 16,-26-3-2-16,-18 5 3 15,-23-8-1-15,-15 0-2 16,-13-13 0-16,-3-9 0 0,11-8 0 16,2-35-13-16,37 13-27 15,7-24-2-15,36 2 0 16,9-13-1-16</inkml:trace>
  <inkml:trace contextRef="#ctx1" brushRef="#br0" timeOffset="287790.0715">29405 26052 104 0,'11'-40'39'16,"-16"-1"-1"-16,5 41 0 0,-6-25-33 15,3 52 1-15,-10 6-3 16,2 33 0-16,-6-1-2 16,6 6 1-16,-11 3-1 15,9-1 0-15,-1-13 0 16,3-16 0-16,11-19-1 16,0-25 0-16,41-20 0 15,0-10 1-15,20-19-1 16,7-13 1-16,6-9-1 15,3 8 0-15,-6 6 0 16,-10 13 0-16,-12 19 0 16,-13 20 0-16,-36 5 0 15,16 60-1-15,-24-11 1 0,-6 11 1 16,0-3-1-16,1-2 0 16,2-11 1-16,3-20-1 15,8-24 0-15,0 0 0 16,41-19-1-16,-8-19 0 15,8-11 1-15,5-9-1 16,6 7 0-16,-2 4 0 16,-1 1 1-16,-5 13-1 15,-8 19 0-15,-9 17 2 16,-27-3-1-16,33 47 0 16,-27-6 0-16,-9 5 1 15,0 11 0-15,-5-2 0 16,2-1-2-16,-5-10-1 0,14 19-10 15,-3-63-27-15,11 35 0 16,-11-35-2-16,66-33 2 16</inkml:trace>
  <inkml:trace contextRef="#ctx1" brushRef="#br0" timeOffset="288049.958">30870 25998 100 0,'0'0'37'15,"-14"41"1"-15,-16-8-1 16,30 24-31-16,-28 0-1 16,20 17-2-16,3-14 0 15,10-3-1-15,3-10-1 0,14-9 1 16,6-19 0-16,7-19-1 16,-7-19 1-16,-6-9 0 15,-17-10-1-15,-8-5 0 16,-5-1-1-16,-11-2-1 15,0 7-5-15,-28-18-23 16,47 57-10-16,-33-52-1 16,33 52 0-16,25-24 0 15</inkml:trace>
  <inkml:trace contextRef="#ctx1" brushRef="#br0" timeOffset="288338.5067">31358 26175 110 0,'-3'28'40'16,"11"21"0"-16,-21-6-1 16,4 9-34-16,-2-6 1 15,9 4-3-15,-4-12 0 16,9-8-1-16,-3-30-1 16,30 8 0-16,-2-35 0 15,2-11 0-15,5-17 1 16,4-2-1-16,-4-9-1 15,4 1 0-15,-6 7 0 16,-11 4 0-16,0 5 0 16,-3 13-1-16,5 20-4 0,-15-28-13 15,24 36-23-15,-33 8-1 16,54-22 0-16,-54 22-1 16</inkml:trace>
  <inkml:trace contextRef="#ctx1" brushRef="#br0" timeOffset="288665.4506">31950 26050 110 0,'-8'60'41'16,"-8"-33"-1"-16,13 25 0 16,-14 2-36-16,15 15 1 15,-15-4-1-15,14 1-2 16,1-17 0-16,10-8-1 0,8-14 0 15,12-11-1 1,13-10 1-16,-3-12-1 16,9 1-1-16,-3 2 2 0,-3 3-1 15,-8 11 0-15,-3-8 0 16,-30-3 0-16,41 19-1 16,-41-19 0-16,50 16 0 15,-50-16 0-15,49-3-2 16,-24-5-1-16,2 22-2 15,-24-41-15-15,-3 27-18 16,0 0-2-16,0 0 2 16,0 0-2-16</inkml:trace>
  <inkml:trace contextRef="#ctx1" brushRef="#br0" timeOffset="288893.8087">32041 26123 90 0,'-19'-24'37'0,"19"24"1"15,49-57-1-15,11 7-26 16,3-4-7-16,22 5 1 16,-11-3-1-16,6 6-2 15,-14 10-2-15,-14-5-4 16,5 33-34-16,-57 8 1 15,0 0-2-15,-35-5 0 16</inkml:trace>
  <inkml:trace contextRef="#ctx1" brushRef="#br0" timeOffset="289043.0056">32057 26268 111 0,'0'49'39'15,"28"6"2"-15,-6-31-2 16,13 6-34-16,1-16-2 15,5-22-6-15,25 5-34 16,-20-30-3-16,12-5 0 16,-14-8-2-16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CA"/>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1C56B399-ED46-42A5-AAF6-8B1EEBC26DC2}" type="datetimeFigureOut">
              <a:rPr lang="en-CA" smtClean="0"/>
              <a:t>2017-01-04</a:t>
            </a:fld>
            <a:endParaRPr lang="en-CA"/>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CA"/>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CA"/>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363E2351-14D3-4C37-B99B-4F4A92924366}" type="slidenum">
              <a:rPr lang="en-CA" smtClean="0"/>
              <a:t>‹#›</a:t>
            </a:fld>
            <a:endParaRPr lang="en-CA"/>
          </a:p>
        </p:txBody>
      </p:sp>
    </p:spTree>
    <p:extLst>
      <p:ext uri="{BB962C8B-B14F-4D97-AF65-F5344CB8AC3E}">
        <p14:creationId xmlns:p14="http://schemas.microsoft.com/office/powerpoint/2010/main" val="3468337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4F519AA1-EF10-409C-A7BE-22545E490AA7}" type="slidenum">
              <a:rPr lang="en-CA" sz="1200"/>
              <a:pPr eaLnBrk="1" hangingPunct="1"/>
              <a:t>2</a:t>
            </a:fld>
            <a:endParaRPr lang="en-CA" sz="1200"/>
          </a:p>
        </p:txBody>
      </p:sp>
    </p:spTree>
    <p:extLst>
      <p:ext uri="{BB962C8B-B14F-4D97-AF65-F5344CB8AC3E}">
        <p14:creationId xmlns:p14="http://schemas.microsoft.com/office/powerpoint/2010/main" val="3852616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cs typeface="Arial" charset="0"/>
              </a:defRPr>
            </a:lvl1pPr>
            <a:lvl2pPr marL="715480" indent="-275184" eaLnBrk="0" hangingPunct="0">
              <a:defRPr sz="2300">
                <a:solidFill>
                  <a:schemeClr val="tx1"/>
                </a:solidFill>
                <a:latin typeface="Tahoma" pitchFamily="34" charset="0"/>
                <a:cs typeface="Arial" charset="0"/>
              </a:defRPr>
            </a:lvl2pPr>
            <a:lvl3pPr marL="1100738" indent="-220148" eaLnBrk="0" hangingPunct="0">
              <a:defRPr sz="2300">
                <a:solidFill>
                  <a:schemeClr val="tx1"/>
                </a:solidFill>
                <a:latin typeface="Tahoma" pitchFamily="34" charset="0"/>
                <a:cs typeface="Arial" charset="0"/>
              </a:defRPr>
            </a:lvl3pPr>
            <a:lvl4pPr marL="1541032" indent="-220148" eaLnBrk="0" hangingPunct="0">
              <a:defRPr sz="2300">
                <a:solidFill>
                  <a:schemeClr val="tx1"/>
                </a:solidFill>
                <a:latin typeface="Tahoma" pitchFamily="34" charset="0"/>
                <a:cs typeface="Arial" charset="0"/>
              </a:defRPr>
            </a:lvl4pPr>
            <a:lvl5pPr marL="1981328" indent="-220148" eaLnBrk="0" hangingPunct="0">
              <a:defRPr sz="2300">
                <a:solidFill>
                  <a:schemeClr val="tx1"/>
                </a:solidFill>
                <a:latin typeface="Tahoma" pitchFamily="34" charset="0"/>
                <a:cs typeface="Arial" charset="0"/>
              </a:defRPr>
            </a:lvl5pPr>
            <a:lvl6pPr marL="2421624" indent="-220148" eaLnBrk="0" fontAlgn="base" hangingPunct="0">
              <a:spcBef>
                <a:spcPct val="0"/>
              </a:spcBef>
              <a:spcAft>
                <a:spcPct val="0"/>
              </a:spcAft>
              <a:defRPr sz="2300">
                <a:solidFill>
                  <a:schemeClr val="tx1"/>
                </a:solidFill>
                <a:latin typeface="Tahoma" pitchFamily="34" charset="0"/>
                <a:cs typeface="Arial" charset="0"/>
              </a:defRPr>
            </a:lvl6pPr>
            <a:lvl7pPr marL="2861918" indent="-220148" eaLnBrk="0" fontAlgn="base" hangingPunct="0">
              <a:spcBef>
                <a:spcPct val="0"/>
              </a:spcBef>
              <a:spcAft>
                <a:spcPct val="0"/>
              </a:spcAft>
              <a:defRPr sz="2300">
                <a:solidFill>
                  <a:schemeClr val="tx1"/>
                </a:solidFill>
                <a:latin typeface="Tahoma" pitchFamily="34" charset="0"/>
                <a:cs typeface="Arial" charset="0"/>
              </a:defRPr>
            </a:lvl7pPr>
            <a:lvl8pPr marL="3302214" indent="-220148" eaLnBrk="0" fontAlgn="base" hangingPunct="0">
              <a:spcBef>
                <a:spcPct val="0"/>
              </a:spcBef>
              <a:spcAft>
                <a:spcPct val="0"/>
              </a:spcAft>
              <a:defRPr sz="2300">
                <a:solidFill>
                  <a:schemeClr val="tx1"/>
                </a:solidFill>
                <a:latin typeface="Tahoma" pitchFamily="34" charset="0"/>
                <a:cs typeface="Arial" charset="0"/>
              </a:defRPr>
            </a:lvl8pPr>
            <a:lvl9pPr marL="3742508" indent="-220148" eaLnBrk="0" fontAlgn="base" hangingPunct="0">
              <a:spcBef>
                <a:spcPct val="0"/>
              </a:spcBef>
              <a:spcAft>
                <a:spcPct val="0"/>
              </a:spcAft>
              <a:defRPr sz="2300">
                <a:solidFill>
                  <a:schemeClr val="tx1"/>
                </a:solidFill>
                <a:latin typeface="Tahoma" pitchFamily="34" charset="0"/>
                <a:cs typeface="Arial" charset="0"/>
              </a:defRPr>
            </a:lvl9pPr>
          </a:lstStyle>
          <a:p>
            <a:pPr eaLnBrk="1" hangingPunct="1"/>
            <a:fld id="{515C4E64-7E04-4935-822A-29AE23610C9F}" type="slidenum">
              <a:rPr lang="en-US" sz="1100">
                <a:solidFill>
                  <a:srgbClr val="000000"/>
                </a:solidFill>
              </a:rPr>
              <a:pPr eaLnBrk="1" hangingPunct="1"/>
              <a:t>29</a:t>
            </a:fld>
            <a:endParaRPr lang="en-US" sz="1100">
              <a:solidFill>
                <a:srgbClr val="000000"/>
              </a:solidFill>
            </a:endParaRPr>
          </a:p>
        </p:txBody>
      </p:sp>
      <p:sp>
        <p:nvSpPr>
          <p:cNvPr id="132099" name="Rectangle 2"/>
          <p:cNvSpPr>
            <a:spLocks noGrp="1" noRot="1" noChangeAspect="1" noChangeArrowheads="1" noTextEdit="1"/>
          </p:cNvSpPr>
          <p:nvPr>
            <p:ph type="sldImg"/>
          </p:nvPr>
        </p:nvSpPr>
        <p:spPr>
          <a:xfrm>
            <a:off x="1171575" y="696913"/>
            <a:ext cx="4641850" cy="3481387"/>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1942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703BD-E7E2-439C-B5F0-A20152759EE8}" type="slidenum">
              <a:rPr lang="en-US"/>
              <a:pPr/>
              <a:t>34</a:t>
            </a:fld>
            <a:endParaRPr lang="en-US"/>
          </a:p>
        </p:txBody>
      </p:sp>
      <p:sp>
        <p:nvSpPr>
          <p:cNvPr id="3808258" name="Rectangle 2"/>
          <p:cNvSpPr>
            <a:spLocks noGrp="1" noRot="1" noChangeAspect="1" noChangeArrowheads="1" noTextEdit="1"/>
          </p:cNvSpPr>
          <p:nvPr>
            <p:ph type="sldImg"/>
          </p:nvPr>
        </p:nvSpPr>
        <p:spPr>
          <a:xfrm>
            <a:off x="1171575" y="696913"/>
            <a:ext cx="4641850" cy="3481387"/>
          </a:xfrm>
          <a:ln/>
        </p:spPr>
      </p:sp>
      <p:sp>
        <p:nvSpPr>
          <p:cNvPr id="3808259"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416431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A9FB9-132F-4E0D-B009-631DE78A0982}" type="slidenum">
              <a:rPr lang="en-US"/>
              <a:pPr/>
              <a:t>37</a:t>
            </a:fld>
            <a:endParaRPr lang="en-US"/>
          </a:p>
        </p:txBody>
      </p:sp>
      <p:sp>
        <p:nvSpPr>
          <p:cNvPr id="2239490" name="Rectangle 2"/>
          <p:cNvSpPr>
            <a:spLocks noGrp="1" noRot="1" noChangeAspect="1" noChangeArrowheads="1" noTextEdit="1"/>
          </p:cNvSpPr>
          <p:nvPr>
            <p:ph type="sldImg"/>
          </p:nvPr>
        </p:nvSpPr>
        <p:spPr>
          <a:xfrm>
            <a:off x="1171575" y="696913"/>
            <a:ext cx="4641850" cy="3481387"/>
          </a:xfrm>
          <a:ln/>
        </p:spPr>
      </p:sp>
      <p:sp>
        <p:nvSpPr>
          <p:cNvPr id="2239491"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2564335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81EC7-88B3-47B0-9318-38A643298FEA}" type="slidenum">
              <a:rPr lang="en-US"/>
              <a:pPr/>
              <a:t>38</a:t>
            </a:fld>
            <a:endParaRPr lang="en-US"/>
          </a:p>
        </p:txBody>
      </p:sp>
      <p:sp>
        <p:nvSpPr>
          <p:cNvPr id="3405826" name="Rectangle 2"/>
          <p:cNvSpPr>
            <a:spLocks noGrp="1" noRot="1" noChangeAspect="1" noChangeArrowheads="1" noTextEdit="1"/>
          </p:cNvSpPr>
          <p:nvPr>
            <p:ph type="sldImg"/>
          </p:nvPr>
        </p:nvSpPr>
        <p:spPr>
          <a:xfrm>
            <a:off x="1171575" y="696913"/>
            <a:ext cx="4641850" cy="3481387"/>
          </a:xfrm>
          <a:ln/>
        </p:spPr>
      </p:sp>
      <p:sp>
        <p:nvSpPr>
          <p:cNvPr id="3405827"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3496543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7F320-FE05-4A95-AE80-68D656589FB8}" type="slidenum">
              <a:rPr lang="en-US"/>
              <a:pPr/>
              <a:t>39</a:t>
            </a:fld>
            <a:endParaRPr lang="en-US"/>
          </a:p>
        </p:txBody>
      </p:sp>
      <p:sp>
        <p:nvSpPr>
          <p:cNvPr id="3406850" name="Rectangle 2"/>
          <p:cNvSpPr>
            <a:spLocks noGrp="1" noRot="1" noChangeAspect="1" noChangeArrowheads="1" noTextEdit="1"/>
          </p:cNvSpPr>
          <p:nvPr>
            <p:ph type="sldImg"/>
          </p:nvPr>
        </p:nvSpPr>
        <p:spPr>
          <a:xfrm>
            <a:off x="1171575" y="696913"/>
            <a:ext cx="4641850" cy="3481387"/>
          </a:xfrm>
          <a:ln/>
        </p:spPr>
      </p:sp>
      <p:sp>
        <p:nvSpPr>
          <p:cNvPr id="3406851"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17260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C380E-613E-40C1-AE5C-6F291240AF4F}" type="slidenum">
              <a:rPr lang="en-US"/>
              <a:pPr/>
              <a:t>41</a:t>
            </a:fld>
            <a:endParaRPr lang="en-US"/>
          </a:p>
        </p:txBody>
      </p:sp>
      <p:sp>
        <p:nvSpPr>
          <p:cNvPr id="3407874" name="Rectangle 2"/>
          <p:cNvSpPr>
            <a:spLocks noGrp="1" noRot="1" noChangeAspect="1" noChangeArrowheads="1" noTextEdit="1"/>
          </p:cNvSpPr>
          <p:nvPr>
            <p:ph type="sldImg"/>
          </p:nvPr>
        </p:nvSpPr>
        <p:spPr>
          <a:xfrm>
            <a:off x="1171575" y="696913"/>
            <a:ext cx="4641850" cy="3481387"/>
          </a:xfrm>
          <a:ln/>
        </p:spPr>
      </p:sp>
      <p:sp>
        <p:nvSpPr>
          <p:cNvPr id="3407875"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254843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EC5AC-5C37-4797-B6E0-9A1955632A9B}" type="slidenum">
              <a:rPr lang="en-US"/>
              <a:pPr/>
              <a:t>42</a:t>
            </a:fld>
            <a:endParaRPr lang="en-US"/>
          </a:p>
        </p:txBody>
      </p:sp>
      <p:sp>
        <p:nvSpPr>
          <p:cNvPr id="2589698" name="Rectangle 2"/>
          <p:cNvSpPr>
            <a:spLocks noGrp="1" noRot="1" noChangeAspect="1" noChangeArrowheads="1"/>
          </p:cNvSpPr>
          <p:nvPr>
            <p:ph type="sldImg"/>
          </p:nvPr>
        </p:nvSpPr>
        <p:spPr bwMode="auto">
          <a:xfrm>
            <a:off x="1171575" y="698500"/>
            <a:ext cx="4641850" cy="3481388"/>
          </a:xfrm>
          <a:prstGeom prst="rect">
            <a:avLst/>
          </a:prstGeom>
          <a:solidFill>
            <a:srgbClr val="FFFFFF"/>
          </a:solidFill>
          <a:ln>
            <a:solidFill>
              <a:srgbClr val="000000"/>
            </a:solidFill>
            <a:miter lim="800000"/>
            <a:headEnd/>
            <a:tailEnd/>
          </a:ln>
        </p:spPr>
      </p:sp>
      <p:sp>
        <p:nvSpPr>
          <p:cNvPr id="2589699" name="Rectangle 3"/>
          <p:cNvSpPr>
            <a:spLocks noGrp="1" noChangeArrowheads="1"/>
          </p:cNvSpPr>
          <p:nvPr>
            <p:ph type="body" idx="1"/>
          </p:nvPr>
        </p:nvSpPr>
        <p:spPr bwMode="auto">
          <a:xfrm>
            <a:off x="698740" y="4410180"/>
            <a:ext cx="5587522" cy="417640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2138415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7C221-414A-42EC-9664-BCBDCBB8D52D}" type="slidenum">
              <a:rPr lang="en-US"/>
              <a:pPr/>
              <a:t>44</a:t>
            </a:fld>
            <a:endParaRPr lang="en-US"/>
          </a:p>
        </p:txBody>
      </p:sp>
      <p:sp>
        <p:nvSpPr>
          <p:cNvPr id="2591746" name="Rectangle 2"/>
          <p:cNvSpPr>
            <a:spLocks noGrp="1" noRot="1" noChangeAspect="1" noChangeArrowheads="1"/>
          </p:cNvSpPr>
          <p:nvPr>
            <p:ph type="sldImg"/>
          </p:nvPr>
        </p:nvSpPr>
        <p:spPr bwMode="auto">
          <a:xfrm>
            <a:off x="1171575" y="698500"/>
            <a:ext cx="4641850" cy="3481388"/>
          </a:xfrm>
          <a:prstGeom prst="rect">
            <a:avLst/>
          </a:prstGeom>
          <a:solidFill>
            <a:srgbClr val="FFFFFF"/>
          </a:solidFill>
          <a:ln>
            <a:solidFill>
              <a:srgbClr val="000000"/>
            </a:solidFill>
            <a:miter lim="800000"/>
            <a:headEnd/>
            <a:tailEnd/>
          </a:ln>
        </p:spPr>
      </p:sp>
      <p:sp>
        <p:nvSpPr>
          <p:cNvPr id="2591747" name="Rectangle 3"/>
          <p:cNvSpPr>
            <a:spLocks noGrp="1" noChangeArrowheads="1"/>
          </p:cNvSpPr>
          <p:nvPr>
            <p:ph type="body" idx="1"/>
          </p:nvPr>
        </p:nvSpPr>
        <p:spPr bwMode="auto">
          <a:xfrm>
            <a:off x="698740" y="4410180"/>
            <a:ext cx="5587522" cy="417640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1227657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0E9C8-F1D6-4811-9A77-81C0184C7346}" type="slidenum">
              <a:rPr lang="en-US"/>
              <a:pPr/>
              <a:t>45</a:t>
            </a:fld>
            <a:endParaRPr lang="en-US"/>
          </a:p>
        </p:txBody>
      </p:sp>
      <p:sp>
        <p:nvSpPr>
          <p:cNvPr id="2593794" name="Rectangle 2"/>
          <p:cNvSpPr>
            <a:spLocks noGrp="1" noRot="1" noChangeAspect="1" noChangeArrowheads="1"/>
          </p:cNvSpPr>
          <p:nvPr>
            <p:ph type="sldImg"/>
          </p:nvPr>
        </p:nvSpPr>
        <p:spPr bwMode="auto">
          <a:xfrm>
            <a:off x="1171575" y="698500"/>
            <a:ext cx="4641850" cy="3481388"/>
          </a:xfrm>
          <a:prstGeom prst="rect">
            <a:avLst/>
          </a:prstGeom>
          <a:solidFill>
            <a:srgbClr val="FFFFFF"/>
          </a:solidFill>
          <a:ln>
            <a:solidFill>
              <a:srgbClr val="000000"/>
            </a:solidFill>
            <a:miter lim="800000"/>
            <a:headEnd/>
            <a:tailEnd/>
          </a:ln>
        </p:spPr>
      </p:sp>
      <p:sp>
        <p:nvSpPr>
          <p:cNvPr id="2593795" name="Rectangle 3"/>
          <p:cNvSpPr>
            <a:spLocks noGrp="1" noChangeArrowheads="1"/>
          </p:cNvSpPr>
          <p:nvPr>
            <p:ph type="body" idx="1"/>
          </p:nvPr>
        </p:nvSpPr>
        <p:spPr bwMode="auto">
          <a:xfrm>
            <a:off x="698740" y="4410180"/>
            <a:ext cx="5587522" cy="417640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3338561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C385B-1F4A-4337-8BB6-C166509A3F80}" type="slidenum">
              <a:rPr lang="en-US"/>
              <a:pPr/>
              <a:t>46</a:t>
            </a:fld>
            <a:endParaRPr lang="en-US"/>
          </a:p>
        </p:txBody>
      </p:sp>
      <p:sp>
        <p:nvSpPr>
          <p:cNvPr id="2595842" name="Rectangle 2"/>
          <p:cNvSpPr>
            <a:spLocks noGrp="1" noRot="1" noChangeAspect="1" noChangeArrowheads="1"/>
          </p:cNvSpPr>
          <p:nvPr>
            <p:ph type="sldImg"/>
          </p:nvPr>
        </p:nvSpPr>
        <p:spPr bwMode="auto">
          <a:xfrm>
            <a:off x="1171575" y="698500"/>
            <a:ext cx="4641850" cy="3481388"/>
          </a:xfrm>
          <a:prstGeom prst="rect">
            <a:avLst/>
          </a:prstGeom>
          <a:solidFill>
            <a:srgbClr val="FFFFFF"/>
          </a:solidFill>
          <a:ln>
            <a:solidFill>
              <a:srgbClr val="000000"/>
            </a:solidFill>
            <a:miter lim="800000"/>
            <a:headEnd/>
            <a:tailEnd/>
          </a:ln>
        </p:spPr>
      </p:sp>
      <p:sp>
        <p:nvSpPr>
          <p:cNvPr id="2595843" name="Rectangle 3"/>
          <p:cNvSpPr>
            <a:spLocks noGrp="1" noChangeArrowheads="1"/>
          </p:cNvSpPr>
          <p:nvPr>
            <p:ph type="body" idx="1"/>
          </p:nvPr>
        </p:nvSpPr>
        <p:spPr bwMode="auto">
          <a:xfrm>
            <a:off x="698740" y="4410180"/>
            <a:ext cx="5587522" cy="417640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82291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43B14E4A-DB8B-4426-9691-F900900EB810}" type="slidenum">
              <a:rPr lang="en-US" sz="1200"/>
              <a:pPr eaLnBrk="1" hangingPunct="1"/>
              <a:t>3</a:t>
            </a:fld>
            <a:endParaRPr lang="en-US" sz="1200"/>
          </a:p>
        </p:txBody>
      </p:sp>
      <p:sp>
        <p:nvSpPr>
          <p:cNvPr id="38915" name="Rectangle 2"/>
          <p:cNvSpPr>
            <a:spLocks noGrp="1" noRot="1" noChangeAspect="1" noChangeArrowheads="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3659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A655D-6F8F-41EE-8F80-1C493FBC8C46}" type="slidenum">
              <a:rPr lang="en-US"/>
              <a:pPr/>
              <a:t>47</a:t>
            </a:fld>
            <a:endParaRPr lang="en-US"/>
          </a:p>
        </p:txBody>
      </p:sp>
      <p:sp>
        <p:nvSpPr>
          <p:cNvPr id="2597890" name="Rectangle 2"/>
          <p:cNvSpPr>
            <a:spLocks noGrp="1" noRot="1" noChangeAspect="1" noChangeArrowheads="1"/>
          </p:cNvSpPr>
          <p:nvPr>
            <p:ph type="sldImg"/>
          </p:nvPr>
        </p:nvSpPr>
        <p:spPr bwMode="auto">
          <a:xfrm>
            <a:off x="1171575" y="698500"/>
            <a:ext cx="4641850" cy="3481388"/>
          </a:xfrm>
          <a:prstGeom prst="rect">
            <a:avLst/>
          </a:prstGeom>
          <a:solidFill>
            <a:srgbClr val="FFFFFF"/>
          </a:solidFill>
          <a:ln>
            <a:solidFill>
              <a:srgbClr val="000000"/>
            </a:solidFill>
            <a:miter lim="800000"/>
            <a:headEnd/>
            <a:tailEnd/>
          </a:ln>
        </p:spPr>
      </p:sp>
      <p:sp>
        <p:nvSpPr>
          <p:cNvPr id="2597891" name="Rectangle 3"/>
          <p:cNvSpPr>
            <a:spLocks noGrp="1" noChangeArrowheads="1"/>
          </p:cNvSpPr>
          <p:nvPr>
            <p:ph type="body" idx="1"/>
          </p:nvPr>
        </p:nvSpPr>
        <p:spPr bwMode="auto">
          <a:xfrm>
            <a:off x="698740" y="4410180"/>
            <a:ext cx="5587522" cy="417640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135788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3B768DF3-49C2-4CD8-8295-1AD72DAFA7EC}" type="slidenum">
              <a:rPr lang="en-US" sz="1200"/>
              <a:pPr eaLnBrk="1" hangingPunct="1"/>
              <a:t>4</a:t>
            </a:fld>
            <a:endParaRPr lang="en-US" sz="1200"/>
          </a:p>
        </p:txBody>
      </p:sp>
      <p:sp>
        <p:nvSpPr>
          <p:cNvPr id="39939" name="Rectangle 2"/>
          <p:cNvSpPr>
            <a:spLocks noGrp="1" noRot="1" noChangeAspect="1" noChangeArrowheads="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52803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Top</a:t>
            </a:r>
            <a:r>
              <a:rPr lang="en-CA" baseline="0" dirty="0" smtClean="0"/>
              <a:t> down</a:t>
            </a:r>
            <a:endParaRPr lang="en-CA" dirty="0"/>
          </a:p>
        </p:txBody>
      </p:sp>
      <p:sp>
        <p:nvSpPr>
          <p:cNvPr id="4" name="Slide Number Placeholder 3"/>
          <p:cNvSpPr>
            <a:spLocks noGrp="1"/>
          </p:cNvSpPr>
          <p:nvPr>
            <p:ph type="sldNum" sz="quarter" idx="10"/>
          </p:nvPr>
        </p:nvSpPr>
        <p:spPr/>
        <p:txBody>
          <a:bodyPr/>
          <a:lstStyle/>
          <a:p>
            <a:fld id="{363E2351-14D3-4C37-B99B-4F4A92924366}" type="slidenum">
              <a:rPr lang="en-CA" smtClean="0"/>
              <a:t>11</a:t>
            </a:fld>
            <a:endParaRPr lang="en-CA"/>
          </a:p>
        </p:txBody>
      </p:sp>
    </p:spTree>
    <p:extLst>
      <p:ext uri="{BB962C8B-B14F-4D97-AF65-F5344CB8AC3E}">
        <p14:creationId xmlns:p14="http://schemas.microsoft.com/office/powerpoint/2010/main" val="180694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Bottom up</a:t>
            </a:r>
            <a:endParaRPr lang="en-CA" dirty="0"/>
          </a:p>
        </p:txBody>
      </p:sp>
      <p:sp>
        <p:nvSpPr>
          <p:cNvPr id="4" name="Slide Number Placeholder 3"/>
          <p:cNvSpPr>
            <a:spLocks noGrp="1"/>
          </p:cNvSpPr>
          <p:nvPr>
            <p:ph type="sldNum" sz="quarter" idx="10"/>
          </p:nvPr>
        </p:nvSpPr>
        <p:spPr/>
        <p:txBody>
          <a:bodyPr/>
          <a:lstStyle/>
          <a:p>
            <a:fld id="{363E2351-14D3-4C37-B99B-4F4A92924366}" type="slidenum">
              <a:rPr lang="en-CA" smtClean="0"/>
              <a:t>12</a:t>
            </a:fld>
            <a:endParaRPr lang="en-CA"/>
          </a:p>
        </p:txBody>
      </p:sp>
    </p:spTree>
    <p:extLst>
      <p:ext uri="{BB962C8B-B14F-4D97-AF65-F5344CB8AC3E}">
        <p14:creationId xmlns:p14="http://schemas.microsoft.com/office/powerpoint/2010/main" val="126118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432CDDA3-9451-48FF-BB7D-6076834AF46F}" type="slidenum">
              <a:rPr lang="en-CA" sz="1200"/>
              <a:pPr eaLnBrk="1" hangingPunct="1"/>
              <a:t>14</a:t>
            </a:fld>
            <a:endParaRPr lang="en-CA" sz="1200"/>
          </a:p>
        </p:txBody>
      </p:sp>
    </p:spTree>
    <p:extLst>
      <p:ext uri="{BB962C8B-B14F-4D97-AF65-F5344CB8AC3E}">
        <p14:creationId xmlns:p14="http://schemas.microsoft.com/office/powerpoint/2010/main" val="79396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48F77BCB-8C7E-42EF-9759-77B99804083C}" type="slidenum">
              <a:rPr lang="en-US" sz="1200"/>
              <a:pPr eaLnBrk="1" hangingPunct="1"/>
              <a:t>19</a:t>
            </a:fld>
            <a:endParaRPr lang="en-US" sz="1200"/>
          </a:p>
        </p:txBody>
      </p:sp>
      <p:sp>
        <p:nvSpPr>
          <p:cNvPr id="40963" name="Rectangle 2"/>
          <p:cNvSpPr>
            <a:spLocks noGrp="1" noRot="1" noChangeAspect="1" noChangeArrowheads="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37736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8BF2B8C4-EDC1-45B0-955A-0D52598AC39C}" type="slidenum">
              <a:rPr lang="en-CA" sz="1200"/>
              <a:pPr eaLnBrk="1" hangingPunct="1"/>
              <a:t>20</a:t>
            </a:fld>
            <a:endParaRPr lang="en-CA" sz="1200"/>
          </a:p>
        </p:txBody>
      </p:sp>
    </p:spTree>
    <p:extLst>
      <p:ext uri="{BB962C8B-B14F-4D97-AF65-F5344CB8AC3E}">
        <p14:creationId xmlns:p14="http://schemas.microsoft.com/office/powerpoint/2010/main" val="2111849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55283" indent="-290493" eaLnBrk="0" hangingPunct="0">
              <a:defRPr sz="3000">
                <a:solidFill>
                  <a:srgbClr val="000000"/>
                </a:solidFill>
                <a:latin typeface="Gill Sans" charset="0"/>
                <a:ea typeface="ヒラギノ角ゴ ProN W3" charset="0"/>
                <a:cs typeface="ヒラギノ角ゴ ProN W3" charset="0"/>
                <a:sym typeface="Gill Sans" charset="0"/>
              </a:defRPr>
            </a:lvl2pPr>
            <a:lvl3pPr marL="1161974" indent="-232395" eaLnBrk="0" hangingPunct="0">
              <a:defRPr sz="3000">
                <a:solidFill>
                  <a:srgbClr val="000000"/>
                </a:solidFill>
                <a:latin typeface="Gill Sans" charset="0"/>
                <a:ea typeface="ヒラギノ角ゴ ProN W3" charset="0"/>
                <a:cs typeface="ヒラギノ角ゴ ProN W3" charset="0"/>
                <a:sym typeface="Gill Sans" charset="0"/>
              </a:defRPr>
            </a:lvl3pPr>
            <a:lvl4pPr marL="1626763" indent="-232395" eaLnBrk="0" hangingPunct="0">
              <a:defRPr sz="3000">
                <a:solidFill>
                  <a:srgbClr val="000000"/>
                </a:solidFill>
                <a:latin typeface="Gill Sans" charset="0"/>
                <a:ea typeface="ヒラギノ角ゴ ProN W3" charset="0"/>
                <a:cs typeface="ヒラギノ角ゴ ProN W3" charset="0"/>
                <a:sym typeface="Gill Sans" charset="0"/>
              </a:defRPr>
            </a:lvl4pPr>
            <a:lvl5pPr marL="2091553" indent="-232395" eaLnBrk="0" hangingPunct="0">
              <a:defRPr sz="3000">
                <a:solidFill>
                  <a:srgbClr val="000000"/>
                </a:solidFill>
                <a:latin typeface="Gill Sans" charset="0"/>
                <a:ea typeface="ヒラギノ角ゴ ProN W3" charset="0"/>
                <a:cs typeface="ヒラギノ角ゴ ProN W3" charset="0"/>
                <a:sym typeface="Gill Sans" charset="0"/>
              </a:defRPr>
            </a:lvl5pPr>
            <a:lvl6pPr marL="255634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3021132"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8592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950711" indent="-232395"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E95DEF62-F450-4270-B3C8-CEAE2D4F6AC2}" type="slidenum">
              <a:rPr lang="en-US" sz="1200"/>
              <a:pPr eaLnBrk="1" hangingPunct="1"/>
              <a:t>21</a:t>
            </a:fld>
            <a:endParaRPr lang="en-US" sz="1200"/>
          </a:p>
        </p:txBody>
      </p:sp>
      <p:sp>
        <p:nvSpPr>
          <p:cNvPr id="66563" name="Rectangle 2"/>
          <p:cNvSpPr>
            <a:spLocks noGrp="1" noRot="1" noChangeAspect="1" noChangeArrowheads="1" noTextEdit="1"/>
          </p:cNvSpPr>
          <p:nvPr>
            <p:ph type="sldImg"/>
          </p:nvPr>
        </p:nvSpPr>
        <p:spPr bwMode="auto">
          <a:xfrm>
            <a:off x="1171575" y="696913"/>
            <a:ext cx="4641850"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smtClean="0"/>
          </a:p>
        </p:txBody>
      </p:sp>
    </p:spTree>
    <p:extLst>
      <p:ext uri="{BB962C8B-B14F-4D97-AF65-F5344CB8AC3E}">
        <p14:creationId xmlns:p14="http://schemas.microsoft.com/office/powerpoint/2010/main" val="261825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1"/>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42" y="5527683"/>
            <a:ext cx="9102725" cy="2492375"/>
          </a:xfrm>
          <a:prstGeom prst="rect">
            <a:avLst/>
          </a:prstGeom>
        </p:spPr>
        <p:txBody>
          <a:bodyPr/>
          <a:lstStyle>
            <a:lvl1pPr marL="0" indent="0" algn="ctr">
              <a:buNone/>
              <a:defRPr/>
            </a:lvl1pPr>
            <a:lvl2pPr marL="457246" indent="0" algn="ctr">
              <a:buNone/>
              <a:defRPr/>
            </a:lvl2pPr>
            <a:lvl3pPr marL="914492" indent="0" algn="ctr">
              <a:buNone/>
              <a:defRPr/>
            </a:lvl3pPr>
            <a:lvl4pPr marL="1371737" indent="0" algn="ctr">
              <a:buNone/>
              <a:defRPr/>
            </a:lvl4pPr>
            <a:lvl5pPr marL="1828983" indent="0" algn="ctr">
              <a:buNone/>
              <a:defRPr/>
            </a:lvl5pPr>
            <a:lvl6pPr marL="2286229" indent="0" algn="ctr">
              <a:buNone/>
              <a:defRPr/>
            </a:lvl6pPr>
            <a:lvl7pPr marL="2743475" indent="0" algn="ctr">
              <a:buNone/>
              <a:defRPr/>
            </a:lvl7pPr>
            <a:lvl8pPr marL="3200720" indent="0" algn="ctr">
              <a:buNone/>
              <a:defRPr/>
            </a:lvl8pPr>
            <a:lvl9pPr marL="365796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15136864"/>
      </p:ext>
    </p:extLst>
  </p:cSld>
  <p:clrMapOvr>
    <a:masterClrMapping/>
  </p:clrMapOvr>
  <p:transition spd="slow">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82"/>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958575"/>
      </p:ext>
    </p:extLst>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67879" y="2276482"/>
            <a:ext cx="3171825" cy="6435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4" y="2276482"/>
            <a:ext cx="9363075"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7602923"/>
      </p:ext>
    </p:extLst>
  </p:cSld>
  <p:clrMapOvr>
    <a:masterClrMapping/>
  </p:clrMapOvr>
  <p:transition spd="slow">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1"/>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42" y="5527683"/>
            <a:ext cx="9102725" cy="2492375"/>
          </a:xfrm>
          <a:prstGeom prst="rect">
            <a:avLst/>
          </a:prstGeom>
        </p:spPr>
        <p:txBody>
          <a:bodyPr/>
          <a:lstStyle>
            <a:lvl1pPr marL="0" indent="0" algn="ctr">
              <a:buNone/>
              <a:defRPr/>
            </a:lvl1pPr>
            <a:lvl2pPr marL="457246" indent="0" algn="ctr">
              <a:buNone/>
              <a:defRPr/>
            </a:lvl2pPr>
            <a:lvl3pPr marL="914492" indent="0" algn="ctr">
              <a:buNone/>
              <a:defRPr/>
            </a:lvl3pPr>
            <a:lvl4pPr marL="1371737" indent="0" algn="ctr">
              <a:buNone/>
              <a:defRPr/>
            </a:lvl4pPr>
            <a:lvl5pPr marL="1828983" indent="0" algn="ctr">
              <a:buNone/>
              <a:defRPr/>
            </a:lvl5pPr>
            <a:lvl6pPr marL="2286229" indent="0" algn="ctr">
              <a:buNone/>
              <a:defRPr/>
            </a:lvl6pPr>
            <a:lvl7pPr marL="2743475" indent="0" algn="ctr">
              <a:buNone/>
              <a:defRPr/>
            </a:lvl7pPr>
            <a:lvl8pPr marL="3200720" indent="0" algn="ctr">
              <a:buNone/>
              <a:defRPr/>
            </a:lvl8pPr>
            <a:lvl9pPr marL="365796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62424009"/>
      </p:ext>
    </p:extLst>
  </p:cSld>
  <p:clrMapOvr>
    <a:masterClrMapping/>
  </p:clrMapOvr>
  <p:transition spd="slow">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82"/>
            <a:ext cx="11703050" cy="6435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4723243"/>
      </p:ext>
    </p:extLst>
  </p:cSld>
  <p:clrMapOvr>
    <a:masterClrMapping/>
  </p:clrMapOvr>
  <p:transition spd="slow">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2"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46" indent="0">
              <a:buNone/>
              <a:defRPr sz="1800"/>
            </a:lvl2pPr>
            <a:lvl3pPr marL="914492" indent="0">
              <a:buNone/>
              <a:defRPr sz="1600"/>
            </a:lvl3pPr>
            <a:lvl4pPr marL="1371737" indent="0">
              <a:buNone/>
              <a:defRPr sz="1400"/>
            </a:lvl4pPr>
            <a:lvl5pPr marL="1828983" indent="0">
              <a:buNone/>
              <a:defRPr sz="1400"/>
            </a:lvl5pPr>
            <a:lvl6pPr marL="2286229" indent="0">
              <a:buNone/>
              <a:defRPr sz="1400"/>
            </a:lvl6pPr>
            <a:lvl7pPr marL="2743475" indent="0">
              <a:buNone/>
              <a:defRPr sz="1400"/>
            </a:lvl7pPr>
            <a:lvl8pPr marL="3200720" indent="0">
              <a:buNone/>
              <a:defRPr sz="1400"/>
            </a:lvl8pPr>
            <a:lvl9pPr marL="3657966" indent="0">
              <a:buNone/>
              <a:defRPr sz="1400"/>
            </a:lvl9pPr>
          </a:lstStyle>
          <a:p>
            <a:pPr lvl="0"/>
            <a:r>
              <a:rPr lang="en-US" smtClean="0"/>
              <a:t>Click to edit Master text styles</a:t>
            </a:r>
          </a:p>
        </p:txBody>
      </p:sp>
    </p:spTree>
    <p:extLst>
      <p:ext uri="{BB962C8B-B14F-4D97-AF65-F5344CB8AC3E}">
        <p14:creationId xmlns:p14="http://schemas.microsoft.com/office/powerpoint/2010/main" val="1964115496"/>
      </p:ext>
    </p:extLst>
  </p:cSld>
  <p:clrMapOvr>
    <a:masterClrMapping/>
  </p:clrMapOvr>
  <p:transition spd="slow">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9" y="2276482"/>
            <a:ext cx="5775325" cy="6435725"/>
          </a:xfrm>
          <a:prstGeom prst="rect">
            <a:avLst/>
          </a:prstGeo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4" y="2276482"/>
            <a:ext cx="5775325" cy="6435725"/>
          </a:xfrm>
          <a:prstGeom prst="rect">
            <a:avLst/>
          </a:prstGeo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5559085"/>
      </p:ext>
    </p:extLst>
  </p:cSld>
  <p:clrMapOvr>
    <a:masterClrMapping/>
  </p:clrMapOvr>
  <p:transition spd="slow">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9" y="2182816"/>
            <a:ext cx="5745163" cy="909637"/>
          </a:xfrm>
          <a:prstGeom prst="rect">
            <a:avLst/>
          </a:prstGeom>
        </p:spPr>
        <p:txBody>
          <a:bodyPr anchor="b"/>
          <a:lstStyle>
            <a:lvl1pPr marL="0" indent="0">
              <a:buNone/>
              <a:defRPr sz="2400" b="1"/>
            </a:lvl1pPr>
            <a:lvl2pPr marL="457246" indent="0">
              <a:buNone/>
              <a:defRPr sz="2000" b="1"/>
            </a:lvl2pPr>
            <a:lvl3pPr marL="914492" indent="0">
              <a:buNone/>
              <a:defRPr sz="1800" b="1"/>
            </a:lvl3pPr>
            <a:lvl4pPr marL="1371737" indent="0">
              <a:buNone/>
              <a:defRPr sz="1600" b="1"/>
            </a:lvl4pPr>
            <a:lvl5pPr marL="1828983" indent="0">
              <a:buNone/>
              <a:defRPr sz="1600" b="1"/>
            </a:lvl5pPr>
            <a:lvl6pPr marL="2286229" indent="0">
              <a:buNone/>
              <a:defRPr sz="1600" b="1"/>
            </a:lvl6pPr>
            <a:lvl7pPr marL="2743475" indent="0">
              <a:buNone/>
              <a:defRPr sz="1600" b="1"/>
            </a:lvl7pPr>
            <a:lvl8pPr marL="3200720" indent="0">
              <a:buNone/>
              <a:defRPr sz="1600" b="1"/>
            </a:lvl8pPr>
            <a:lvl9pPr marL="365796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9"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92" y="2182816"/>
            <a:ext cx="5748337" cy="909637"/>
          </a:xfrm>
          <a:prstGeom prst="rect">
            <a:avLst/>
          </a:prstGeom>
        </p:spPr>
        <p:txBody>
          <a:bodyPr anchor="b"/>
          <a:lstStyle>
            <a:lvl1pPr marL="0" indent="0">
              <a:buNone/>
              <a:defRPr sz="2400" b="1"/>
            </a:lvl1pPr>
            <a:lvl2pPr marL="457246" indent="0">
              <a:buNone/>
              <a:defRPr sz="2000" b="1"/>
            </a:lvl2pPr>
            <a:lvl3pPr marL="914492" indent="0">
              <a:buNone/>
              <a:defRPr sz="1800" b="1"/>
            </a:lvl3pPr>
            <a:lvl4pPr marL="1371737" indent="0">
              <a:buNone/>
              <a:defRPr sz="1600" b="1"/>
            </a:lvl4pPr>
            <a:lvl5pPr marL="1828983" indent="0">
              <a:buNone/>
              <a:defRPr sz="1600" b="1"/>
            </a:lvl5pPr>
            <a:lvl6pPr marL="2286229" indent="0">
              <a:buNone/>
              <a:defRPr sz="1600" b="1"/>
            </a:lvl6pPr>
            <a:lvl7pPr marL="2743475" indent="0">
              <a:buNone/>
              <a:defRPr sz="1600" b="1"/>
            </a:lvl7pPr>
            <a:lvl8pPr marL="3200720" indent="0">
              <a:buNone/>
              <a:defRPr sz="1600" b="1"/>
            </a:lvl8pPr>
            <a:lvl9pPr marL="365796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92"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9207726"/>
      </p:ext>
    </p:extLst>
  </p:cSld>
  <p:clrMapOvr>
    <a:masterClrMapping/>
  </p:clrMapOvr>
  <p:transition spd="slow">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8361963"/>
      </p:ext>
    </p:extLst>
  </p:cSld>
  <p:clrMapOvr>
    <a:masterClrMapping/>
  </p:clrMapOvr>
  <p:transition spd="slow">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557242"/>
      </p:ext>
    </p:extLst>
  </p:cSld>
  <p:clrMapOvr>
    <a:masterClrMapping/>
  </p:clrMapOvr>
  <p:transition spd="slow">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6"/>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33"/>
            <a:ext cx="4278313" cy="6670675"/>
          </a:xfrm>
          <a:prstGeom prst="rect">
            <a:avLst/>
          </a:prstGeom>
        </p:spPr>
        <p:txBody>
          <a:bodyPr/>
          <a:lstStyle>
            <a:lvl1pPr marL="0" indent="0">
              <a:buNone/>
              <a:defRPr sz="1400"/>
            </a:lvl1pPr>
            <a:lvl2pPr marL="457246" indent="0">
              <a:buNone/>
              <a:defRPr sz="1200"/>
            </a:lvl2pPr>
            <a:lvl3pPr marL="914492" indent="0">
              <a:buNone/>
              <a:defRPr sz="1000"/>
            </a:lvl3pPr>
            <a:lvl4pPr marL="1371737" indent="0">
              <a:buNone/>
              <a:defRPr sz="900"/>
            </a:lvl4pPr>
            <a:lvl5pPr marL="1828983" indent="0">
              <a:buNone/>
              <a:defRPr sz="900"/>
            </a:lvl5pPr>
            <a:lvl6pPr marL="2286229" indent="0">
              <a:buNone/>
              <a:defRPr sz="900"/>
            </a:lvl6pPr>
            <a:lvl7pPr marL="2743475" indent="0">
              <a:buNone/>
              <a:defRPr sz="900"/>
            </a:lvl7pPr>
            <a:lvl8pPr marL="3200720" indent="0">
              <a:buNone/>
              <a:defRPr sz="900"/>
            </a:lvl8pPr>
            <a:lvl9pPr marL="3657966" indent="0">
              <a:buNone/>
              <a:defRPr sz="900"/>
            </a:lvl9pPr>
          </a:lstStyle>
          <a:p>
            <a:pPr lvl="0"/>
            <a:r>
              <a:rPr lang="en-US" smtClean="0"/>
              <a:t>Click to edit Master text styles</a:t>
            </a:r>
          </a:p>
        </p:txBody>
      </p:sp>
    </p:spTree>
    <p:extLst>
      <p:ext uri="{BB962C8B-B14F-4D97-AF65-F5344CB8AC3E}">
        <p14:creationId xmlns:p14="http://schemas.microsoft.com/office/powerpoint/2010/main" val="57556835"/>
      </p:ext>
    </p:extLst>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1652536413"/>
      </p:ext>
    </p:extLst>
  </p:cSld>
  <p:clrMapOvr>
    <a:masterClrMapping/>
  </p:clrMapOvr>
  <p:transition spd="slow">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9" y="871546"/>
            <a:ext cx="7802563" cy="5851525"/>
          </a:xfrm>
          <a:prstGeom prst="rect">
            <a:avLst/>
          </a:prstGeom>
        </p:spPr>
        <p:txBody>
          <a:bodyPr/>
          <a:lstStyle>
            <a:lvl1pPr marL="0" indent="0">
              <a:buNone/>
              <a:defRPr sz="3200"/>
            </a:lvl1pPr>
            <a:lvl2pPr marL="457246" indent="0">
              <a:buNone/>
              <a:defRPr sz="2801"/>
            </a:lvl2pPr>
            <a:lvl3pPr marL="914492" indent="0">
              <a:buNone/>
              <a:defRPr sz="2400"/>
            </a:lvl3pPr>
            <a:lvl4pPr marL="1371737" indent="0">
              <a:buNone/>
              <a:defRPr sz="2000"/>
            </a:lvl4pPr>
            <a:lvl5pPr marL="1828983" indent="0">
              <a:buNone/>
              <a:defRPr sz="2000"/>
            </a:lvl5pPr>
            <a:lvl6pPr marL="2286229" indent="0">
              <a:buNone/>
              <a:defRPr sz="2000"/>
            </a:lvl6pPr>
            <a:lvl7pPr marL="2743475" indent="0">
              <a:buNone/>
              <a:defRPr sz="2000"/>
            </a:lvl7pPr>
            <a:lvl8pPr marL="3200720" indent="0">
              <a:buNone/>
              <a:defRPr sz="2000"/>
            </a:lvl8pPr>
            <a:lvl9pPr marL="3657966"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9" y="7634288"/>
            <a:ext cx="7802563" cy="1144587"/>
          </a:xfrm>
          <a:prstGeom prst="rect">
            <a:avLst/>
          </a:prstGeom>
        </p:spPr>
        <p:txBody>
          <a:bodyPr/>
          <a:lstStyle>
            <a:lvl1pPr marL="0" indent="0">
              <a:buNone/>
              <a:defRPr sz="1400"/>
            </a:lvl1pPr>
            <a:lvl2pPr marL="457246" indent="0">
              <a:buNone/>
              <a:defRPr sz="1200"/>
            </a:lvl2pPr>
            <a:lvl3pPr marL="914492" indent="0">
              <a:buNone/>
              <a:defRPr sz="1000"/>
            </a:lvl3pPr>
            <a:lvl4pPr marL="1371737" indent="0">
              <a:buNone/>
              <a:defRPr sz="900"/>
            </a:lvl4pPr>
            <a:lvl5pPr marL="1828983" indent="0">
              <a:buNone/>
              <a:defRPr sz="900"/>
            </a:lvl5pPr>
            <a:lvl6pPr marL="2286229" indent="0">
              <a:buNone/>
              <a:defRPr sz="900"/>
            </a:lvl6pPr>
            <a:lvl7pPr marL="2743475" indent="0">
              <a:buNone/>
              <a:defRPr sz="900"/>
            </a:lvl7pPr>
            <a:lvl8pPr marL="3200720" indent="0">
              <a:buNone/>
              <a:defRPr sz="900"/>
            </a:lvl8pPr>
            <a:lvl9pPr marL="3657966" indent="0">
              <a:buNone/>
              <a:defRPr sz="900"/>
            </a:lvl9pPr>
          </a:lstStyle>
          <a:p>
            <a:pPr lvl="0"/>
            <a:r>
              <a:rPr lang="en-US" smtClean="0"/>
              <a:t>Click to edit Master text styles</a:t>
            </a:r>
          </a:p>
        </p:txBody>
      </p:sp>
    </p:spTree>
    <p:extLst>
      <p:ext uri="{BB962C8B-B14F-4D97-AF65-F5344CB8AC3E}">
        <p14:creationId xmlns:p14="http://schemas.microsoft.com/office/powerpoint/2010/main" val="2208328258"/>
      </p:ext>
    </p:extLst>
  </p:cSld>
  <p:clrMapOvr>
    <a:masterClrMapping/>
  </p:clrMapOvr>
  <p:transition spd="slow">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82"/>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7461422"/>
      </p:ext>
    </p:extLst>
  </p:cSld>
  <p:clrMapOvr>
    <a:masterClrMapping/>
  </p:clrMapOvr>
  <p:transition spd="slow">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3279" y="0"/>
            <a:ext cx="3171825" cy="871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4" y="0"/>
            <a:ext cx="9363075" cy="8712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6675385"/>
      </p:ext>
    </p:extLst>
  </p:cSld>
  <p:clrMapOvr>
    <a:masterClrMapping/>
  </p:clrMapOvr>
  <p:transition spd="slow">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1"/>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42" y="5527683"/>
            <a:ext cx="9102725" cy="2492375"/>
          </a:xfrm>
        </p:spPr>
        <p:txBody>
          <a:bodyPr/>
          <a:lstStyle>
            <a:lvl1pPr marL="0" indent="0" algn="ctr">
              <a:buNone/>
              <a:defRPr/>
            </a:lvl1pPr>
            <a:lvl2pPr marL="457246" indent="0" algn="ctr">
              <a:buNone/>
              <a:defRPr/>
            </a:lvl2pPr>
            <a:lvl3pPr marL="914492" indent="0" algn="ctr">
              <a:buNone/>
              <a:defRPr/>
            </a:lvl3pPr>
            <a:lvl4pPr marL="1371737" indent="0" algn="ctr">
              <a:buNone/>
              <a:defRPr/>
            </a:lvl4pPr>
            <a:lvl5pPr marL="1828983" indent="0" algn="ctr">
              <a:buNone/>
              <a:defRPr/>
            </a:lvl5pPr>
            <a:lvl6pPr marL="2286229" indent="0" algn="ctr">
              <a:buNone/>
              <a:defRPr/>
            </a:lvl6pPr>
            <a:lvl7pPr marL="2743475" indent="0" algn="ctr">
              <a:buNone/>
              <a:defRPr/>
            </a:lvl7pPr>
            <a:lvl8pPr marL="3200720" indent="0" algn="ctr">
              <a:buNone/>
              <a:defRPr/>
            </a:lvl8pPr>
            <a:lvl9pPr marL="365796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2750900"/>
      </p:ext>
    </p:extLst>
  </p:cSld>
  <p:clrMapOvr>
    <a:masterClrMapping/>
  </p:clrMapOvr>
  <p:transition spd="slow">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5737701"/>
      </p:ext>
    </p:extLst>
  </p:cSld>
  <p:clrMapOvr>
    <a:masterClrMapping/>
  </p:clrMapOvr>
  <p:transition spd="slow">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2"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46" indent="0">
              <a:buNone/>
              <a:defRPr sz="1800"/>
            </a:lvl2pPr>
            <a:lvl3pPr marL="914492" indent="0">
              <a:buNone/>
              <a:defRPr sz="1600"/>
            </a:lvl3pPr>
            <a:lvl4pPr marL="1371737" indent="0">
              <a:buNone/>
              <a:defRPr sz="1400"/>
            </a:lvl4pPr>
            <a:lvl5pPr marL="1828983" indent="0">
              <a:buNone/>
              <a:defRPr sz="1400"/>
            </a:lvl5pPr>
            <a:lvl6pPr marL="2286229" indent="0">
              <a:buNone/>
              <a:defRPr sz="1400"/>
            </a:lvl6pPr>
            <a:lvl7pPr marL="2743475" indent="0">
              <a:buNone/>
              <a:defRPr sz="1400"/>
            </a:lvl7pPr>
            <a:lvl8pPr marL="3200720" indent="0">
              <a:buNone/>
              <a:defRPr sz="1400"/>
            </a:lvl8pPr>
            <a:lvl9pPr marL="3657966" indent="0">
              <a:buNone/>
              <a:defRPr sz="1400"/>
            </a:lvl9pPr>
          </a:lstStyle>
          <a:p>
            <a:pPr lvl="0"/>
            <a:r>
              <a:rPr lang="en-US" smtClean="0"/>
              <a:t>Click to edit Master text styles</a:t>
            </a:r>
          </a:p>
        </p:txBody>
      </p:sp>
    </p:spTree>
    <p:extLst>
      <p:ext uri="{BB962C8B-B14F-4D97-AF65-F5344CB8AC3E}">
        <p14:creationId xmlns:p14="http://schemas.microsoft.com/office/powerpoint/2010/main" val="2001464291"/>
      </p:ext>
    </p:extLst>
  </p:cSld>
  <p:clrMapOvr>
    <a:masterClrMapping/>
  </p:clrMapOvr>
  <p:transition spd="slow">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7800" y="1079500"/>
            <a:ext cx="6267450" cy="8432800"/>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97651" y="1079500"/>
            <a:ext cx="6267450" cy="8432800"/>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4460267"/>
      </p:ext>
    </p:extLst>
  </p:cSld>
  <p:clrMapOvr>
    <a:masterClrMapping/>
  </p:clrMapOvr>
  <p:transition spd="slow">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9" y="2182816"/>
            <a:ext cx="5745163" cy="909637"/>
          </a:xfrm>
        </p:spPr>
        <p:txBody>
          <a:bodyPr anchor="b"/>
          <a:lstStyle>
            <a:lvl1pPr marL="0" indent="0">
              <a:buNone/>
              <a:defRPr sz="2400" b="1"/>
            </a:lvl1pPr>
            <a:lvl2pPr marL="457246" indent="0">
              <a:buNone/>
              <a:defRPr sz="2000" b="1"/>
            </a:lvl2pPr>
            <a:lvl3pPr marL="914492" indent="0">
              <a:buNone/>
              <a:defRPr sz="1800" b="1"/>
            </a:lvl3pPr>
            <a:lvl4pPr marL="1371737" indent="0">
              <a:buNone/>
              <a:defRPr sz="1600" b="1"/>
            </a:lvl4pPr>
            <a:lvl5pPr marL="1828983" indent="0">
              <a:buNone/>
              <a:defRPr sz="1600" b="1"/>
            </a:lvl5pPr>
            <a:lvl6pPr marL="2286229" indent="0">
              <a:buNone/>
              <a:defRPr sz="1600" b="1"/>
            </a:lvl6pPr>
            <a:lvl7pPr marL="2743475" indent="0">
              <a:buNone/>
              <a:defRPr sz="1600" b="1"/>
            </a:lvl7pPr>
            <a:lvl8pPr marL="3200720" indent="0">
              <a:buNone/>
              <a:defRPr sz="1600" b="1"/>
            </a:lvl8pPr>
            <a:lvl9pPr marL="365796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9"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92" y="2182816"/>
            <a:ext cx="5748337" cy="909637"/>
          </a:xfrm>
        </p:spPr>
        <p:txBody>
          <a:bodyPr anchor="b"/>
          <a:lstStyle>
            <a:lvl1pPr marL="0" indent="0">
              <a:buNone/>
              <a:defRPr sz="2400" b="1"/>
            </a:lvl1pPr>
            <a:lvl2pPr marL="457246" indent="0">
              <a:buNone/>
              <a:defRPr sz="2000" b="1"/>
            </a:lvl2pPr>
            <a:lvl3pPr marL="914492" indent="0">
              <a:buNone/>
              <a:defRPr sz="1800" b="1"/>
            </a:lvl3pPr>
            <a:lvl4pPr marL="1371737" indent="0">
              <a:buNone/>
              <a:defRPr sz="1600" b="1"/>
            </a:lvl4pPr>
            <a:lvl5pPr marL="1828983" indent="0">
              <a:buNone/>
              <a:defRPr sz="1600" b="1"/>
            </a:lvl5pPr>
            <a:lvl6pPr marL="2286229" indent="0">
              <a:buNone/>
              <a:defRPr sz="1600" b="1"/>
            </a:lvl6pPr>
            <a:lvl7pPr marL="2743475" indent="0">
              <a:buNone/>
              <a:defRPr sz="1600" b="1"/>
            </a:lvl7pPr>
            <a:lvl8pPr marL="3200720" indent="0">
              <a:buNone/>
              <a:defRPr sz="1600" b="1"/>
            </a:lvl8pPr>
            <a:lvl9pPr marL="365796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92"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3803265"/>
      </p:ext>
    </p:extLst>
  </p:cSld>
  <p:clrMapOvr>
    <a:masterClrMapping/>
  </p:clrMapOvr>
  <p:transition spd="slow">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4580230"/>
      </p:ext>
    </p:extLst>
  </p:cSld>
  <p:clrMapOvr>
    <a:masterClrMapping/>
  </p:clrMapOvr>
  <p:transition spd="slow">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797197"/>
      </p:ext>
    </p:extLst>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2"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46" indent="0">
              <a:buNone/>
              <a:defRPr sz="1800"/>
            </a:lvl2pPr>
            <a:lvl3pPr marL="914492" indent="0">
              <a:buNone/>
              <a:defRPr sz="1600"/>
            </a:lvl3pPr>
            <a:lvl4pPr marL="1371737" indent="0">
              <a:buNone/>
              <a:defRPr sz="1400"/>
            </a:lvl4pPr>
            <a:lvl5pPr marL="1828983" indent="0">
              <a:buNone/>
              <a:defRPr sz="1400"/>
            </a:lvl5pPr>
            <a:lvl6pPr marL="2286229" indent="0">
              <a:buNone/>
              <a:defRPr sz="1400"/>
            </a:lvl6pPr>
            <a:lvl7pPr marL="2743475" indent="0">
              <a:buNone/>
              <a:defRPr sz="1400"/>
            </a:lvl7pPr>
            <a:lvl8pPr marL="3200720" indent="0">
              <a:buNone/>
              <a:defRPr sz="1400"/>
            </a:lvl8pPr>
            <a:lvl9pPr marL="3657966" indent="0">
              <a:buNone/>
              <a:defRPr sz="1400"/>
            </a:lvl9pPr>
          </a:lstStyle>
          <a:p>
            <a:pPr lvl="0"/>
            <a:r>
              <a:rPr lang="en-US" smtClean="0"/>
              <a:t>Click to edit Master text styles</a:t>
            </a:r>
          </a:p>
        </p:txBody>
      </p:sp>
    </p:spTree>
    <p:extLst>
      <p:ext uri="{BB962C8B-B14F-4D97-AF65-F5344CB8AC3E}">
        <p14:creationId xmlns:p14="http://schemas.microsoft.com/office/powerpoint/2010/main" val="3266759998"/>
      </p:ext>
    </p:extLst>
  </p:cSld>
  <p:clrMapOvr>
    <a:masterClrMapping/>
  </p:clrMapOvr>
  <p:transition spd="slow">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6"/>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33"/>
            <a:ext cx="4278313" cy="6670675"/>
          </a:xfrm>
        </p:spPr>
        <p:txBody>
          <a:bodyPr/>
          <a:lstStyle>
            <a:lvl1pPr marL="0" indent="0">
              <a:buNone/>
              <a:defRPr sz="1400"/>
            </a:lvl1pPr>
            <a:lvl2pPr marL="457246" indent="0">
              <a:buNone/>
              <a:defRPr sz="1200"/>
            </a:lvl2pPr>
            <a:lvl3pPr marL="914492" indent="0">
              <a:buNone/>
              <a:defRPr sz="1000"/>
            </a:lvl3pPr>
            <a:lvl4pPr marL="1371737" indent="0">
              <a:buNone/>
              <a:defRPr sz="900"/>
            </a:lvl4pPr>
            <a:lvl5pPr marL="1828983" indent="0">
              <a:buNone/>
              <a:defRPr sz="900"/>
            </a:lvl5pPr>
            <a:lvl6pPr marL="2286229" indent="0">
              <a:buNone/>
              <a:defRPr sz="900"/>
            </a:lvl6pPr>
            <a:lvl7pPr marL="2743475" indent="0">
              <a:buNone/>
              <a:defRPr sz="900"/>
            </a:lvl7pPr>
            <a:lvl8pPr marL="3200720" indent="0">
              <a:buNone/>
              <a:defRPr sz="900"/>
            </a:lvl8pPr>
            <a:lvl9pPr marL="3657966" indent="0">
              <a:buNone/>
              <a:defRPr sz="900"/>
            </a:lvl9pPr>
          </a:lstStyle>
          <a:p>
            <a:pPr lvl="0"/>
            <a:r>
              <a:rPr lang="en-US" smtClean="0"/>
              <a:t>Click to edit Master text styles</a:t>
            </a:r>
          </a:p>
        </p:txBody>
      </p:sp>
    </p:spTree>
    <p:extLst>
      <p:ext uri="{BB962C8B-B14F-4D97-AF65-F5344CB8AC3E}">
        <p14:creationId xmlns:p14="http://schemas.microsoft.com/office/powerpoint/2010/main" val="2743605059"/>
      </p:ext>
    </p:extLst>
  </p:cSld>
  <p:clrMapOvr>
    <a:masterClrMapping/>
  </p:clrMapOvr>
  <p:transition spd="slow">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9" y="871546"/>
            <a:ext cx="7802563" cy="5851525"/>
          </a:xfrm>
        </p:spPr>
        <p:txBody>
          <a:bodyPr/>
          <a:lstStyle>
            <a:lvl1pPr marL="0" indent="0">
              <a:buNone/>
              <a:defRPr sz="3200"/>
            </a:lvl1pPr>
            <a:lvl2pPr marL="457246" indent="0">
              <a:buNone/>
              <a:defRPr sz="2801"/>
            </a:lvl2pPr>
            <a:lvl3pPr marL="914492" indent="0">
              <a:buNone/>
              <a:defRPr sz="2400"/>
            </a:lvl3pPr>
            <a:lvl4pPr marL="1371737" indent="0">
              <a:buNone/>
              <a:defRPr sz="2000"/>
            </a:lvl4pPr>
            <a:lvl5pPr marL="1828983" indent="0">
              <a:buNone/>
              <a:defRPr sz="2000"/>
            </a:lvl5pPr>
            <a:lvl6pPr marL="2286229" indent="0">
              <a:buNone/>
              <a:defRPr sz="2000"/>
            </a:lvl6pPr>
            <a:lvl7pPr marL="2743475" indent="0">
              <a:buNone/>
              <a:defRPr sz="2000"/>
            </a:lvl7pPr>
            <a:lvl8pPr marL="3200720" indent="0">
              <a:buNone/>
              <a:defRPr sz="2000"/>
            </a:lvl8pPr>
            <a:lvl9pPr marL="3657966"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9" y="7634288"/>
            <a:ext cx="7802563" cy="1144587"/>
          </a:xfrm>
        </p:spPr>
        <p:txBody>
          <a:bodyPr/>
          <a:lstStyle>
            <a:lvl1pPr marL="0" indent="0">
              <a:buNone/>
              <a:defRPr sz="1400"/>
            </a:lvl1pPr>
            <a:lvl2pPr marL="457246" indent="0">
              <a:buNone/>
              <a:defRPr sz="1200"/>
            </a:lvl2pPr>
            <a:lvl3pPr marL="914492" indent="0">
              <a:buNone/>
              <a:defRPr sz="1000"/>
            </a:lvl3pPr>
            <a:lvl4pPr marL="1371737" indent="0">
              <a:buNone/>
              <a:defRPr sz="900"/>
            </a:lvl4pPr>
            <a:lvl5pPr marL="1828983" indent="0">
              <a:buNone/>
              <a:defRPr sz="900"/>
            </a:lvl5pPr>
            <a:lvl6pPr marL="2286229" indent="0">
              <a:buNone/>
              <a:defRPr sz="900"/>
            </a:lvl6pPr>
            <a:lvl7pPr marL="2743475" indent="0">
              <a:buNone/>
              <a:defRPr sz="900"/>
            </a:lvl7pPr>
            <a:lvl8pPr marL="3200720" indent="0">
              <a:buNone/>
              <a:defRPr sz="900"/>
            </a:lvl8pPr>
            <a:lvl9pPr marL="3657966" indent="0">
              <a:buNone/>
              <a:defRPr sz="900"/>
            </a:lvl9pPr>
          </a:lstStyle>
          <a:p>
            <a:pPr lvl="0"/>
            <a:r>
              <a:rPr lang="en-US" smtClean="0"/>
              <a:t>Click to edit Master text styles</a:t>
            </a:r>
          </a:p>
        </p:txBody>
      </p:sp>
    </p:spTree>
    <p:extLst>
      <p:ext uri="{BB962C8B-B14F-4D97-AF65-F5344CB8AC3E}">
        <p14:creationId xmlns:p14="http://schemas.microsoft.com/office/powerpoint/2010/main" val="473692471"/>
      </p:ext>
    </p:extLst>
  </p:cSld>
  <p:clrMapOvr>
    <a:masterClrMapping/>
  </p:clrMapOvr>
  <p:transition spd="slow">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3114913"/>
      </p:ext>
    </p:extLst>
  </p:cSld>
  <p:clrMapOvr>
    <a:masterClrMapping/>
  </p:clrMapOvr>
  <p:transition spd="slow">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3279" y="0"/>
            <a:ext cx="3171825" cy="9512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4" y="0"/>
            <a:ext cx="9363075" cy="9512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3848450"/>
      </p:ext>
    </p:extLst>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9" y="2276482"/>
            <a:ext cx="5775325" cy="6435725"/>
          </a:xfrm>
          <a:prstGeom prst="rect">
            <a:avLst/>
          </a:prstGeo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4" y="2276482"/>
            <a:ext cx="5775325" cy="6435725"/>
          </a:xfrm>
          <a:prstGeom prst="rect">
            <a:avLst/>
          </a:prstGeo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8543176"/>
      </p:ext>
    </p:extLst>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9" y="2182816"/>
            <a:ext cx="5745163" cy="909637"/>
          </a:xfrm>
          <a:prstGeom prst="rect">
            <a:avLst/>
          </a:prstGeom>
        </p:spPr>
        <p:txBody>
          <a:bodyPr anchor="b"/>
          <a:lstStyle>
            <a:lvl1pPr marL="0" indent="0">
              <a:buNone/>
              <a:defRPr sz="2400" b="1"/>
            </a:lvl1pPr>
            <a:lvl2pPr marL="457246" indent="0">
              <a:buNone/>
              <a:defRPr sz="2000" b="1"/>
            </a:lvl2pPr>
            <a:lvl3pPr marL="914492" indent="0">
              <a:buNone/>
              <a:defRPr sz="1800" b="1"/>
            </a:lvl3pPr>
            <a:lvl4pPr marL="1371737" indent="0">
              <a:buNone/>
              <a:defRPr sz="1600" b="1"/>
            </a:lvl4pPr>
            <a:lvl5pPr marL="1828983" indent="0">
              <a:buNone/>
              <a:defRPr sz="1600" b="1"/>
            </a:lvl5pPr>
            <a:lvl6pPr marL="2286229" indent="0">
              <a:buNone/>
              <a:defRPr sz="1600" b="1"/>
            </a:lvl6pPr>
            <a:lvl7pPr marL="2743475" indent="0">
              <a:buNone/>
              <a:defRPr sz="1600" b="1"/>
            </a:lvl7pPr>
            <a:lvl8pPr marL="3200720" indent="0">
              <a:buNone/>
              <a:defRPr sz="1600" b="1"/>
            </a:lvl8pPr>
            <a:lvl9pPr marL="365796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9"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92" y="2182816"/>
            <a:ext cx="5748337" cy="909637"/>
          </a:xfrm>
          <a:prstGeom prst="rect">
            <a:avLst/>
          </a:prstGeom>
        </p:spPr>
        <p:txBody>
          <a:bodyPr anchor="b"/>
          <a:lstStyle>
            <a:lvl1pPr marL="0" indent="0">
              <a:buNone/>
              <a:defRPr sz="2400" b="1"/>
            </a:lvl1pPr>
            <a:lvl2pPr marL="457246" indent="0">
              <a:buNone/>
              <a:defRPr sz="2000" b="1"/>
            </a:lvl2pPr>
            <a:lvl3pPr marL="914492" indent="0">
              <a:buNone/>
              <a:defRPr sz="1800" b="1"/>
            </a:lvl3pPr>
            <a:lvl4pPr marL="1371737" indent="0">
              <a:buNone/>
              <a:defRPr sz="1600" b="1"/>
            </a:lvl4pPr>
            <a:lvl5pPr marL="1828983" indent="0">
              <a:buNone/>
              <a:defRPr sz="1600" b="1"/>
            </a:lvl5pPr>
            <a:lvl6pPr marL="2286229" indent="0">
              <a:buNone/>
              <a:defRPr sz="1600" b="1"/>
            </a:lvl6pPr>
            <a:lvl7pPr marL="2743475" indent="0">
              <a:buNone/>
              <a:defRPr sz="1600" b="1"/>
            </a:lvl7pPr>
            <a:lvl8pPr marL="3200720" indent="0">
              <a:buNone/>
              <a:defRPr sz="1600" b="1"/>
            </a:lvl8pPr>
            <a:lvl9pPr marL="365796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92"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193142"/>
      </p:ext>
    </p:extLst>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35501832"/>
      </p:ext>
    </p:extLst>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986894"/>
      </p:ext>
    </p:extLst>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6"/>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33"/>
            <a:ext cx="4278313" cy="6670675"/>
          </a:xfrm>
          <a:prstGeom prst="rect">
            <a:avLst/>
          </a:prstGeom>
        </p:spPr>
        <p:txBody>
          <a:bodyPr/>
          <a:lstStyle>
            <a:lvl1pPr marL="0" indent="0">
              <a:buNone/>
              <a:defRPr sz="1400"/>
            </a:lvl1pPr>
            <a:lvl2pPr marL="457246" indent="0">
              <a:buNone/>
              <a:defRPr sz="1200"/>
            </a:lvl2pPr>
            <a:lvl3pPr marL="914492" indent="0">
              <a:buNone/>
              <a:defRPr sz="1000"/>
            </a:lvl3pPr>
            <a:lvl4pPr marL="1371737" indent="0">
              <a:buNone/>
              <a:defRPr sz="900"/>
            </a:lvl4pPr>
            <a:lvl5pPr marL="1828983" indent="0">
              <a:buNone/>
              <a:defRPr sz="900"/>
            </a:lvl5pPr>
            <a:lvl6pPr marL="2286229" indent="0">
              <a:buNone/>
              <a:defRPr sz="900"/>
            </a:lvl6pPr>
            <a:lvl7pPr marL="2743475" indent="0">
              <a:buNone/>
              <a:defRPr sz="900"/>
            </a:lvl7pPr>
            <a:lvl8pPr marL="3200720" indent="0">
              <a:buNone/>
              <a:defRPr sz="900"/>
            </a:lvl8pPr>
            <a:lvl9pPr marL="3657966" indent="0">
              <a:buNone/>
              <a:defRPr sz="900"/>
            </a:lvl9pPr>
          </a:lstStyle>
          <a:p>
            <a:pPr lvl="0"/>
            <a:r>
              <a:rPr lang="en-US" smtClean="0"/>
              <a:t>Click to edit Master text styles</a:t>
            </a:r>
          </a:p>
        </p:txBody>
      </p:sp>
    </p:spTree>
    <p:extLst>
      <p:ext uri="{BB962C8B-B14F-4D97-AF65-F5344CB8AC3E}">
        <p14:creationId xmlns:p14="http://schemas.microsoft.com/office/powerpoint/2010/main" val="1031990628"/>
      </p:ext>
    </p:extLst>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9" y="871546"/>
            <a:ext cx="7802563" cy="5851525"/>
          </a:xfrm>
          <a:prstGeom prst="rect">
            <a:avLst/>
          </a:prstGeom>
        </p:spPr>
        <p:txBody>
          <a:bodyPr/>
          <a:lstStyle>
            <a:lvl1pPr marL="0" indent="0">
              <a:buNone/>
              <a:defRPr sz="3200"/>
            </a:lvl1pPr>
            <a:lvl2pPr marL="457246" indent="0">
              <a:buNone/>
              <a:defRPr sz="2801"/>
            </a:lvl2pPr>
            <a:lvl3pPr marL="914492" indent="0">
              <a:buNone/>
              <a:defRPr sz="2400"/>
            </a:lvl3pPr>
            <a:lvl4pPr marL="1371737" indent="0">
              <a:buNone/>
              <a:defRPr sz="2000"/>
            </a:lvl4pPr>
            <a:lvl5pPr marL="1828983" indent="0">
              <a:buNone/>
              <a:defRPr sz="2000"/>
            </a:lvl5pPr>
            <a:lvl6pPr marL="2286229" indent="0">
              <a:buNone/>
              <a:defRPr sz="2000"/>
            </a:lvl6pPr>
            <a:lvl7pPr marL="2743475" indent="0">
              <a:buNone/>
              <a:defRPr sz="2000"/>
            </a:lvl7pPr>
            <a:lvl8pPr marL="3200720" indent="0">
              <a:buNone/>
              <a:defRPr sz="2000"/>
            </a:lvl8pPr>
            <a:lvl9pPr marL="3657966"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9" y="7634288"/>
            <a:ext cx="7802563" cy="1144587"/>
          </a:xfrm>
          <a:prstGeom prst="rect">
            <a:avLst/>
          </a:prstGeom>
        </p:spPr>
        <p:txBody>
          <a:bodyPr/>
          <a:lstStyle>
            <a:lvl1pPr marL="0" indent="0">
              <a:buNone/>
              <a:defRPr sz="1400"/>
            </a:lvl1pPr>
            <a:lvl2pPr marL="457246" indent="0">
              <a:buNone/>
              <a:defRPr sz="1200"/>
            </a:lvl2pPr>
            <a:lvl3pPr marL="914492" indent="0">
              <a:buNone/>
              <a:defRPr sz="1000"/>
            </a:lvl3pPr>
            <a:lvl4pPr marL="1371737" indent="0">
              <a:buNone/>
              <a:defRPr sz="900"/>
            </a:lvl4pPr>
            <a:lvl5pPr marL="1828983" indent="0">
              <a:buNone/>
              <a:defRPr sz="900"/>
            </a:lvl5pPr>
            <a:lvl6pPr marL="2286229" indent="0">
              <a:buNone/>
              <a:defRPr sz="900"/>
            </a:lvl6pPr>
            <a:lvl7pPr marL="2743475" indent="0">
              <a:buNone/>
              <a:defRPr sz="900"/>
            </a:lvl7pPr>
            <a:lvl8pPr marL="3200720" indent="0">
              <a:buNone/>
              <a:defRPr sz="900"/>
            </a:lvl8pPr>
            <a:lvl9pPr marL="3657966" indent="0">
              <a:buNone/>
              <a:defRPr sz="900"/>
            </a:lvl9pPr>
          </a:lstStyle>
          <a:p>
            <a:pPr lvl="0"/>
            <a:r>
              <a:rPr lang="en-US" smtClean="0"/>
              <a:t>Click to edit Master text styles</a:t>
            </a:r>
          </a:p>
        </p:txBody>
      </p:sp>
    </p:spTree>
    <p:extLst>
      <p:ext uri="{BB962C8B-B14F-4D97-AF65-F5344CB8AC3E}">
        <p14:creationId xmlns:p14="http://schemas.microsoft.com/office/powerpoint/2010/main" val="3016256219"/>
      </p:ext>
    </p:extLst>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p:cNvSpPr>
          <p:nvPr/>
        </p:nvSpPr>
        <p:spPr bwMode="auto">
          <a:xfrm>
            <a:off x="730796" y="3318479"/>
            <a:ext cx="11541621" cy="1846659"/>
          </a:xfrm>
          <a:prstGeom prst="rect">
            <a:avLst/>
          </a:prstGeom>
          <a:noFill/>
          <a:ln w="12700" cap="flat">
            <a:noFill/>
            <a:miter lim="800000"/>
            <a:headEnd type="none" w="med" len="med"/>
            <a:tailEnd type="none" w="med" len="med"/>
          </a:ln>
        </p:spPr>
        <p:txBody>
          <a:bodyPr wrap="none" lIns="0" tIns="0" rIns="0" bIns="0" anchor="ctr">
            <a:spAutoFit/>
          </a:bodyPr>
          <a:lstStyle/>
          <a:p>
            <a:pPr algn="ctr">
              <a:defRPr/>
            </a:pPr>
            <a:r>
              <a:rPr lang="en-US" sz="7200" b="1" dirty="0">
                <a:solidFill>
                  <a:srgbClr val="5E7263"/>
                </a:solidFill>
                <a:latin typeface="Helvetica Neue" charset="0"/>
                <a:ea typeface="Helvetica Neue" charset="0"/>
                <a:cs typeface="Helvetica Neue" charset="0"/>
                <a:sym typeface="Helvetica Neue" charset="0"/>
              </a:rPr>
              <a:t>CPSC 313</a:t>
            </a:r>
          </a:p>
          <a:p>
            <a:pPr algn="ctr">
              <a:defRPr/>
            </a:pPr>
            <a:r>
              <a:rPr lang="en-US" sz="4800" i="1" dirty="0">
                <a:solidFill>
                  <a:srgbClr val="5E7263"/>
                </a:solidFill>
                <a:latin typeface="Helvetica Neue" charset="0"/>
                <a:ea typeface="Helvetica Neue" charset="0"/>
                <a:cs typeface="Helvetica Neue" charset="0"/>
                <a:sym typeface="Helvetica Neue" charset="0"/>
              </a:rPr>
              <a:t>Computer Hardware &amp; Operating Systems</a:t>
            </a:r>
          </a:p>
        </p:txBody>
      </p:sp>
      <p:sp>
        <p:nvSpPr>
          <p:cNvPr id="19459" name="Rectangle 2"/>
          <p:cNvSpPr>
            <a:spLocks noGrp="1" noChangeArrowheads="1"/>
          </p:cNvSpPr>
          <p:nvPr>
            <p:ph type="title"/>
          </p:nvPr>
        </p:nvSpPr>
        <p:spPr bwMode="auto">
          <a:xfrm>
            <a:off x="152400" y="5740400"/>
            <a:ext cx="1268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charset="0"/>
              </a:rPr>
              <a:t>Click to edit Master title style</a:t>
            </a:r>
          </a:p>
        </p:txBody>
      </p:sp>
    </p:spTree>
    <p:extLst>
      <p:ext uri="{BB962C8B-B14F-4D97-AF65-F5344CB8AC3E}">
        <p14:creationId xmlns:p14="http://schemas.microsoft.com/office/powerpoint/2010/main" val="1106991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dissolve/>
  </p:transition>
  <p:hf hdr="0" ftr="0" dt="0"/>
  <p:txStyles>
    <p:titleStyle>
      <a:lvl1pPr marL="50805" indent="-50805" algn="ctr" rtl="0" eaLnBrk="0" fontAlgn="base" hangingPunct="0">
        <a:spcBef>
          <a:spcPct val="0"/>
        </a:spcBef>
        <a:spcAft>
          <a:spcPct val="0"/>
        </a:spcAft>
        <a:defRPr sz="3402" b="1">
          <a:solidFill>
            <a:srgbClr val="5E7263"/>
          </a:solidFill>
          <a:latin typeface="+mj-lt"/>
          <a:ea typeface="+mj-ea"/>
          <a:cs typeface="+mj-cs"/>
          <a:sym typeface="Helvetica Neue" charset="0"/>
        </a:defRPr>
      </a:lvl1pPr>
      <a:lvl2pPr marL="50805" indent="-50805" algn="ctr" rtl="0" eaLnBrk="0" fontAlgn="base" hangingPunct="0">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2pPr>
      <a:lvl3pPr marL="50805" indent="-50805" algn="ctr" rtl="0" eaLnBrk="0" fontAlgn="base" hangingPunct="0">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3pPr>
      <a:lvl4pPr marL="50805" indent="-50805" algn="ctr" rtl="0" eaLnBrk="0" fontAlgn="base" hangingPunct="0">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4pPr>
      <a:lvl5pPr marL="50805" indent="-50805" algn="ctr" rtl="0" eaLnBrk="0" fontAlgn="base" hangingPunct="0">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5pPr>
      <a:lvl6pPr marL="508051" indent="-50805" algn="ctr" rtl="0" fontAlgn="base">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6pPr>
      <a:lvl7pPr marL="965298" indent="-50805" algn="ctr" rtl="0" fontAlgn="base">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7pPr>
      <a:lvl8pPr marL="1422542" indent="-50805" algn="ctr" rtl="0" fontAlgn="base">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8pPr>
      <a:lvl9pPr marL="1879789" indent="-50805" algn="ctr" rtl="0" fontAlgn="base">
        <a:spcBef>
          <a:spcPct val="0"/>
        </a:spcBef>
        <a:spcAft>
          <a:spcPct val="0"/>
        </a:spcAft>
        <a:defRPr sz="3402" b="1">
          <a:solidFill>
            <a:srgbClr val="5E7263"/>
          </a:solidFill>
          <a:latin typeface="Helvetica Neue" charset="0"/>
          <a:ea typeface="ヒラギノ角ゴ ProN W6" charset="0"/>
          <a:cs typeface="ヒラギノ角ゴ ProN W6" charset="0"/>
          <a:sym typeface="Helvetica Neue" charset="0"/>
        </a:defRPr>
      </a:lvl9pPr>
    </p:titleStyle>
    <p:bodyStyle>
      <a:lvl1pPr marL="406442" indent="-406442" algn="l" rtl="0" eaLnBrk="0" fontAlgn="base" hangingPunct="0">
        <a:spcBef>
          <a:spcPts val="1100"/>
        </a:spcBef>
        <a:spcAft>
          <a:spcPct val="0"/>
        </a:spcAft>
        <a:buClr>
          <a:srgbClr val="476050"/>
        </a:buClr>
        <a:buSzPct val="125000"/>
        <a:buFont typeface="Lucida Grande" charset="0"/>
        <a:buChar char="‣"/>
        <a:defRPr sz="3600">
          <a:solidFill>
            <a:schemeClr val="tx1"/>
          </a:solidFill>
          <a:latin typeface="+mn-lt"/>
          <a:ea typeface="+mn-ea"/>
          <a:cs typeface="+mn-cs"/>
          <a:sym typeface="Helvetica Neue" charset="0"/>
        </a:defRPr>
      </a:lvl1pPr>
      <a:lvl2pPr marL="749376" indent="-304830" algn="l" rtl="0" eaLnBrk="0" fontAlgn="base" hangingPunct="0">
        <a:spcBef>
          <a:spcPts val="1100"/>
        </a:spcBef>
        <a:spcAft>
          <a:spcPct val="0"/>
        </a:spcAft>
        <a:buClr>
          <a:srgbClr val="597A65"/>
        </a:buClr>
        <a:buSzPct val="100000"/>
        <a:buFont typeface="Helvetica Neue" charset="0"/>
        <a:buChar char="•"/>
        <a:defRPr sz="2801">
          <a:solidFill>
            <a:srgbClr val="333333"/>
          </a:solidFill>
          <a:latin typeface="+mn-lt"/>
          <a:ea typeface="+mn-ea"/>
          <a:cs typeface="+mn-cs"/>
          <a:sym typeface="Helvetica Neue" charset="0"/>
        </a:defRPr>
      </a:lvl2pPr>
      <a:lvl3pPr marL="1066907" indent="-279429" algn="l" rtl="0" eaLnBrk="0" fontAlgn="base" hangingPunct="0">
        <a:spcBef>
          <a:spcPts val="1100"/>
        </a:spcBef>
        <a:spcAft>
          <a:spcPct val="0"/>
        </a:spcAft>
        <a:buClr>
          <a:srgbClr val="5A7A65"/>
        </a:buClr>
        <a:buSzPct val="125000"/>
        <a:buFont typeface="Helvetica Neue" charset="0"/>
        <a:buChar char="-"/>
        <a:defRPr sz="2200">
          <a:solidFill>
            <a:srgbClr val="333333"/>
          </a:solidFill>
          <a:latin typeface="+mn-lt"/>
          <a:ea typeface="+mn-ea"/>
          <a:cs typeface="+mn-cs"/>
          <a:sym typeface="Helvetica Neue" charset="0"/>
        </a:defRPr>
      </a:lvl3pPr>
      <a:lvl4pPr marL="1282828" indent="-203221" algn="l" rtl="0" eaLnBrk="0" fontAlgn="base" hangingPunct="0">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4pPr>
      <a:lvl5pPr marL="1460646" indent="-152416" algn="l" rtl="0" eaLnBrk="0" fontAlgn="base" hangingPunct="0">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5pPr>
      <a:lvl6pPr marL="1917892"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6pPr>
      <a:lvl7pPr marL="2375137"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7pPr>
      <a:lvl8pPr marL="2832384"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8pPr>
      <a:lvl9pPr marL="3289630"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9pPr>
    </p:bodyStyle>
    <p:otherStyle>
      <a:defPPr>
        <a:defRPr lang="en-US"/>
      </a:defPPr>
      <a:lvl1pPr marL="0" algn="l" defTabSz="914492" rtl="0" eaLnBrk="1" latinLnBrk="0" hangingPunct="1">
        <a:defRPr sz="1800" kern="1200">
          <a:solidFill>
            <a:schemeClr val="tx1"/>
          </a:solidFill>
          <a:latin typeface="+mn-lt"/>
          <a:ea typeface="+mn-ea"/>
          <a:cs typeface="+mn-cs"/>
        </a:defRPr>
      </a:lvl1pPr>
      <a:lvl2pPr marL="457246" algn="l" defTabSz="914492" rtl="0" eaLnBrk="1" latinLnBrk="0" hangingPunct="1">
        <a:defRPr sz="1800" kern="1200">
          <a:solidFill>
            <a:schemeClr val="tx1"/>
          </a:solidFill>
          <a:latin typeface="+mn-lt"/>
          <a:ea typeface="+mn-ea"/>
          <a:cs typeface="+mn-cs"/>
        </a:defRPr>
      </a:lvl2pPr>
      <a:lvl3pPr marL="914492" algn="l" defTabSz="914492" rtl="0" eaLnBrk="1" latinLnBrk="0" hangingPunct="1">
        <a:defRPr sz="1800" kern="1200">
          <a:solidFill>
            <a:schemeClr val="tx1"/>
          </a:solidFill>
          <a:latin typeface="+mn-lt"/>
          <a:ea typeface="+mn-ea"/>
          <a:cs typeface="+mn-cs"/>
        </a:defRPr>
      </a:lvl3pPr>
      <a:lvl4pPr marL="1371737" algn="l" defTabSz="914492" rtl="0" eaLnBrk="1" latinLnBrk="0" hangingPunct="1">
        <a:defRPr sz="1800" kern="1200">
          <a:solidFill>
            <a:schemeClr val="tx1"/>
          </a:solidFill>
          <a:latin typeface="+mn-lt"/>
          <a:ea typeface="+mn-ea"/>
          <a:cs typeface="+mn-cs"/>
        </a:defRPr>
      </a:lvl4pPr>
      <a:lvl5pPr marL="1828983" algn="l" defTabSz="914492" rtl="0" eaLnBrk="1" latinLnBrk="0" hangingPunct="1">
        <a:defRPr sz="1800" kern="1200">
          <a:solidFill>
            <a:schemeClr val="tx1"/>
          </a:solidFill>
          <a:latin typeface="+mn-lt"/>
          <a:ea typeface="+mn-ea"/>
          <a:cs typeface="+mn-cs"/>
        </a:defRPr>
      </a:lvl5pPr>
      <a:lvl6pPr marL="2286229" algn="l" defTabSz="914492" rtl="0" eaLnBrk="1" latinLnBrk="0" hangingPunct="1">
        <a:defRPr sz="1800" kern="1200">
          <a:solidFill>
            <a:schemeClr val="tx1"/>
          </a:solidFill>
          <a:latin typeface="+mn-lt"/>
          <a:ea typeface="+mn-ea"/>
          <a:cs typeface="+mn-cs"/>
        </a:defRPr>
      </a:lvl6pPr>
      <a:lvl7pPr marL="2743475" algn="l" defTabSz="914492" rtl="0" eaLnBrk="1" latinLnBrk="0" hangingPunct="1">
        <a:defRPr sz="1800" kern="1200">
          <a:solidFill>
            <a:schemeClr val="tx1"/>
          </a:solidFill>
          <a:latin typeface="+mn-lt"/>
          <a:ea typeface="+mn-ea"/>
          <a:cs typeface="+mn-cs"/>
        </a:defRPr>
      </a:lvl7pPr>
      <a:lvl8pPr marL="3200720" algn="l" defTabSz="914492" rtl="0" eaLnBrk="1" latinLnBrk="0" hangingPunct="1">
        <a:defRPr sz="1800" kern="1200">
          <a:solidFill>
            <a:schemeClr val="tx1"/>
          </a:solidFill>
          <a:latin typeface="+mn-lt"/>
          <a:ea typeface="+mn-ea"/>
          <a:cs typeface="+mn-cs"/>
        </a:defRPr>
      </a:lvl8pPr>
      <a:lvl9pPr marL="3657966" algn="l" defTabSz="9144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bwMode="auto">
          <a:xfrm>
            <a:off x="177801" y="0"/>
            <a:ext cx="12687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charset="0"/>
              </a:rPr>
              <a:t>Click to edit Master title style</a:t>
            </a:r>
          </a:p>
        </p:txBody>
      </p:sp>
      <p:sp>
        <p:nvSpPr>
          <p:cNvPr id="2" name="Line 2"/>
          <p:cNvSpPr>
            <a:spLocks noChangeShapeType="1"/>
          </p:cNvSpPr>
          <p:nvPr/>
        </p:nvSpPr>
        <p:spPr bwMode="auto">
          <a:xfrm>
            <a:off x="-31750" y="823913"/>
            <a:ext cx="13036550" cy="0"/>
          </a:xfrm>
          <a:prstGeom prst="line">
            <a:avLst/>
          </a:prstGeom>
          <a:noFill/>
          <a:ln w="19050" cap="flat">
            <a:solidFill>
              <a:srgbClr val="5A7B65"/>
            </a:solidFill>
            <a:prstDash val="solid"/>
            <a:miter lim="800000"/>
            <a:headEnd type="none" w="med" len="med"/>
            <a:tailEnd type="none" w="med" len="med"/>
          </a:ln>
        </p:spPr>
        <p:txBody>
          <a:bodyPr lIns="0" tIns="0" rIns="0" bIns="0"/>
          <a:lstStyle/>
          <a:p>
            <a:pPr>
              <a:defRPr/>
            </a:pPr>
            <a:endParaRPr lang="en-US" sz="3000">
              <a:solidFill>
                <a:srgbClr val="000000"/>
              </a:solidFill>
              <a:latin typeface="Gill Sans" charset="0"/>
              <a:sym typeface="Gill Sans" charset="0"/>
            </a:endParaRPr>
          </a:p>
        </p:txBody>
      </p:sp>
      <p:sp>
        <p:nvSpPr>
          <p:cNvPr id="2051" name="Rectangle 3"/>
          <p:cNvSpPr>
            <a:spLocks/>
          </p:cNvSpPr>
          <p:nvPr/>
        </p:nvSpPr>
        <p:spPr bwMode="auto">
          <a:xfrm>
            <a:off x="1" y="0"/>
            <a:ext cx="127000" cy="9753600"/>
          </a:xfrm>
          <a:prstGeom prst="rect">
            <a:avLst/>
          </a:prstGeom>
          <a:solidFill>
            <a:srgbClr val="5A7B65"/>
          </a:solidFill>
          <a:ln w="12700" cap="flat">
            <a:noFill/>
            <a:miter lim="800000"/>
            <a:headEnd type="none" w="med" len="med"/>
            <a:tailEnd type="none" w="med" len="med"/>
          </a:ln>
        </p:spPr>
        <p:txBody>
          <a:bodyPr lIns="0" tIns="0" rIns="0" bIns="0"/>
          <a:lstStyle/>
          <a:p>
            <a:pPr>
              <a:defRPr/>
            </a:pPr>
            <a:endParaRPr lang="en-US" sz="3000">
              <a:solidFill>
                <a:srgbClr val="000000"/>
              </a:solidFill>
              <a:latin typeface="Gill Sans" charset="0"/>
              <a:sym typeface="Gill Sans" charset="0"/>
            </a:endParaRPr>
          </a:p>
        </p:txBody>
      </p:sp>
    </p:spTree>
    <p:extLst>
      <p:ext uri="{BB962C8B-B14F-4D97-AF65-F5344CB8AC3E}">
        <p14:creationId xmlns:p14="http://schemas.microsoft.com/office/powerpoint/2010/main" val="4251749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dissolve/>
  </p:transition>
  <p:hf hdr="0" ftr="0" dt="0"/>
  <p:txStyles>
    <p:titleStyle>
      <a:lvl1pPr marL="50805" indent="-50805" algn="l" rtl="0" eaLnBrk="0" fontAlgn="base" hangingPunct="0">
        <a:spcBef>
          <a:spcPct val="0"/>
        </a:spcBef>
        <a:spcAft>
          <a:spcPct val="0"/>
        </a:spcAft>
        <a:defRPr sz="4800" b="1">
          <a:solidFill>
            <a:srgbClr val="5E7263"/>
          </a:solidFill>
          <a:latin typeface="+mj-lt"/>
          <a:ea typeface="+mj-ea"/>
          <a:cs typeface="+mj-cs"/>
          <a:sym typeface="Helvetica Neue" charset="0"/>
        </a:defRPr>
      </a:lvl1pPr>
      <a:lvl2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2pPr>
      <a:lvl3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3pPr>
      <a:lvl4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4pPr>
      <a:lvl5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5pPr>
      <a:lvl6pPr marL="508051"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6pPr>
      <a:lvl7pPr marL="965298"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7pPr>
      <a:lvl8pPr marL="1422542"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8pPr>
      <a:lvl9pPr marL="1879789"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9pPr>
    </p:titleStyle>
    <p:bodyStyle>
      <a:lvl1pPr marL="406442" indent="-406442" algn="l" rtl="0" eaLnBrk="0" fontAlgn="base" hangingPunct="0">
        <a:spcBef>
          <a:spcPts val="1100"/>
        </a:spcBef>
        <a:spcAft>
          <a:spcPct val="0"/>
        </a:spcAft>
        <a:buClr>
          <a:srgbClr val="476050"/>
        </a:buClr>
        <a:buSzPct val="125000"/>
        <a:buFont typeface="Lucida Grande" charset="0"/>
        <a:buChar char="‣"/>
        <a:defRPr sz="3600">
          <a:solidFill>
            <a:schemeClr val="tx1"/>
          </a:solidFill>
          <a:latin typeface="+mn-lt"/>
          <a:ea typeface="+mn-ea"/>
          <a:cs typeface="+mn-cs"/>
          <a:sym typeface="Helvetica Neue" charset="0"/>
        </a:defRPr>
      </a:lvl1pPr>
      <a:lvl2pPr marL="749376" indent="-304830" algn="l" rtl="0" eaLnBrk="0" fontAlgn="base" hangingPunct="0">
        <a:spcBef>
          <a:spcPts val="1100"/>
        </a:spcBef>
        <a:spcAft>
          <a:spcPct val="0"/>
        </a:spcAft>
        <a:buClr>
          <a:srgbClr val="597A65"/>
        </a:buClr>
        <a:buSzPct val="100000"/>
        <a:buFont typeface="Helvetica Neue" charset="0"/>
        <a:buChar char="•"/>
        <a:defRPr sz="2801">
          <a:solidFill>
            <a:srgbClr val="333333"/>
          </a:solidFill>
          <a:latin typeface="+mn-lt"/>
          <a:ea typeface="+mn-ea"/>
          <a:cs typeface="+mn-cs"/>
          <a:sym typeface="Helvetica Neue" charset="0"/>
        </a:defRPr>
      </a:lvl2pPr>
      <a:lvl3pPr marL="1066907" indent="-279429" algn="l" rtl="0" eaLnBrk="0" fontAlgn="base" hangingPunct="0">
        <a:spcBef>
          <a:spcPts val="1100"/>
        </a:spcBef>
        <a:spcAft>
          <a:spcPct val="0"/>
        </a:spcAft>
        <a:buClr>
          <a:srgbClr val="5A7A65"/>
        </a:buClr>
        <a:buSzPct val="125000"/>
        <a:buFont typeface="Helvetica Neue" charset="0"/>
        <a:buChar char="-"/>
        <a:defRPr sz="2200">
          <a:solidFill>
            <a:srgbClr val="333333"/>
          </a:solidFill>
          <a:latin typeface="+mn-lt"/>
          <a:ea typeface="+mn-ea"/>
          <a:cs typeface="+mn-cs"/>
          <a:sym typeface="Helvetica Neue" charset="0"/>
        </a:defRPr>
      </a:lvl3pPr>
      <a:lvl4pPr marL="1282828" indent="-203221" algn="l" rtl="0" eaLnBrk="0" fontAlgn="base" hangingPunct="0">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4pPr>
      <a:lvl5pPr marL="1460646" indent="-152416" algn="l" rtl="0" eaLnBrk="0" fontAlgn="base" hangingPunct="0">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5pPr>
      <a:lvl6pPr marL="1917892"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6pPr>
      <a:lvl7pPr marL="2375137"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7pPr>
      <a:lvl8pPr marL="2832384"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8pPr>
      <a:lvl9pPr marL="3289630"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9pPr>
    </p:bodyStyle>
    <p:otherStyle>
      <a:defPPr>
        <a:defRPr lang="en-US"/>
      </a:defPPr>
      <a:lvl1pPr marL="0" algn="l" defTabSz="914492" rtl="0" eaLnBrk="1" latinLnBrk="0" hangingPunct="1">
        <a:defRPr sz="1800" kern="1200">
          <a:solidFill>
            <a:schemeClr val="tx1"/>
          </a:solidFill>
          <a:latin typeface="+mn-lt"/>
          <a:ea typeface="+mn-ea"/>
          <a:cs typeface="+mn-cs"/>
        </a:defRPr>
      </a:lvl1pPr>
      <a:lvl2pPr marL="457246" algn="l" defTabSz="914492" rtl="0" eaLnBrk="1" latinLnBrk="0" hangingPunct="1">
        <a:defRPr sz="1800" kern="1200">
          <a:solidFill>
            <a:schemeClr val="tx1"/>
          </a:solidFill>
          <a:latin typeface="+mn-lt"/>
          <a:ea typeface="+mn-ea"/>
          <a:cs typeface="+mn-cs"/>
        </a:defRPr>
      </a:lvl2pPr>
      <a:lvl3pPr marL="914492" algn="l" defTabSz="914492" rtl="0" eaLnBrk="1" latinLnBrk="0" hangingPunct="1">
        <a:defRPr sz="1800" kern="1200">
          <a:solidFill>
            <a:schemeClr val="tx1"/>
          </a:solidFill>
          <a:latin typeface="+mn-lt"/>
          <a:ea typeface="+mn-ea"/>
          <a:cs typeface="+mn-cs"/>
        </a:defRPr>
      </a:lvl3pPr>
      <a:lvl4pPr marL="1371737" algn="l" defTabSz="914492" rtl="0" eaLnBrk="1" latinLnBrk="0" hangingPunct="1">
        <a:defRPr sz="1800" kern="1200">
          <a:solidFill>
            <a:schemeClr val="tx1"/>
          </a:solidFill>
          <a:latin typeface="+mn-lt"/>
          <a:ea typeface="+mn-ea"/>
          <a:cs typeface="+mn-cs"/>
        </a:defRPr>
      </a:lvl4pPr>
      <a:lvl5pPr marL="1828983" algn="l" defTabSz="914492" rtl="0" eaLnBrk="1" latinLnBrk="0" hangingPunct="1">
        <a:defRPr sz="1800" kern="1200">
          <a:solidFill>
            <a:schemeClr val="tx1"/>
          </a:solidFill>
          <a:latin typeface="+mn-lt"/>
          <a:ea typeface="+mn-ea"/>
          <a:cs typeface="+mn-cs"/>
        </a:defRPr>
      </a:lvl5pPr>
      <a:lvl6pPr marL="2286229" algn="l" defTabSz="914492" rtl="0" eaLnBrk="1" latinLnBrk="0" hangingPunct="1">
        <a:defRPr sz="1800" kern="1200">
          <a:solidFill>
            <a:schemeClr val="tx1"/>
          </a:solidFill>
          <a:latin typeface="+mn-lt"/>
          <a:ea typeface="+mn-ea"/>
          <a:cs typeface="+mn-cs"/>
        </a:defRPr>
      </a:lvl6pPr>
      <a:lvl7pPr marL="2743475" algn="l" defTabSz="914492" rtl="0" eaLnBrk="1" latinLnBrk="0" hangingPunct="1">
        <a:defRPr sz="1800" kern="1200">
          <a:solidFill>
            <a:schemeClr val="tx1"/>
          </a:solidFill>
          <a:latin typeface="+mn-lt"/>
          <a:ea typeface="+mn-ea"/>
          <a:cs typeface="+mn-cs"/>
        </a:defRPr>
      </a:lvl7pPr>
      <a:lvl8pPr marL="3200720" algn="l" defTabSz="914492" rtl="0" eaLnBrk="1" latinLnBrk="0" hangingPunct="1">
        <a:defRPr sz="1800" kern="1200">
          <a:solidFill>
            <a:schemeClr val="tx1"/>
          </a:solidFill>
          <a:latin typeface="+mn-lt"/>
          <a:ea typeface="+mn-ea"/>
          <a:cs typeface="+mn-cs"/>
        </a:defRPr>
      </a:lvl8pPr>
      <a:lvl9pPr marL="3657966" algn="l" defTabSz="91449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bwMode="auto">
          <a:xfrm>
            <a:off x="177801" y="0"/>
            <a:ext cx="12687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charset="0"/>
              </a:rPr>
              <a:t>Click to edit Master title style</a:t>
            </a:r>
          </a:p>
        </p:txBody>
      </p:sp>
      <p:sp>
        <p:nvSpPr>
          <p:cNvPr id="21507" name="Rectangle 2"/>
          <p:cNvSpPr>
            <a:spLocks noGrp="1" noChangeArrowheads="1"/>
          </p:cNvSpPr>
          <p:nvPr>
            <p:ph type="body" idx="1"/>
          </p:nvPr>
        </p:nvSpPr>
        <p:spPr bwMode="auto">
          <a:xfrm>
            <a:off x="177801" y="1079500"/>
            <a:ext cx="12687300" cy="843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2" name="Line 3"/>
          <p:cNvSpPr>
            <a:spLocks noChangeShapeType="1"/>
          </p:cNvSpPr>
          <p:nvPr/>
        </p:nvSpPr>
        <p:spPr bwMode="auto">
          <a:xfrm>
            <a:off x="-31750" y="823913"/>
            <a:ext cx="13036550" cy="0"/>
          </a:xfrm>
          <a:prstGeom prst="line">
            <a:avLst/>
          </a:prstGeom>
          <a:noFill/>
          <a:ln w="19050" cap="flat">
            <a:solidFill>
              <a:srgbClr val="5A7B65"/>
            </a:solidFill>
            <a:prstDash val="solid"/>
            <a:miter lim="800000"/>
            <a:headEnd type="none" w="med" len="med"/>
            <a:tailEnd type="none" w="med" len="med"/>
          </a:ln>
        </p:spPr>
        <p:txBody>
          <a:bodyPr lIns="0" tIns="0" rIns="0" bIns="0"/>
          <a:lstStyle/>
          <a:p>
            <a:pPr>
              <a:defRPr/>
            </a:pPr>
            <a:endParaRPr lang="en-US" sz="3000">
              <a:solidFill>
                <a:srgbClr val="000000"/>
              </a:solidFill>
              <a:latin typeface="Gill Sans" charset="0"/>
              <a:sym typeface="Gill Sans" charset="0"/>
            </a:endParaRPr>
          </a:p>
        </p:txBody>
      </p:sp>
      <p:sp>
        <p:nvSpPr>
          <p:cNvPr id="3076" name="Rectangle 4"/>
          <p:cNvSpPr>
            <a:spLocks/>
          </p:cNvSpPr>
          <p:nvPr/>
        </p:nvSpPr>
        <p:spPr bwMode="auto">
          <a:xfrm>
            <a:off x="1" y="0"/>
            <a:ext cx="127000" cy="9753600"/>
          </a:xfrm>
          <a:prstGeom prst="rect">
            <a:avLst/>
          </a:prstGeom>
          <a:solidFill>
            <a:srgbClr val="5A7B65"/>
          </a:solidFill>
          <a:ln w="12700" cap="flat">
            <a:noFill/>
            <a:miter lim="800000"/>
            <a:headEnd type="none" w="med" len="med"/>
            <a:tailEnd type="none" w="med" len="med"/>
          </a:ln>
        </p:spPr>
        <p:txBody>
          <a:bodyPr lIns="0" tIns="0" rIns="0" bIns="0"/>
          <a:lstStyle/>
          <a:p>
            <a:pPr>
              <a:defRPr/>
            </a:pPr>
            <a:endParaRPr lang="en-US" sz="3000">
              <a:solidFill>
                <a:srgbClr val="000000"/>
              </a:solidFill>
              <a:latin typeface="Gill Sans" charset="0"/>
              <a:sym typeface="Gill Sans" charset="0"/>
            </a:endParaRPr>
          </a:p>
        </p:txBody>
      </p:sp>
    </p:spTree>
    <p:extLst>
      <p:ext uri="{BB962C8B-B14F-4D97-AF65-F5344CB8AC3E}">
        <p14:creationId xmlns:p14="http://schemas.microsoft.com/office/powerpoint/2010/main" val="301998162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dissolve/>
  </p:transition>
  <p:hf hdr="0" ftr="0" dt="0"/>
  <p:txStyles>
    <p:titleStyle>
      <a:lvl1pPr marL="50805" indent="-50805" algn="l" rtl="0" eaLnBrk="0" fontAlgn="base" hangingPunct="0">
        <a:spcBef>
          <a:spcPct val="0"/>
        </a:spcBef>
        <a:spcAft>
          <a:spcPct val="0"/>
        </a:spcAft>
        <a:defRPr sz="4800" b="1">
          <a:solidFill>
            <a:srgbClr val="5E7263"/>
          </a:solidFill>
          <a:latin typeface="+mj-lt"/>
          <a:ea typeface="+mj-ea"/>
          <a:cs typeface="+mj-cs"/>
          <a:sym typeface="Helvetica Neue" charset="0"/>
        </a:defRPr>
      </a:lvl1pPr>
      <a:lvl2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2pPr>
      <a:lvl3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3pPr>
      <a:lvl4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4pPr>
      <a:lvl5pPr marL="50805" indent="-50805" algn="l" rtl="0" eaLnBrk="0" fontAlgn="base" hangingPunct="0">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5pPr>
      <a:lvl6pPr marL="508051"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6pPr>
      <a:lvl7pPr marL="965298"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7pPr>
      <a:lvl8pPr marL="1422542"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8pPr>
      <a:lvl9pPr marL="1879789" indent="-50805" algn="l" rtl="0" fontAlgn="base">
        <a:spcBef>
          <a:spcPct val="0"/>
        </a:spcBef>
        <a:spcAft>
          <a:spcPct val="0"/>
        </a:spcAft>
        <a:defRPr sz="4800" b="1">
          <a:solidFill>
            <a:srgbClr val="5E7263"/>
          </a:solidFill>
          <a:latin typeface="Helvetica Neue" charset="0"/>
          <a:ea typeface="ヒラギノ角ゴ ProN W6" charset="0"/>
          <a:cs typeface="ヒラギノ角ゴ ProN W6" charset="0"/>
          <a:sym typeface="Helvetica Neue" charset="0"/>
        </a:defRPr>
      </a:lvl9pPr>
    </p:titleStyle>
    <p:bodyStyle>
      <a:lvl1pPr marL="406442" indent="-406442" algn="l" rtl="0" eaLnBrk="0" fontAlgn="base" hangingPunct="0">
        <a:spcBef>
          <a:spcPts val="1100"/>
        </a:spcBef>
        <a:spcAft>
          <a:spcPct val="0"/>
        </a:spcAft>
        <a:buClr>
          <a:srgbClr val="476050"/>
        </a:buClr>
        <a:buSzPct val="125000"/>
        <a:buFont typeface="Lucida Grande" charset="0"/>
        <a:buChar char="‣"/>
        <a:defRPr sz="3600">
          <a:solidFill>
            <a:schemeClr val="tx1"/>
          </a:solidFill>
          <a:latin typeface="+mn-lt"/>
          <a:ea typeface="+mn-ea"/>
          <a:cs typeface="+mn-cs"/>
          <a:sym typeface="Helvetica Neue" charset="0"/>
        </a:defRPr>
      </a:lvl1pPr>
      <a:lvl2pPr marL="698570" indent="-304830" algn="l" rtl="0" eaLnBrk="0" fontAlgn="base" hangingPunct="0">
        <a:spcBef>
          <a:spcPts val="1100"/>
        </a:spcBef>
        <a:spcAft>
          <a:spcPct val="0"/>
        </a:spcAft>
        <a:buClr>
          <a:srgbClr val="597A65"/>
        </a:buClr>
        <a:buSzPct val="100000"/>
        <a:buFont typeface="Helvetica Neue" charset="0"/>
        <a:buChar char="•"/>
        <a:defRPr sz="2801">
          <a:solidFill>
            <a:srgbClr val="333333"/>
          </a:solidFill>
          <a:latin typeface="+mn-lt"/>
          <a:ea typeface="+mn-ea"/>
          <a:cs typeface="+mn-cs"/>
          <a:sym typeface="Helvetica Neue" charset="0"/>
        </a:defRPr>
      </a:lvl2pPr>
      <a:lvl3pPr marL="1016101" indent="-279429" algn="l" rtl="0" eaLnBrk="0" fontAlgn="base" hangingPunct="0">
        <a:spcBef>
          <a:spcPts val="1100"/>
        </a:spcBef>
        <a:spcAft>
          <a:spcPct val="0"/>
        </a:spcAft>
        <a:buClr>
          <a:srgbClr val="5A7A65"/>
        </a:buClr>
        <a:buSzPct val="125000"/>
        <a:buFont typeface="Helvetica Neue" charset="0"/>
        <a:buChar char="-"/>
        <a:defRPr sz="2200">
          <a:solidFill>
            <a:srgbClr val="333333"/>
          </a:solidFill>
          <a:latin typeface="+mn-lt"/>
          <a:ea typeface="+mn-ea"/>
          <a:cs typeface="+mn-cs"/>
          <a:sym typeface="Helvetica Neue" charset="0"/>
        </a:defRPr>
      </a:lvl3pPr>
      <a:lvl4pPr marL="1232023" indent="-203221" algn="l" rtl="0" eaLnBrk="0" fontAlgn="base" hangingPunct="0">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4pPr>
      <a:lvl5pPr marL="1409841" indent="-152416" algn="l" rtl="0" eaLnBrk="0" fontAlgn="base" hangingPunct="0">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5pPr>
      <a:lvl6pPr marL="1867087"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6pPr>
      <a:lvl7pPr marL="2324332"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7pPr>
      <a:lvl8pPr marL="2781578"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8pPr>
      <a:lvl9pPr marL="3238825" indent="-152416" algn="l" rtl="0" fontAlgn="base">
        <a:spcBef>
          <a:spcPts val="1100"/>
        </a:spcBef>
        <a:spcAft>
          <a:spcPct val="0"/>
        </a:spcAft>
        <a:buClr>
          <a:srgbClr val="5A7A65"/>
        </a:buClr>
        <a:buSzPct val="75000"/>
        <a:buFont typeface="Helvetica Neue" charset="0"/>
        <a:buChar char="-"/>
        <a:defRPr>
          <a:solidFill>
            <a:srgbClr val="333333"/>
          </a:solidFill>
          <a:latin typeface="+mn-lt"/>
          <a:ea typeface="+mn-ea"/>
          <a:cs typeface="+mn-cs"/>
          <a:sym typeface="Helvetica Neue" charset="0"/>
        </a:defRPr>
      </a:lvl9pPr>
    </p:bodyStyle>
    <p:otherStyle>
      <a:defPPr>
        <a:defRPr lang="en-US"/>
      </a:defPPr>
      <a:lvl1pPr marL="0" algn="l" defTabSz="914492" rtl="0" eaLnBrk="1" latinLnBrk="0" hangingPunct="1">
        <a:defRPr sz="1800" kern="1200">
          <a:solidFill>
            <a:schemeClr val="tx1"/>
          </a:solidFill>
          <a:latin typeface="+mn-lt"/>
          <a:ea typeface="+mn-ea"/>
          <a:cs typeface="+mn-cs"/>
        </a:defRPr>
      </a:lvl1pPr>
      <a:lvl2pPr marL="457246" algn="l" defTabSz="914492" rtl="0" eaLnBrk="1" latinLnBrk="0" hangingPunct="1">
        <a:defRPr sz="1800" kern="1200">
          <a:solidFill>
            <a:schemeClr val="tx1"/>
          </a:solidFill>
          <a:latin typeface="+mn-lt"/>
          <a:ea typeface="+mn-ea"/>
          <a:cs typeface="+mn-cs"/>
        </a:defRPr>
      </a:lvl2pPr>
      <a:lvl3pPr marL="914492" algn="l" defTabSz="914492" rtl="0" eaLnBrk="1" latinLnBrk="0" hangingPunct="1">
        <a:defRPr sz="1800" kern="1200">
          <a:solidFill>
            <a:schemeClr val="tx1"/>
          </a:solidFill>
          <a:latin typeface="+mn-lt"/>
          <a:ea typeface="+mn-ea"/>
          <a:cs typeface="+mn-cs"/>
        </a:defRPr>
      </a:lvl3pPr>
      <a:lvl4pPr marL="1371737" algn="l" defTabSz="914492" rtl="0" eaLnBrk="1" latinLnBrk="0" hangingPunct="1">
        <a:defRPr sz="1800" kern="1200">
          <a:solidFill>
            <a:schemeClr val="tx1"/>
          </a:solidFill>
          <a:latin typeface="+mn-lt"/>
          <a:ea typeface="+mn-ea"/>
          <a:cs typeface="+mn-cs"/>
        </a:defRPr>
      </a:lvl4pPr>
      <a:lvl5pPr marL="1828983" algn="l" defTabSz="914492" rtl="0" eaLnBrk="1" latinLnBrk="0" hangingPunct="1">
        <a:defRPr sz="1800" kern="1200">
          <a:solidFill>
            <a:schemeClr val="tx1"/>
          </a:solidFill>
          <a:latin typeface="+mn-lt"/>
          <a:ea typeface="+mn-ea"/>
          <a:cs typeface="+mn-cs"/>
        </a:defRPr>
      </a:lvl5pPr>
      <a:lvl6pPr marL="2286229" algn="l" defTabSz="914492" rtl="0" eaLnBrk="1" latinLnBrk="0" hangingPunct="1">
        <a:defRPr sz="1800" kern="1200">
          <a:solidFill>
            <a:schemeClr val="tx1"/>
          </a:solidFill>
          <a:latin typeface="+mn-lt"/>
          <a:ea typeface="+mn-ea"/>
          <a:cs typeface="+mn-cs"/>
        </a:defRPr>
      </a:lvl6pPr>
      <a:lvl7pPr marL="2743475" algn="l" defTabSz="914492" rtl="0" eaLnBrk="1" latinLnBrk="0" hangingPunct="1">
        <a:defRPr sz="1800" kern="1200">
          <a:solidFill>
            <a:schemeClr val="tx1"/>
          </a:solidFill>
          <a:latin typeface="+mn-lt"/>
          <a:ea typeface="+mn-ea"/>
          <a:cs typeface="+mn-cs"/>
        </a:defRPr>
      </a:lvl7pPr>
      <a:lvl8pPr marL="3200720" algn="l" defTabSz="914492" rtl="0" eaLnBrk="1" latinLnBrk="0" hangingPunct="1">
        <a:defRPr sz="1800" kern="1200">
          <a:solidFill>
            <a:schemeClr val="tx1"/>
          </a:solidFill>
          <a:latin typeface="+mn-lt"/>
          <a:ea typeface="+mn-ea"/>
          <a:cs typeface="+mn-cs"/>
        </a:defRPr>
      </a:lvl8pPr>
      <a:lvl9pPr marL="3657966" algn="l" defTabSz="9144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ugrad.cs.ubc.ca/~cs313"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mailto:acton@cs.ubc.ca" TargetMode="External"/><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www.psychologicalscience.org/index.php/news/releases/take-notes-by-hand-for-better-long-term-comprehension.html"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www.brainrules.net/"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www.ugrad.cs.ubc.ca/~cs313"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www.cs.ubc.ca/about/policies/collaboration.s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www.cs.ubc.ca/~tmm/courses/cheat.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ugrad.cs.ubc.ca/~cs313/X/clou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832" y="0"/>
            <a:ext cx="9433048" cy="1005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60971"/>
      </p:ext>
    </p:extLst>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lstStyle/>
          <a:p>
            <a:r>
              <a:rPr lang="en-US"/>
              <a:t>Learning to think </a:t>
            </a:r>
            <a:r>
              <a:rPr lang="en-US" i="1"/>
              <a:t>across</a:t>
            </a:r>
            <a:r>
              <a:rPr lang="en-US"/>
              <a:t> the layers</a:t>
            </a:r>
          </a:p>
        </p:txBody>
      </p:sp>
      <p:sp>
        <p:nvSpPr>
          <p:cNvPr id="10242" name="Rectangle 2"/>
          <p:cNvSpPr>
            <a:spLocks noGrp="1" noChangeArrowheads="1"/>
          </p:cNvSpPr>
          <p:nvPr>
            <p:ph idx="1"/>
          </p:nvPr>
        </p:nvSpPr>
        <p:spPr>
          <a:ln/>
        </p:spPr>
        <p:txBody>
          <a:bodyPr/>
          <a:lstStyle/>
          <a:p>
            <a:r>
              <a:rPr lang="en-US" dirty="0"/>
              <a:t>Good mental </a:t>
            </a:r>
            <a:r>
              <a:rPr lang="en-US" dirty="0" smtClean="0"/>
              <a:t>models of </a:t>
            </a:r>
            <a:r>
              <a:rPr lang="en-US" dirty="0"/>
              <a:t>multiple layers</a:t>
            </a:r>
          </a:p>
          <a:p>
            <a:pPr marL="563619" lvl="1"/>
            <a:r>
              <a:rPr lang="en-US" dirty="0"/>
              <a:t>CPU implementation</a:t>
            </a:r>
          </a:p>
          <a:p>
            <a:pPr marL="852572" lvl="2"/>
            <a:r>
              <a:rPr lang="en-US" dirty="0"/>
              <a:t>what is concurrent and what is sequential</a:t>
            </a:r>
          </a:p>
          <a:p>
            <a:pPr marL="852572" lvl="2"/>
            <a:r>
              <a:rPr lang="en-US" dirty="0"/>
              <a:t>caches and the memory system</a:t>
            </a:r>
          </a:p>
          <a:p>
            <a:pPr marL="563619" lvl="1"/>
            <a:r>
              <a:rPr lang="en-US" dirty="0"/>
              <a:t>D</a:t>
            </a:r>
            <a:r>
              <a:rPr lang="en-US" dirty="0" smtClean="0"/>
              <a:t>isks</a:t>
            </a:r>
            <a:endParaRPr lang="en-US" dirty="0"/>
          </a:p>
          <a:p>
            <a:pPr marL="852572" lvl="2"/>
            <a:r>
              <a:rPr lang="en-US" dirty="0"/>
              <a:t>virtual memory</a:t>
            </a:r>
          </a:p>
          <a:p>
            <a:pPr marL="852572" lvl="2"/>
            <a:r>
              <a:rPr lang="en-US" dirty="0"/>
              <a:t>file systems</a:t>
            </a:r>
          </a:p>
          <a:p>
            <a:pPr marL="563619" lvl="1"/>
            <a:r>
              <a:rPr lang="en-US" dirty="0"/>
              <a:t>O</a:t>
            </a:r>
            <a:r>
              <a:rPr lang="en-US" dirty="0" smtClean="0"/>
              <a:t>perating systems</a:t>
            </a:r>
            <a:endParaRPr lang="en-US" dirty="0"/>
          </a:p>
        </p:txBody>
      </p:sp>
      <p:sp>
        <p:nvSpPr>
          <p:cNvPr id="2" name="Slide Number Placeholder 1"/>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10</a:t>
            </a:fld>
            <a:endParaRPr lang="en-C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t>A big picture of computing</a:t>
            </a:r>
          </a:p>
        </p:txBody>
      </p:sp>
      <p:sp>
        <p:nvSpPr>
          <p:cNvPr id="2" name="Content Placeholder 1"/>
          <p:cNvSpPr>
            <a:spLocks noGrp="1"/>
          </p:cNvSpPr>
          <p:nvPr>
            <p:ph idx="1"/>
          </p:nvPr>
        </p:nvSpPr>
        <p:spPr/>
        <p:txBody>
          <a:bodyPr/>
          <a:lstStyle/>
          <a:p>
            <a:endParaRPr lang="en-CA"/>
          </a:p>
        </p:txBody>
      </p:sp>
      <p:sp>
        <p:nvSpPr>
          <p:cNvPr id="9218" name="Text Box 2"/>
          <p:cNvSpPr txBox="1">
            <a:spLocks noChangeArrowheads="1"/>
          </p:cNvSpPr>
          <p:nvPr/>
        </p:nvSpPr>
        <p:spPr bwMode="auto">
          <a:xfrm>
            <a:off x="4711701" y="7975601"/>
            <a:ext cx="190500" cy="279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defRPr sz="1200">
                <a:solidFill>
                  <a:schemeClr val="tx1"/>
                </a:solidFill>
                <a:latin typeface="Chalkduster" charset="0"/>
              </a:defRPr>
            </a:lvl1pPr>
            <a:lvl2pPr>
              <a:defRPr sz="1200">
                <a:solidFill>
                  <a:schemeClr val="tx1"/>
                </a:solidFill>
                <a:latin typeface="Chalkduster" charset="0"/>
              </a:defRPr>
            </a:lvl2pPr>
            <a:lvl3pPr>
              <a:defRPr sz="1200">
                <a:solidFill>
                  <a:schemeClr val="tx1"/>
                </a:solidFill>
                <a:latin typeface="Chalkduster" charset="0"/>
              </a:defRPr>
            </a:lvl3pPr>
            <a:lvl4pPr>
              <a:defRPr sz="1200">
                <a:solidFill>
                  <a:schemeClr val="tx1"/>
                </a:solidFill>
                <a:latin typeface="Chalkduster" charset="0"/>
              </a:defRPr>
            </a:lvl4pPr>
            <a:lvl5pPr>
              <a:defRPr sz="1200">
                <a:solidFill>
                  <a:schemeClr val="tx1"/>
                </a:solidFill>
                <a:latin typeface="Chalkduster" charset="0"/>
              </a:defRPr>
            </a:lvl5pPr>
            <a:lvl6pPr fontAlgn="base">
              <a:spcBef>
                <a:spcPct val="0"/>
              </a:spcBef>
              <a:spcAft>
                <a:spcPct val="0"/>
              </a:spcAft>
              <a:defRPr sz="1200">
                <a:solidFill>
                  <a:schemeClr val="tx1"/>
                </a:solidFill>
                <a:latin typeface="Chalkduster" charset="0"/>
              </a:defRPr>
            </a:lvl6pPr>
            <a:lvl7pPr fontAlgn="base">
              <a:spcBef>
                <a:spcPct val="0"/>
              </a:spcBef>
              <a:spcAft>
                <a:spcPct val="0"/>
              </a:spcAft>
              <a:defRPr sz="1200">
                <a:solidFill>
                  <a:schemeClr val="tx1"/>
                </a:solidFill>
                <a:latin typeface="Chalkduster" charset="0"/>
              </a:defRPr>
            </a:lvl7pPr>
            <a:lvl8pPr fontAlgn="base">
              <a:spcBef>
                <a:spcPct val="0"/>
              </a:spcBef>
              <a:spcAft>
                <a:spcPct val="0"/>
              </a:spcAft>
              <a:defRPr sz="1200">
                <a:solidFill>
                  <a:schemeClr val="tx1"/>
                </a:solidFill>
                <a:latin typeface="Chalkduster" charset="0"/>
              </a:defRPr>
            </a:lvl8pPr>
            <a:lvl9pPr fontAlgn="base">
              <a:spcBef>
                <a:spcPct val="0"/>
              </a:spcBef>
              <a:spcAft>
                <a:spcPct val="0"/>
              </a:spcAft>
              <a:defRPr sz="1200">
                <a:solidFill>
                  <a:schemeClr val="tx1"/>
                </a:solidFill>
                <a:latin typeface="Chalkduster" charset="0"/>
              </a:defRPr>
            </a:lvl9pPr>
          </a:lstStyle>
          <a:p>
            <a:pPr algn="ctr"/>
            <a:fld id="{78DC7581-CB9F-4B47-84FB-FB772D561270}" type="slidenum">
              <a:rPr lang="en-US">
                <a:solidFill>
                  <a:srgbClr val="FFFFFF"/>
                </a:solidFill>
                <a:latin typeface="Gill Sans" charset="0"/>
                <a:ea typeface="Gill Sans" charset="0"/>
                <a:cs typeface="Gill Sans" charset="0"/>
                <a:sym typeface="Gill Sans" charset="0"/>
              </a:rPr>
              <a:pPr algn="ctr"/>
              <a:t>11</a:t>
            </a:fld>
            <a:endParaRPr lang="en-US">
              <a:solidFill>
                <a:srgbClr val="FFFFFF"/>
              </a:solidFill>
              <a:latin typeface="Gill Sans" charset="0"/>
              <a:ea typeface="Gill Sans" charset="0"/>
              <a:cs typeface="Gill Sans" charset="0"/>
              <a:sym typeface="Gill Sans" charset="0"/>
            </a:endParaRPr>
          </a:p>
        </p:txBody>
      </p:sp>
      <p:sp>
        <p:nvSpPr>
          <p:cNvPr id="9219" name="Rectangle 3"/>
          <p:cNvSpPr>
            <a:spLocks/>
          </p:cNvSpPr>
          <p:nvPr/>
        </p:nvSpPr>
        <p:spPr bwMode="auto">
          <a:xfrm>
            <a:off x="10783892" y="1389063"/>
            <a:ext cx="2103438" cy="696912"/>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human</a:t>
            </a:r>
          </a:p>
          <a:p>
            <a:pPr algn="r">
              <a:lnSpc>
                <a:spcPct val="40000"/>
              </a:lnSpc>
              <a:spcBef>
                <a:spcPts val="900"/>
              </a:spcBef>
            </a:pPr>
            <a:r>
              <a:rPr lang="en-US" sz="2000">
                <a:ea typeface="Chalkduster" charset="0"/>
                <a:cs typeface="Chalkduster" charset="0"/>
              </a:rPr>
              <a:t> composition</a:t>
            </a:r>
          </a:p>
        </p:txBody>
      </p:sp>
      <p:sp>
        <p:nvSpPr>
          <p:cNvPr id="9220" name="Rectangle 4"/>
          <p:cNvSpPr>
            <a:spLocks/>
          </p:cNvSpPr>
          <p:nvPr/>
        </p:nvSpPr>
        <p:spPr bwMode="auto">
          <a:xfrm>
            <a:off x="9890127" y="2570164"/>
            <a:ext cx="2997199" cy="69850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static </a:t>
            </a:r>
          </a:p>
          <a:p>
            <a:pPr algn="r">
              <a:lnSpc>
                <a:spcPct val="40000"/>
              </a:lnSpc>
              <a:spcBef>
                <a:spcPts val="900"/>
              </a:spcBef>
            </a:pPr>
            <a:r>
              <a:rPr lang="en-US" sz="2000">
                <a:ea typeface="Chalkduster" charset="0"/>
                <a:cs typeface="Chalkduster" charset="0"/>
              </a:rPr>
              <a:t>compile and link</a:t>
            </a:r>
          </a:p>
        </p:txBody>
      </p:sp>
      <p:sp>
        <p:nvSpPr>
          <p:cNvPr id="9221" name="Rectangle 5"/>
          <p:cNvSpPr>
            <a:spLocks/>
          </p:cNvSpPr>
          <p:nvPr/>
        </p:nvSpPr>
        <p:spPr bwMode="auto">
          <a:xfrm>
            <a:off x="10561644" y="3806832"/>
            <a:ext cx="2325687" cy="696913"/>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dynamic</a:t>
            </a:r>
          </a:p>
          <a:p>
            <a:pPr algn="r">
              <a:lnSpc>
                <a:spcPct val="40000"/>
              </a:lnSpc>
              <a:spcBef>
                <a:spcPts val="900"/>
              </a:spcBef>
            </a:pPr>
            <a:r>
              <a:rPr lang="en-US" sz="2000">
                <a:ea typeface="Chalkduster" charset="0"/>
                <a:cs typeface="Chalkduster" charset="0"/>
              </a:rPr>
              <a:t>load and link</a:t>
            </a:r>
          </a:p>
        </p:txBody>
      </p:sp>
      <p:sp>
        <p:nvSpPr>
          <p:cNvPr id="9222" name="Rectangle 6"/>
          <p:cNvSpPr>
            <a:spLocks/>
          </p:cNvSpPr>
          <p:nvPr/>
        </p:nvSpPr>
        <p:spPr bwMode="auto">
          <a:xfrm>
            <a:off x="8569326" y="5976939"/>
            <a:ext cx="4318000" cy="107950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dirty="0">
                <a:ea typeface="Chalkduster" charset="0"/>
                <a:cs typeface="Chalkduster" charset="0"/>
              </a:rPr>
              <a:t>execution</a:t>
            </a:r>
          </a:p>
          <a:p>
            <a:pPr algn="r">
              <a:lnSpc>
                <a:spcPct val="40000"/>
              </a:lnSpc>
              <a:spcBef>
                <a:spcPts val="900"/>
              </a:spcBef>
            </a:pPr>
            <a:r>
              <a:rPr lang="en-US" sz="2000" dirty="0">
                <a:ea typeface="Chalkduster" charset="0"/>
                <a:cs typeface="Chalkduster" charset="0"/>
              </a:rPr>
              <a:t>instruction-set architecture</a:t>
            </a:r>
          </a:p>
          <a:p>
            <a:pPr algn="r">
              <a:lnSpc>
                <a:spcPct val="40000"/>
              </a:lnSpc>
              <a:spcBef>
                <a:spcPts val="900"/>
              </a:spcBef>
            </a:pPr>
            <a:r>
              <a:rPr lang="en-US" sz="2000" dirty="0">
                <a:ea typeface="Chalkduster" charset="0"/>
                <a:cs typeface="Chalkduster" charset="0"/>
              </a:rPr>
              <a:t>physical memory</a:t>
            </a:r>
          </a:p>
        </p:txBody>
      </p:sp>
      <p:sp>
        <p:nvSpPr>
          <p:cNvPr id="9223" name="Rectangle 7"/>
          <p:cNvSpPr>
            <a:spLocks/>
          </p:cNvSpPr>
          <p:nvPr/>
        </p:nvSpPr>
        <p:spPr bwMode="auto">
          <a:xfrm>
            <a:off x="7905756" y="7513638"/>
            <a:ext cx="4981575" cy="696912"/>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hardware implementation</a:t>
            </a:r>
          </a:p>
          <a:p>
            <a:pPr algn="r">
              <a:lnSpc>
                <a:spcPct val="40000"/>
              </a:lnSpc>
              <a:spcBef>
                <a:spcPts val="900"/>
              </a:spcBef>
            </a:pPr>
            <a:r>
              <a:rPr lang="en-US" sz="2000">
                <a:ea typeface="Chalkduster" charset="0"/>
                <a:cs typeface="Chalkduster" charset="0"/>
              </a:rPr>
              <a:t>processor and memory hierarchy</a:t>
            </a:r>
          </a:p>
        </p:txBody>
      </p:sp>
      <p:sp>
        <p:nvSpPr>
          <p:cNvPr id="9224" name="Rectangle 8"/>
          <p:cNvSpPr>
            <a:spLocks/>
          </p:cNvSpPr>
          <p:nvPr/>
        </p:nvSpPr>
        <p:spPr bwMode="auto">
          <a:xfrm>
            <a:off x="8801102" y="4945065"/>
            <a:ext cx="4089399" cy="93979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2000" dirty="0">
                <a:ea typeface="Chalkduster" charset="0"/>
                <a:cs typeface="Chalkduster" charset="0"/>
              </a:rPr>
              <a:t>operating system</a:t>
            </a:r>
          </a:p>
          <a:p>
            <a:pPr algn="r"/>
            <a:r>
              <a:rPr lang="en-US" sz="2000" dirty="0">
                <a:ea typeface="Chalkduster" charset="0"/>
                <a:cs typeface="Chalkduster" charset="0"/>
              </a:rPr>
              <a:t>process and virtual memory</a:t>
            </a:r>
          </a:p>
        </p:txBody>
      </p:sp>
      <p:sp>
        <p:nvSpPr>
          <p:cNvPr id="9225" name="Line 9"/>
          <p:cNvSpPr>
            <a:spLocks noChangeShapeType="1"/>
          </p:cNvSpPr>
          <p:nvPr/>
        </p:nvSpPr>
        <p:spPr bwMode="auto">
          <a:xfrm flipH="1">
            <a:off x="266702" y="2244727"/>
            <a:ext cx="12288838" cy="1588"/>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26" name="Rectangle 10"/>
          <p:cNvSpPr>
            <a:spLocks/>
          </p:cNvSpPr>
          <p:nvPr/>
        </p:nvSpPr>
        <p:spPr bwMode="auto">
          <a:xfrm>
            <a:off x="4399761" y="763588"/>
            <a:ext cx="2435225" cy="1250950"/>
          </a:xfrm>
          <a:prstGeom prst="rect">
            <a:avLst/>
          </a:prstGeom>
          <a:solidFill>
            <a:srgbClr val="FFFFE2"/>
          </a:solidFill>
          <a:ln w="12700" cap="flat">
            <a:solidFill>
              <a:srgbClr val="808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foo(</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j,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k) {</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i, l;</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l=j;</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for</a:t>
            </a:r>
            <a:r>
              <a:rPr lang="en-US" sz="500">
                <a:effectLst>
                  <a:outerShdw blurRad="38100" dist="38100" dir="2700000" algn="tl">
                    <a:srgbClr val="FFFFFF"/>
                  </a:outerShdw>
                </a:effectLst>
                <a:latin typeface="Courier New" charset="0"/>
                <a:cs typeface="Courier New" charset="0"/>
                <a:sym typeface="Courier New" charset="0"/>
              </a:rPr>
              <a:t> (i=</a:t>
            </a:r>
            <a:r>
              <a:rPr lang="en-US" sz="500">
                <a:solidFill>
                  <a:srgbClr val="800040"/>
                </a:solidFill>
                <a:effectLst>
                  <a:outerShdw blurRad="38100" dist="38100" dir="2700000" algn="tl">
                    <a:srgbClr val="000000"/>
                  </a:outerShdw>
                </a:effectLst>
                <a:latin typeface="Courier New" charset="0"/>
                <a:cs typeface="Courier New" charset="0"/>
                <a:sym typeface="Courier New" charset="0"/>
              </a:rPr>
              <a:t>0</a:t>
            </a:r>
            <a:r>
              <a:rPr lang="en-US" sz="500">
                <a:effectLst>
                  <a:outerShdw blurRad="38100" dist="38100" dir="2700000" algn="tl">
                    <a:srgbClr val="FFFFFF"/>
                  </a:outerShdw>
                </a:effectLst>
                <a:latin typeface="Courier New" charset="0"/>
                <a:cs typeface="Courier New" charset="0"/>
                <a:sym typeface="Courier New" charset="0"/>
              </a:rPr>
              <a:t>; i&lt;k; i++)</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l = bar(l,i);  </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printf (</a:t>
            </a:r>
            <a:r>
              <a:rPr lang="en-US" sz="500">
                <a:solidFill>
                  <a:srgbClr val="891315"/>
                </a:solidFill>
                <a:effectLst>
                  <a:outerShdw blurRad="38100" dist="38100" dir="2700000" algn="tl">
                    <a:srgbClr val="000000"/>
                  </a:outerShdw>
                </a:effectLst>
                <a:latin typeface="Courier New" charset="0"/>
                <a:cs typeface="Courier New" charset="0"/>
                <a:sym typeface="Courier New" charset="0"/>
              </a:rPr>
              <a:t>"foo(%d,%d)=%d\n"</a:t>
            </a:r>
            <a:r>
              <a:rPr lang="en-US" sz="500">
                <a:effectLst>
                  <a:outerShdw blurRad="38100" dist="38100" dir="2700000" algn="tl">
                    <a:srgbClr val="FFFFFF"/>
                  </a:outerShdw>
                </a:effectLst>
                <a:latin typeface="Courier New" charset="0"/>
                <a:cs typeface="Courier New" charset="0"/>
                <a:sym typeface="Courier New" charset="0"/>
              </a:rPr>
              <a:t>, j, k, l);</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return</a:t>
            </a:r>
            <a:r>
              <a:rPr lang="en-US" sz="500">
                <a:effectLst>
                  <a:outerShdw blurRad="38100" dist="38100" dir="2700000" algn="tl">
                    <a:srgbClr val="FFFFFF"/>
                  </a:outerShdw>
                </a:effectLst>
                <a:latin typeface="Courier New" charset="0"/>
                <a:cs typeface="Courier New" charset="0"/>
                <a:sym typeface="Courier New" charset="0"/>
              </a:rPr>
              <a:t> l;</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a:t>
            </a:r>
          </a:p>
        </p:txBody>
      </p:sp>
      <p:sp>
        <p:nvSpPr>
          <p:cNvPr id="9227" name="Rectangle 11"/>
          <p:cNvSpPr>
            <a:spLocks/>
          </p:cNvSpPr>
          <p:nvPr/>
        </p:nvSpPr>
        <p:spPr bwMode="auto">
          <a:xfrm>
            <a:off x="5691187" y="2403481"/>
            <a:ext cx="442912" cy="379413"/>
          </a:xfrm>
          <a:prstGeom prst="rect">
            <a:avLst/>
          </a:prstGeom>
          <a:solidFill>
            <a:srgbClr val="00BF60"/>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28" name="Rectangle 12"/>
          <p:cNvSpPr>
            <a:spLocks/>
          </p:cNvSpPr>
          <p:nvPr/>
        </p:nvSpPr>
        <p:spPr bwMode="auto">
          <a:xfrm>
            <a:off x="4473580" y="2403481"/>
            <a:ext cx="442914" cy="379413"/>
          </a:xfrm>
          <a:prstGeom prst="rect">
            <a:avLst/>
          </a:prstGeom>
          <a:solidFill>
            <a:srgbClr val="00BF60"/>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29" name="Rectangle 13"/>
          <p:cNvSpPr>
            <a:spLocks/>
          </p:cNvSpPr>
          <p:nvPr/>
        </p:nvSpPr>
        <p:spPr bwMode="auto">
          <a:xfrm>
            <a:off x="6410330" y="2403481"/>
            <a:ext cx="442914" cy="379413"/>
          </a:xfrm>
          <a:prstGeom prst="rect">
            <a:avLst/>
          </a:prstGeom>
          <a:solidFill>
            <a:srgbClr val="00C05F"/>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0" name="Rectangle 14"/>
          <p:cNvSpPr>
            <a:spLocks/>
          </p:cNvSpPr>
          <p:nvPr/>
        </p:nvSpPr>
        <p:spPr bwMode="auto">
          <a:xfrm>
            <a:off x="7129465" y="2403481"/>
            <a:ext cx="442912" cy="379413"/>
          </a:xfrm>
          <a:prstGeom prst="rect">
            <a:avLst/>
          </a:prstGeom>
          <a:solidFill>
            <a:srgbClr val="00BF60"/>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1" name="Rectangle 15"/>
          <p:cNvSpPr>
            <a:spLocks/>
          </p:cNvSpPr>
          <p:nvPr/>
        </p:nvSpPr>
        <p:spPr bwMode="auto">
          <a:xfrm>
            <a:off x="4916488" y="2973388"/>
            <a:ext cx="442912" cy="379412"/>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2" name="Rectangle 16"/>
          <p:cNvSpPr>
            <a:spLocks/>
          </p:cNvSpPr>
          <p:nvPr/>
        </p:nvSpPr>
        <p:spPr bwMode="auto">
          <a:xfrm>
            <a:off x="4362455" y="4905381"/>
            <a:ext cx="442914" cy="855663"/>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3" name="Rectangle 17"/>
          <p:cNvSpPr>
            <a:spLocks/>
          </p:cNvSpPr>
          <p:nvPr/>
        </p:nvSpPr>
        <p:spPr bwMode="auto">
          <a:xfrm>
            <a:off x="3394075" y="4865692"/>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0x00000000:</a:t>
            </a:r>
          </a:p>
        </p:txBody>
      </p:sp>
      <p:sp>
        <p:nvSpPr>
          <p:cNvPr id="9234" name="Rectangle 18"/>
          <p:cNvSpPr>
            <a:spLocks/>
          </p:cNvSpPr>
          <p:nvPr/>
        </p:nvSpPr>
        <p:spPr bwMode="auto">
          <a:xfrm>
            <a:off x="3394075" y="5626105"/>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0xffffffff:</a:t>
            </a:r>
          </a:p>
        </p:txBody>
      </p:sp>
      <p:sp>
        <p:nvSpPr>
          <p:cNvPr id="9235" name="Rectangle 19"/>
          <p:cNvSpPr>
            <a:spLocks/>
          </p:cNvSpPr>
          <p:nvPr/>
        </p:nvSpPr>
        <p:spPr bwMode="auto">
          <a:xfrm>
            <a:off x="2813055" y="4810131"/>
            <a:ext cx="2212976" cy="1046163"/>
          </a:xfrm>
          <a:prstGeom prst="rect">
            <a:avLst/>
          </a:prstGeom>
          <a:solidFill>
            <a:schemeClr val="accent1"/>
          </a:solidFill>
          <a:ln w="381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6" name="AutoShape 20"/>
          <p:cNvSpPr>
            <a:spLocks/>
          </p:cNvSpPr>
          <p:nvPr/>
        </p:nvSpPr>
        <p:spPr bwMode="auto">
          <a:xfrm rot="5400000">
            <a:off x="2887667" y="5241928"/>
            <a:ext cx="569913" cy="277812"/>
          </a:xfrm>
          <a:custGeom>
            <a:avLst/>
            <a:gdLst/>
            <a:ahLst/>
            <a:cxnLst/>
            <a:rect l="0" t="0"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moveTo>
                  <a:pt x="0" y="5400"/>
                </a:moveTo>
              </a:path>
            </a:pathLst>
          </a:custGeom>
          <a:solidFill>
            <a:srgbClr val="5656FF"/>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37" name="Rectangle 21"/>
          <p:cNvSpPr>
            <a:spLocks/>
          </p:cNvSpPr>
          <p:nvPr/>
        </p:nvSpPr>
        <p:spPr bwMode="auto">
          <a:xfrm>
            <a:off x="4473579" y="5000626"/>
            <a:ext cx="220663" cy="95250"/>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8" name="Rectangle 22"/>
          <p:cNvSpPr>
            <a:spLocks/>
          </p:cNvSpPr>
          <p:nvPr/>
        </p:nvSpPr>
        <p:spPr bwMode="auto">
          <a:xfrm>
            <a:off x="4473579" y="5475289"/>
            <a:ext cx="220663" cy="19050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9" name="Rectangle 23"/>
          <p:cNvSpPr>
            <a:spLocks/>
          </p:cNvSpPr>
          <p:nvPr/>
        </p:nvSpPr>
        <p:spPr bwMode="auto">
          <a:xfrm>
            <a:off x="4473579" y="5222875"/>
            <a:ext cx="220663" cy="9525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40" name="AutoShape 24"/>
          <p:cNvSpPr>
            <a:spLocks/>
          </p:cNvSpPr>
          <p:nvPr/>
        </p:nvSpPr>
        <p:spPr bwMode="auto">
          <a:xfrm rot="5400000">
            <a:off x="3329787" y="6477798"/>
            <a:ext cx="569913" cy="276224"/>
          </a:xfrm>
          <a:custGeom>
            <a:avLst/>
            <a:gdLst/>
            <a:ahLst/>
            <a:cxnLst/>
            <a:rect l="0" t="0"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moveTo>
                  <a:pt x="0" y="5400"/>
                </a:moveTo>
              </a:path>
            </a:pathLst>
          </a:custGeom>
          <a:solidFill>
            <a:srgbClr val="FF5455"/>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41" name="Rectangle 25"/>
          <p:cNvSpPr>
            <a:spLocks/>
          </p:cNvSpPr>
          <p:nvPr/>
        </p:nvSpPr>
        <p:spPr bwMode="auto">
          <a:xfrm>
            <a:off x="7907338" y="8255001"/>
            <a:ext cx="4978400" cy="138430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700"/>
              </a:spcBef>
            </a:pPr>
            <a:r>
              <a:rPr lang="en-US" sz="1600">
                <a:ea typeface="Chalkduster" charset="0"/>
                <a:cs typeface="Chalkduster" charset="0"/>
              </a:rPr>
              <a:t>gates</a:t>
            </a:r>
          </a:p>
          <a:p>
            <a:pPr algn="r">
              <a:lnSpc>
                <a:spcPct val="40000"/>
              </a:lnSpc>
              <a:spcBef>
                <a:spcPts val="700"/>
              </a:spcBef>
            </a:pPr>
            <a:r>
              <a:rPr lang="en-US" sz="1600">
                <a:ea typeface="Chalkduster" charset="0"/>
                <a:cs typeface="Chalkduster" charset="0"/>
              </a:rPr>
              <a:t>transistors, capacitors and wires</a:t>
            </a:r>
          </a:p>
          <a:p>
            <a:pPr algn="r">
              <a:lnSpc>
                <a:spcPct val="40000"/>
              </a:lnSpc>
              <a:spcBef>
                <a:spcPts val="700"/>
              </a:spcBef>
            </a:pPr>
            <a:r>
              <a:rPr lang="en-US" sz="1600">
                <a:ea typeface="Chalkduster" charset="0"/>
                <a:cs typeface="Chalkduster" charset="0"/>
              </a:rPr>
              <a:t>photolithography</a:t>
            </a:r>
          </a:p>
          <a:p>
            <a:pPr algn="r">
              <a:lnSpc>
                <a:spcPct val="40000"/>
              </a:lnSpc>
              <a:spcBef>
                <a:spcPts val="700"/>
              </a:spcBef>
            </a:pPr>
            <a:r>
              <a:rPr lang="en-US" sz="1600">
                <a:ea typeface="Chalkduster" charset="0"/>
                <a:cs typeface="Chalkduster" charset="0"/>
              </a:rPr>
              <a:t>silicon, glass and metal</a:t>
            </a:r>
          </a:p>
        </p:txBody>
      </p:sp>
      <p:sp>
        <p:nvSpPr>
          <p:cNvPr id="9242" name="Line 26"/>
          <p:cNvSpPr>
            <a:spLocks noChangeShapeType="1"/>
          </p:cNvSpPr>
          <p:nvPr/>
        </p:nvSpPr>
        <p:spPr bwMode="auto">
          <a:xfrm flipH="1">
            <a:off x="266702" y="3479802"/>
            <a:ext cx="12288838" cy="1588"/>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3" name="Line 27"/>
          <p:cNvSpPr>
            <a:spLocks noChangeShapeType="1"/>
          </p:cNvSpPr>
          <p:nvPr/>
        </p:nvSpPr>
        <p:spPr bwMode="auto">
          <a:xfrm flipH="1">
            <a:off x="266702" y="4714881"/>
            <a:ext cx="12288838" cy="3175"/>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4" name="Line 28"/>
          <p:cNvSpPr>
            <a:spLocks noChangeShapeType="1"/>
          </p:cNvSpPr>
          <p:nvPr/>
        </p:nvSpPr>
        <p:spPr bwMode="auto">
          <a:xfrm flipH="1">
            <a:off x="266702" y="5951543"/>
            <a:ext cx="12288838" cy="1587"/>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5" name="Line 29"/>
          <p:cNvSpPr>
            <a:spLocks noChangeShapeType="1"/>
          </p:cNvSpPr>
          <p:nvPr/>
        </p:nvSpPr>
        <p:spPr bwMode="auto">
          <a:xfrm flipH="1">
            <a:off x="266702" y="7186618"/>
            <a:ext cx="12288838" cy="1587"/>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6" name="Line 30"/>
          <p:cNvSpPr>
            <a:spLocks noChangeShapeType="1"/>
          </p:cNvSpPr>
          <p:nvPr/>
        </p:nvSpPr>
        <p:spPr bwMode="auto">
          <a:xfrm flipH="1">
            <a:off x="266702" y="8421693"/>
            <a:ext cx="12288838" cy="1587"/>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7" name="Rectangle 31"/>
          <p:cNvSpPr>
            <a:spLocks/>
          </p:cNvSpPr>
          <p:nvPr/>
        </p:nvSpPr>
        <p:spPr bwMode="auto">
          <a:xfrm>
            <a:off x="6908805" y="4905381"/>
            <a:ext cx="442914" cy="855663"/>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48" name="Rectangle 32"/>
          <p:cNvSpPr>
            <a:spLocks/>
          </p:cNvSpPr>
          <p:nvPr/>
        </p:nvSpPr>
        <p:spPr bwMode="auto">
          <a:xfrm>
            <a:off x="5940426" y="4865692"/>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0x00000000:</a:t>
            </a:r>
          </a:p>
        </p:txBody>
      </p:sp>
      <p:sp>
        <p:nvSpPr>
          <p:cNvPr id="9249" name="Rectangle 33"/>
          <p:cNvSpPr>
            <a:spLocks/>
          </p:cNvSpPr>
          <p:nvPr/>
        </p:nvSpPr>
        <p:spPr bwMode="auto">
          <a:xfrm>
            <a:off x="5940426" y="5626105"/>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0xffffffff:</a:t>
            </a:r>
          </a:p>
        </p:txBody>
      </p:sp>
      <p:sp>
        <p:nvSpPr>
          <p:cNvPr id="9250" name="Rectangle 34"/>
          <p:cNvSpPr>
            <a:spLocks/>
          </p:cNvSpPr>
          <p:nvPr/>
        </p:nvSpPr>
        <p:spPr bwMode="auto">
          <a:xfrm>
            <a:off x="5359404" y="4810131"/>
            <a:ext cx="2212976" cy="1046163"/>
          </a:xfrm>
          <a:prstGeom prst="rect">
            <a:avLst/>
          </a:prstGeom>
          <a:solidFill>
            <a:schemeClr val="accent1"/>
          </a:solidFill>
          <a:ln w="381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1" name="AutoShape 35"/>
          <p:cNvSpPr>
            <a:spLocks/>
          </p:cNvSpPr>
          <p:nvPr/>
        </p:nvSpPr>
        <p:spPr bwMode="auto">
          <a:xfrm rot="5400000">
            <a:off x="5434018" y="5241928"/>
            <a:ext cx="569913" cy="277812"/>
          </a:xfrm>
          <a:custGeom>
            <a:avLst/>
            <a:gdLst/>
            <a:ahLst/>
            <a:cxnLst/>
            <a:rect l="0" t="0"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moveTo>
                  <a:pt x="0" y="5400"/>
                </a:moveTo>
              </a:path>
            </a:pathLst>
          </a:custGeom>
          <a:solidFill>
            <a:srgbClr val="5656FF"/>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52" name="Rectangle 36"/>
          <p:cNvSpPr>
            <a:spLocks/>
          </p:cNvSpPr>
          <p:nvPr/>
        </p:nvSpPr>
        <p:spPr bwMode="auto">
          <a:xfrm>
            <a:off x="7019930" y="5000626"/>
            <a:ext cx="220663" cy="95250"/>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3" name="Rectangle 37"/>
          <p:cNvSpPr>
            <a:spLocks/>
          </p:cNvSpPr>
          <p:nvPr/>
        </p:nvSpPr>
        <p:spPr bwMode="auto">
          <a:xfrm>
            <a:off x="7019930" y="5475289"/>
            <a:ext cx="220663" cy="19050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4" name="Rectangle 38"/>
          <p:cNvSpPr>
            <a:spLocks/>
          </p:cNvSpPr>
          <p:nvPr/>
        </p:nvSpPr>
        <p:spPr bwMode="auto">
          <a:xfrm>
            <a:off x="7019930" y="5222875"/>
            <a:ext cx="220663" cy="9525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5" name="Rectangle 39"/>
          <p:cNvSpPr>
            <a:spLocks/>
          </p:cNvSpPr>
          <p:nvPr/>
        </p:nvSpPr>
        <p:spPr bwMode="auto">
          <a:xfrm>
            <a:off x="4362454" y="6045200"/>
            <a:ext cx="220663" cy="285750"/>
          </a:xfrm>
          <a:prstGeom prst="rect">
            <a:avLst/>
          </a:prstGeom>
          <a:solidFill>
            <a:srgbClr val="FFABAB"/>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6" name="Rectangle 40"/>
          <p:cNvSpPr>
            <a:spLocks/>
          </p:cNvSpPr>
          <p:nvPr/>
        </p:nvSpPr>
        <p:spPr bwMode="auto">
          <a:xfrm>
            <a:off x="3808419" y="6500814"/>
            <a:ext cx="1163637" cy="4127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500">
                <a:solidFill>
                  <a:srgbClr val="FFFF66"/>
                </a:solidFill>
                <a:latin typeface="Courier New" charset="0"/>
                <a:cs typeface="Courier New" charset="0"/>
                <a:sym typeface="Courier New" charset="0"/>
              </a:rPr>
              <a:t>movl 6(%ebp), %eax</a:t>
            </a:r>
          </a:p>
          <a:p>
            <a:r>
              <a:rPr lang="en-US" sz="500">
                <a:solidFill>
                  <a:srgbClr val="FFFF66"/>
                </a:solidFill>
                <a:latin typeface="Courier New" charset="0"/>
                <a:cs typeface="Courier New" charset="0"/>
                <a:sym typeface="Courier New" charset="0"/>
              </a:rPr>
              <a:t>addl $10, %eax</a:t>
            </a:r>
          </a:p>
          <a:p>
            <a:r>
              <a:rPr lang="en-US" sz="500">
                <a:solidFill>
                  <a:srgbClr val="FFFF66"/>
                </a:solidFill>
                <a:latin typeface="Courier New" charset="0"/>
                <a:cs typeface="Courier New" charset="0"/>
                <a:sym typeface="Courier New" charset="0"/>
              </a:rPr>
              <a:t>jne loop</a:t>
            </a:r>
          </a:p>
        </p:txBody>
      </p:sp>
      <p:sp>
        <p:nvSpPr>
          <p:cNvPr id="9257" name="Rectangle 41"/>
          <p:cNvSpPr>
            <a:spLocks/>
          </p:cNvSpPr>
          <p:nvPr/>
        </p:nvSpPr>
        <p:spPr bwMode="auto">
          <a:xfrm>
            <a:off x="6354764" y="6140456"/>
            <a:ext cx="442912" cy="855663"/>
          </a:xfrm>
          <a:prstGeom prst="rect">
            <a:avLst/>
          </a:prstGeom>
          <a:solidFill>
            <a:srgbClr val="FFABAB"/>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grpSp>
        <p:nvGrpSpPr>
          <p:cNvPr id="9279" name="Group 63"/>
          <p:cNvGrpSpPr>
            <a:grpSpLocks/>
          </p:cNvGrpSpPr>
          <p:nvPr/>
        </p:nvGrpSpPr>
        <p:grpSpPr bwMode="auto">
          <a:xfrm>
            <a:off x="598489" y="7470776"/>
            <a:ext cx="4538663" cy="628650"/>
            <a:chOff x="0" y="0"/>
            <a:chExt cx="2859" cy="395"/>
          </a:xfrm>
        </p:grpSpPr>
        <p:sp>
          <p:nvSpPr>
            <p:cNvPr id="9258" name="Rectangle 42"/>
            <p:cNvSpPr>
              <a:spLocks/>
            </p:cNvSpPr>
            <p:nvPr/>
          </p:nvSpPr>
          <p:spPr bwMode="auto">
            <a:xfrm>
              <a:off x="0" y="35"/>
              <a:ext cx="69"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9" name="Rectangle 43"/>
            <p:cNvSpPr>
              <a:spLocks/>
            </p:cNvSpPr>
            <p:nvPr/>
          </p:nvSpPr>
          <p:spPr bwMode="auto">
            <a:xfrm>
              <a:off x="557"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0" name="Rectangle 44"/>
            <p:cNvSpPr>
              <a:spLocks/>
            </p:cNvSpPr>
            <p:nvPr/>
          </p:nvSpPr>
          <p:spPr bwMode="auto">
            <a:xfrm>
              <a:off x="1115"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1" name="Rectangle 45"/>
            <p:cNvSpPr>
              <a:spLocks/>
            </p:cNvSpPr>
            <p:nvPr/>
          </p:nvSpPr>
          <p:spPr bwMode="auto">
            <a:xfrm>
              <a:off x="1673"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2" name="Rectangle 46"/>
            <p:cNvSpPr>
              <a:spLocks/>
            </p:cNvSpPr>
            <p:nvPr/>
          </p:nvSpPr>
          <p:spPr bwMode="auto">
            <a:xfrm>
              <a:off x="2231"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3" name="Rectangle 47"/>
            <p:cNvSpPr>
              <a:spLocks/>
            </p:cNvSpPr>
            <p:nvPr/>
          </p:nvSpPr>
          <p:spPr bwMode="auto">
            <a:xfrm>
              <a:off x="2789"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4" name="Line 48"/>
            <p:cNvSpPr>
              <a:spLocks noChangeShapeType="1"/>
            </p:cNvSpPr>
            <p:nvPr/>
          </p:nvSpPr>
          <p:spPr bwMode="auto">
            <a:xfrm>
              <a:off x="69"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5" name="Line 49"/>
            <p:cNvSpPr>
              <a:spLocks noChangeShapeType="1"/>
            </p:cNvSpPr>
            <p:nvPr/>
          </p:nvSpPr>
          <p:spPr bwMode="auto">
            <a:xfrm>
              <a:off x="627"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6" name="Line 50"/>
            <p:cNvSpPr>
              <a:spLocks noChangeShapeType="1"/>
            </p:cNvSpPr>
            <p:nvPr/>
          </p:nvSpPr>
          <p:spPr bwMode="auto">
            <a:xfrm>
              <a:off x="1185"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7" name="Line 51"/>
            <p:cNvSpPr>
              <a:spLocks noChangeShapeType="1"/>
            </p:cNvSpPr>
            <p:nvPr/>
          </p:nvSpPr>
          <p:spPr bwMode="auto">
            <a:xfrm>
              <a:off x="1743"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8" name="Line 52"/>
            <p:cNvSpPr>
              <a:spLocks noChangeShapeType="1"/>
            </p:cNvSpPr>
            <p:nvPr/>
          </p:nvSpPr>
          <p:spPr bwMode="auto">
            <a:xfrm>
              <a:off x="2301"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9" name="Rectangle 53"/>
            <p:cNvSpPr>
              <a:spLocks/>
            </p:cNvSpPr>
            <p:nvPr/>
          </p:nvSpPr>
          <p:spPr bwMode="auto">
            <a:xfrm>
              <a:off x="201" y="0"/>
              <a:ext cx="177"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IF</a:t>
              </a:r>
            </a:p>
          </p:txBody>
        </p:sp>
        <p:sp>
          <p:nvSpPr>
            <p:cNvPr id="9270" name="Rectangle 54"/>
            <p:cNvSpPr>
              <a:spLocks/>
            </p:cNvSpPr>
            <p:nvPr/>
          </p:nvSpPr>
          <p:spPr bwMode="auto">
            <a:xfrm>
              <a:off x="764" y="0"/>
              <a:ext cx="186"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ID</a:t>
              </a:r>
            </a:p>
          </p:txBody>
        </p:sp>
        <p:sp>
          <p:nvSpPr>
            <p:cNvPr id="9271" name="Rectangle 55"/>
            <p:cNvSpPr>
              <a:spLocks/>
            </p:cNvSpPr>
            <p:nvPr/>
          </p:nvSpPr>
          <p:spPr bwMode="auto">
            <a:xfrm>
              <a:off x="1326" y="0"/>
              <a:ext cx="213"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EX</a:t>
              </a:r>
            </a:p>
          </p:txBody>
        </p:sp>
        <p:sp>
          <p:nvSpPr>
            <p:cNvPr id="9272" name="Rectangle 56"/>
            <p:cNvSpPr>
              <a:spLocks/>
            </p:cNvSpPr>
            <p:nvPr/>
          </p:nvSpPr>
          <p:spPr bwMode="auto">
            <a:xfrm>
              <a:off x="1888" y="0"/>
              <a:ext cx="227"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ME</a:t>
              </a:r>
            </a:p>
          </p:txBody>
        </p:sp>
        <p:sp>
          <p:nvSpPr>
            <p:cNvPr id="9273" name="Rectangle 57"/>
            <p:cNvSpPr>
              <a:spLocks/>
            </p:cNvSpPr>
            <p:nvPr/>
          </p:nvSpPr>
          <p:spPr bwMode="auto">
            <a:xfrm>
              <a:off x="2451" y="0"/>
              <a:ext cx="240"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WB</a:t>
              </a:r>
            </a:p>
          </p:txBody>
        </p:sp>
        <p:sp>
          <p:nvSpPr>
            <p:cNvPr id="9274" name="Rectangle 58"/>
            <p:cNvSpPr>
              <a:spLocks/>
            </p:cNvSpPr>
            <p:nvPr/>
          </p:nvSpPr>
          <p:spPr bwMode="auto">
            <a:xfrm>
              <a:off x="104" y="158"/>
              <a:ext cx="422"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inst fetch</a:t>
              </a:r>
            </a:p>
          </p:txBody>
        </p:sp>
        <p:sp>
          <p:nvSpPr>
            <p:cNvPr id="9275" name="Rectangle 59"/>
            <p:cNvSpPr>
              <a:spLocks/>
            </p:cNvSpPr>
            <p:nvPr/>
          </p:nvSpPr>
          <p:spPr bwMode="auto">
            <a:xfrm>
              <a:off x="627" y="158"/>
              <a:ext cx="484"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inst decode</a:t>
              </a:r>
            </a:p>
          </p:txBody>
        </p:sp>
        <p:sp>
          <p:nvSpPr>
            <p:cNvPr id="9276" name="Rectangle 60"/>
            <p:cNvSpPr>
              <a:spLocks/>
            </p:cNvSpPr>
            <p:nvPr/>
          </p:nvSpPr>
          <p:spPr bwMode="auto">
            <a:xfrm>
              <a:off x="1243" y="158"/>
              <a:ext cx="360"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execute</a:t>
              </a:r>
            </a:p>
          </p:txBody>
        </p:sp>
        <p:sp>
          <p:nvSpPr>
            <p:cNvPr id="9277" name="Rectangle 61"/>
            <p:cNvSpPr>
              <a:spLocks/>
            </p:cNvSpPr>
            <p:nvPr/>
          </p:nvSpPr>
          <p:spPr bwMode="auto">
            <a:xfrm>
              <a:off x="1720" y="158"/>
              <a:ext cx="493"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mem access</a:t>
              </a:r>
            </a:p>
          </p:txBody>
        </p:sp>
        <p:sp>
          <p:nvSpPr>
            <p:cNvPr id="9278" name="Rectangle 62"/>
            <p:cNvSpPr>
              <a:spLocks/>
            </p:cNvSpPr>
            <p:nvPr/>
          </p:nvSpPr>
          <p:spPr bwMode="auto">
            <a:xfrm>
              <a:off x="2321" y="158"/>
              <a:ext cx="457"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write back</a:t>
              </a:r>
            </a:p>
          </p:txBody>
        </p:sp>
      </p:grpSp>
      <p:pic>
        <p:nvPicPr>
          <p:cNvPr id="9280"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975" y="8532813"/>
            <a:ext cx="927100" cy="950912"/>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9281"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0668" y="8580439"/>
            <a:ext cx="1328737" cy="855662"/>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9282" name="Picture 6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639" y="8516938"/>
            <a:ext cx="779462" cy="982662"/>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9283" name="Picture 6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3" y="8612193"/>
            <a:ext cx="1217612" cy="784225"/>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9284" name="Rectangle 68"/>
          <p:cNvSpPr>
            <a:spLocks/>
          </p:cNvSpPr>
          <p:nvPr/>
        </p:nvSpPr>
        <p:spPr bwMode="auto">
          <a:xfrm>
            <a:off x="7240594" y="8991601"/>
            <a:ext cx="1550987" cy="381000"/>
          </a:xfrm>
          <a:prstGeom prst="rect">
            <a:avLst/>
          </a:prstGeom>
          <a:solidFill>
            <a:srgbClr val="000080"/>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5" name="Rectangle 69"/>
          <p:cNvSpPr>
            <a:spLocks/>
          </p:cNvSpPr>
          <p:nvPr/>
        </p:nvSpPr>
        <p:spPr bwMode="auto">
          <a:xfrm>
            <a:off x="7351713" y="8991601"/>
            <a:ext cx="442912" cy="190500"/>
          </a:xfrm>
          <a:prstGeom prst="rect">
            <a:avLst/>
          </a:prstGeom>
          <a:solidFill>
            <a:srgbClr val="FF5455"/>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6" name="Rectangle 70"/>
          <p:cNvSpPr>
            <a:spLocks/>
          </p:cNvSpPr>
          <p:nvPr/>
        </p:nvSpPr>
        <p:spPr bwMode="auto">
          <a:xfrm>
            <a:off x="8237538" y="8991601"/>
            <a:ext cx="442912" cy="190500"/>
          </a:xfrm>
          <a:prstGeom prst="rect">
            <a:avLst/>
          </a:prstGeom>
          <a:solidFill>
            <a:srgbClr val="FF5455"/>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7" name="Rectangle 71"/>
          <p:cNvSpPr>
            <a:spLocks/>
          </p:cNvSpPr>
          <p:nvPr/>
        </p:nvSpPr>
        <p:spPr bwMode="auto">
          <a:xfrm>
            <a:off x="7240594" y="8896351"/>
            <a:ext cx="1550987" cy="95250"/>
          </a:xfrm>
          <a:prstGeom prst="rect">
            <a:avLst/>
          </a:prstGeom>
          <a:solidFill>
            <a:srgbClr val="ABABFF"/>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8" name="Rectangle 72"/>
          <p:cNvSpPr>
            <a:spLocks/>
          </p:cNvSpPr>
          <p:nvPr/>
        </p:nvSpPr>
        <p:spPr bwMode="auto">
          <a:xfrm>
            <a:off x="7794629" y="8802688"/>
            <a:ext cx="442914" cy="93662"/>
          </a:xfrm>
          <a:prstGeom prst="rect">
            <a:avLst/>
          </a:prstGeom>
          <a:solidFill>
            <a:srgbClr val="000000"/>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9" name="Line 73"/>
          <p:cNvSpPr>
            <a:spLocks noChangeShapeType="1"/>
          </p:cNvSpPr>
          <p:nvPr/>
        </p:nvSpPr>
        <p:spPr bwMode="auto">
          <a:xfrm rot="10800000" flipH="1">
            <a:off x="7572380" y="8612188"/>
            <a:ext cx="3175" cy="379412"/>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0" name="Line 74"/>
          <p:cNvSpPr>
            <a:spLocks noChangeShapeType="1"/>
          </p:cNvSpPr>
          <p:nvPr/>
        </p:nvSpPr>
        <p:spPr bwMode="auto">
          <a:xfrm rot="10800000" flipH="1">
            <a:off x="8458205" y="8612188"/>
            <a:ext cx="3175" cy="379412"/>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1" name="Line 75"/>
          <p:cNvSpPr>
            <a:spLocks noChangeShapeType="1"/>
          </p:cNvSpPr>
          <p:nvPr/>
        </p:nvSpPr>
        <p:spPr bwMode="auto">
          <a:xfrm rot="10800000" flipH="1">
            <a:off x="8015293" y="8612188"/>
            <a:ext cx="3175" cy="190500"/>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2" name="Rectangle 76"/>
          <p:cNvSpPr>
            <a:spLocks/>
          </p:cNvSpPr>
          <p:nvPr/>
        </p:nvSpPr>
        <p:spPr bwMode="auto">
          <a:xfrm>
            <a:off x="7794629" y="8991601"/>
            <a:ext cx="442914" cy="190500"/>
          </a:xfrm>
          <a:prstGeom prst="rect">
            <a:avLst/>
          </a:prstGeom>
          <a:gradFill rotWithShape="0">
            <a:gsLst>
              <a:gs pos="0">
                <a:srgbClr val="FF5455">
                  <a:alpha val="47000"/>
                </a:srgbClr>
              </a:gs>
              <a:gs pos="100000">
                <a:srgbClr val="000080"/>
              </a:gs>
            </a:gsLst>
            <a:lin ang="5400000" scaled="1"/>
          </a:gra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93" name="Line 77"/>
          <p:cNvSpPr>
            <a:spLocks noChangeShapeType="1"/>
          </p:cNvSpPr>
          <p:nvPr/>
        </p:nvSpPr>
        <p:spPr bwMode="auto">
          <a:xfrm>
            <a:off x="7794629" y="8999543"/>
            <a:ext cx="442914" cy="3175"/>
          </a:xfrm>
          <a:prstGeom prst="line">
            <a:avLst/>
          </a:prstGeom>
          <a:noFill/>
          <a:ln w="25400" cap="flat">
            <a:solidFill>
              <a:srgbClr val="FF5455"/>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4" name="Rectangle 78"/>
          <p:cNvSpPr>
            <a:spLocks/>
          </p:cNvSpPr>
          <p:nvPr/>
        </p:nvSpPr>
        <p:spPr bwMode="auto">
          <a:xfrm>
            <a:off x="5386393" y="6100769"/>
            <a:ext cx="896937"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0x00000000:</a:t>
            </a:r>
          </a:p>
        </p:txBody>
      </p:sp>
      <p:sp>
        <p:nvSpPr>
          <p:cNvPr id="9295" name="Rectangle 79"/>
          <p:cNvSpPr>
            <a:spLocks/>
          </p:cNvSpPr>
          <p:nvPr/>
        </p:nvSpPr>
        <p:spPr bwMode="auto">
          <a:xfrm>
            <a:off x="5386393" y="6861180"/>
            <a:ext cx="896937"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0xffffffff:</a:t>
            </a:r>
          </a:p>
        </p:txBody>
      </p:sp>
      <p:sp>
        <p:nvSpPr>
          <p:cNvPr id="9296" name="Rectangle 80"/>
          <p:cNvSpPr>
            <a:spLocks/>
          </p:cNvSpPr>
          <p:nvPr/>
        </p:nvSpPr>
        <p:spPr bwMode="auto">
          <a:xfrm>
            <a:off x="3836994" y="5951543"/>
            <a:ext cx="498475" cy="458787"/>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dirty="0">
                <a:solidFill>
                  <a:srgbClr val="FFFF66"/>
                </a:solidFill>
                <a:latin typeface="Courier New" charset="0"/>
                <a:cs typeface="Courier New" charset="0"/>
                <a:sym typeface="Courier New" charset="0"/>
              </a:rPr>
              <a:t>%</a:t>
            </a:r>
            <a:r>
              <a:rPr lang="en-US" sz="600" dirty="0" err="1">
                <a:solidFill>
                  <a:srgbClr val="FFFF66"/>
                </a:solidFill>
                <a:latin typeface="Courier New" charset="0"/>
                <a:cs typeface="Courier New" charset="0"/>
                <a:sym typeface="Courier New" charset="0"/>
              </a:rPr>
              <a:t>eax</a:t>
            </a:r>
            <a:r>
              <a:rPr lang="en-US" sz="600" dirty="0">
                <a:solidFill>
                  <a:srgbClr val="FFFF66"/>
                </a:solidFill>
                <a:latin typeface="Courier New" charset="0"/>
                <a:cs typeface="Courier New" charset="0"/>
                <a:sym typeface="Courier New" charset="0"/>
              </a:rPr>
              <a:t>:</a:t>
            </a:r>
          </a:p>
          <a:p>
            <a:r>
              <a:rPr lang="en-US" sz="600" dirty="0">
                <a:solidFill>
                  <a:srgbClr val="FFFF66"/>
                </a:solidFill>
                <a:latin typeface="Courier New" charset="0"/>
                <a:cs typeface="Courier New" charset="0"/>
                <a:sym typeface="Courier New" charset="0"/>
              </a:rPr>
              <a:t>%</a:t>
            </a:r>
            <a:r>
              <a:rPr lang="en-US" sz="600" dirty="0" err="1">
                <a:solidFill>
                  <a:srgbClr val="FFFF66"/>
                </a:solidFill>
                <a:latin typeface="Courier New" charset="0"/>
                <a:cs typeface="Courier New" charset="0"/>
                <a:sym typeface="Courier New" charset="0"/>
              </a:rPr>
              <a:t>ebx</a:t>
            </a:r>
            <a:r>
              <a:rPr lang="en-US" sz="600" dirty="0">
                <a:solidFill>
                  <a:srgbClr val="FFFF66"/>
                </a:solidFill>
                <a:latin typeface="Courier New" charset="0"/>
                <a:cs typeface="Courier New" charset="0"/>
                <a:sym typeface="Courier New" charset="0"/>
              </a:rPr>
              <a:t>:</a:t>
            </a:r>
          </a:p>
          <a:p>
            <a:r>
              <a:rPr lang="en-US" sz="600" dirty="0">
                <a:solidFill>
                  <a:srgbClr val="FFFF66"/>
                </a:solidFill>
                <a:latin typeface="Courier New" charset="0"/>
                <a:cs typeface="Courier New" charset="0"/>
                <a:sym typeface="Courier New" charset="0"/>
              </a:rPr>
              <a:t>...</a:t>
            </a:r>
          </a:p>
        </p:txBody>
      </p:sp>
      <p:sp>
        <p:nvSpPr>
          <p:cNvPr id="9297" name="Rectangle 81"/>
          <p:cNvSpPr>
            <a:spLocks/>
          </p:cNvSpPr>
          <p:nvPr/>
        </p:nvSpPr>
        <p:spPr bwMode="auto">
          <a:xfrm>
            <a:off x="6688140" y="7613651"/>
            <a:ext cx="220661" cy="381000"/>
          </a:xfrm>
          <a:prstGeom prst="rect">
            <a:avLst/>
          </a:prstGeom>
          <a:solidFill>
            <a:srgbClr val="ABABFF"/>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98" name="Rectangle 82"/>
          <p:cNvSpPr>
            <a:spLocks/>
          </p:cNvSpPr>
          <p:nvPr/>
        </p:nvSpPr>
        <p:spPr bwMode="auto">
          <a:xfrm>
            <a:off x="6022982" y="7708901"/>
            <a:ext cx="111125" cy="190500"/>
          </a:xfrm>
          <a:prstGeom prst="rect">
            <a:avLst/>
          </a:prstGeom>
          <a:solidFill>
            <a:srgbClr val="00BF60"/>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99" name="AutoShape 83"/>
          <p:cNvSpPr>
            <a:spLocks/>
          </p:cNvSpPr>
          <p:nvPr/>
        </p:nvSpPr>
        <p:spPr bwMode="auto">
          <a:xfrm>
            <a:off x="7019927" y="7708901"/>
            <a:ext cx="331787" cy="190500"/>
          </a:xfrm>
          <a:prstGeom prst="leftRightArrow">
            <a:avLst>
              <a:gd name="adj1" fmla="val 50000"/>
              <a:gd name="adj2" fmla="val 23972"/>
            </a:avLst>
          </a:prstGeom>
          <a:solidFill>
            <a:srgbClr val="808080"/>
          </a:solidFill>
          <a:ln w="12700" cap="flat">
            <a:solidFill>
              <a:srgbClr val="808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0" name="AutoShape 84"/>
          <p:cNvSpPr>
            <a:spLocks/>
          </p:cNvSpPr>
          <p:nvPr/>
        </p:nvSpPr>
        <p:spPr bwMode="auto">
          <a:xfrm>
            <a:off x="6245227" y="7708901"/>
            <a:ext cx="331787" cy="190500"/>
          </a:xfrm>
          <a:prstGeom prst="leftRightArrow">
            <a:avLst>
              <a:gd name="adj1" fmla="val 50000"/>
              <a:gd name="adj2" fmla="val 23972"/>
            </a:avLst>
          </a:prstGeom>
          <a:solidFill>
            <a:srgbClr val="808080"/>
          </a:solidFill>
          <a:ln w="12700" cap="flat">
            <a:solidFill>
              <a:srgbClr val="808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1" name="Rectangle 85"/>
          <p:cNvSpPr>
            <a:spLocks/>
          </p:cNvSpPr>
          <p:nvPr/>
        </p:nvSpPr>
        <p:spPr bwMode="auto">
          <a:xfrm>
            <a:off x="7462837" y="7377119"/>
            <a:ext cx="442912" cy="854075"/>
          </a:xfrm>
          <a:prstGeom prst="rect">
            <a:avLst/>
          </a:prstGeom>
          <a:solidFill>
            <a:srgbClr val="FFABAB"/>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2" name="Rectangle 86"/>
          <p:cNvSpPr>
            <a:spLocks/>
          </p:cNvSpPr>
          <p:nvPr/>
        </p:nvSpPr>
        <p:spPr bwMode="auto">
          <a:xfrm>
            <a:off x="4362455" y="3860807"/>
            <a:ext cx="442914"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3" name="Rectangle 87"/>
          <p:cNvSpPr>
            <a:spLocks/>
          </p:cNvSpPr>
          <p:nvPr/>
        </p:nvSpPr>
        <p:spPr bwMode="auto">
          <a:xfrm>
            <a:off x="5691187" y="3670306"/>
            <a:ext cx="442912"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4" name="Rectangle 88"/>
          <p:cNvSpPr>
            <a:spLocks/>
          </p:cNvSpPr>
          <p:nvPr/>
        </p:nvSpPr>
        <p:spPr bwMode="auto">
          <a:xfrm>
            <a:off x="6410330" y="3670306"/>
            <a:ext cx="442914"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5" name="Rectangle 89"/>
          <p:cNvSpPr>
            <a:spLocks/>
          </p:cNvSpPr>
          <p:nvPr/>
        </p:nvSpPr>
        <p:spPr bwMode="auto">
          <a:xfrm>
            <a:off x="7129465" y="3670306"/>
            <a:ext cx="442912"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6" name="Line 90"/>
          <p:cNvSpPr>
            <a:spLocks noChangeShapeType="1"/>
          </p:cNvSpPr>
          <p:nvPr/>
        </p:nvSpPr>
        <p:spPr bwMode="auto">
          <a:xfrm flipH="1">
            <a:off x="4625979" y="2027244"/>
            <a:ext cx="511176" cy="396875"/>
          </a:xfrm>
          <a:prstGeom prst="line">
            <a:avLst/>
          </a:prstGeom>
          <a:solidFill>
            <a:schemeClr val="accent1"/>
          </a:solidFill>
          <a:ln w="25400" cap="flat">
            <a:solidFill>
              <a:srgbClr val="FF0000"/>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7" name="Line 91"/>
          <p:cNvSpPr>
            <a:spLocks noChangeShapeType="1"/>
          </p:cNvSpPr>
          <p:nvPr/>
        </p:nvSpPr>
        <p:spPr bwMode="auto">
          <a:xfrm>
            <a:off x="4694241" y="2814639"/>
            <a:ext cx="527049" cy="150813"/>
          </a:xfrm>
          <a:prstGeom prst="line">
            <a:avLst/>
          </a:prstGeom>
          <a:solidFill>
            <a:schemeClr val="accent1"/>
          </a:solidFill>
          <a:ln w="25400" cap="flat">
            <a:solidFill>
              <a:srgbClr val="FF0000"/>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8" name="Line 92"/>
          <p:cNvSpPr>
            <a:spLocks noChangeShapeType="1"/>
          </p:cNvSpPr>
          <p:nvPr/>
        </p:nvSpPr>
        <p:spPr bwMode="auto">
          <a:xfrm flipH="1">
            <a:off x="5322888" y="2814644"/>
            <a:ext cx="588962" cy="396875"/>
          </a:xfrm>
          <a:prstGeom prst="line">
            <a:avLst/>
          </a:prstGeom>
          <a:solidFill>
            <a:schemeClr val="accent1"/>
          </a:solidFill>
          <a:ln w="25400" cap="flat">
            <a:solidFill>
              <a:srgbClr val="00C05F"/>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9" name="Line 93"/>
          <p:cNvSpPr>
            <a:spLocks noChangeShapeType="1"/>
          </p:cNvSpPr>
          <p:nvPr/>
        </p:nvSpPr>
        <p:spPr bwMode="auto">
          <a:xfrm flipH="1">
            <a:off x="5311774" y="2814638"/>
            <a:ext cx="1320800" cy="373062"/>
          </a:xfrm>
          <a:prstGeom prst="line">
            <a:avLst/>
          </a:prstGeom>
          <a:solidFill>
            <a:schemeClr val="accent1"/>
          </a:solidFill>
          <a:ln w="25400" cap="flat">
            <a:solidFill>
              <a:srgbClr val="00C05F"/>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0" name="Line 94"/>
          <p:cNvSpPr>
            <a:spLocks noChangeShapeType="1"/>
          </p:cNvSpPr>
          <p:nvPr/>
        </p:nvSpPr>
        <p:spPr bwMode="auto">
          <a:xfrm flipH="1">
            <a:off x="5310193" y="2814643"/>
            <a:ext cx="2041525" cy="363536"/>
          </a:xfrm>
          <a:prstGeom prst="line">
            <a:avLst/>
          </a:prstGeom>
          <a:solidFill>
            <a:schemeClr val="accent1"/>
          </a:solidFill>
          <a:ln w="25400" cap="flat">
            <a:solidFill>
              <a:srgbClr val="00C05F"/>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1" name="Line 95"/>
          <p:cNvSpPr>
            <a:spLocks noChangeShapeType="1"/>
          </p:cNvSpPr>
          <p:nvPr/>
        </p:nvSpPr>
        <p:spPr bwMode="auto">
          <a:xfrm flipH="1">
            <a:off x="4518030" y="3363918"/>
            <a:ext cx="601662" cy="522287"/>
          </a:xfrm>
          <a:prstGeom prst="line">
            <a:avLst/>
          </a:prstGeom>
          <a:solidFill>
            <a:schemeClr val="accent1"/>
          </a:solidFill>
          <a:ln w="25400" cap="flat">
            <a:solidFill>
              <a:srgbClr val="FF0000"/>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2" name="Line 96"/>
          <p:cNvSpPr>
            <a:spLocks noChangeShapeType="1"/>
          </p:cNvSpPr>
          <p:nvPr/>
        </p:nvSpPr>
        <p:spPr bwMode="auto">
          <a:xfrm flipH="1">
            <a:off x="4757744" y="3840163"/>
            <a:ext cx="896937" cy="209550"/>
          </a:xfrm>
          <a:prstGeom prst="line">
            <a:avLst/>
          </a:prstGeom>
          <a:solidFill>
            <a:schemeClr val="accent1"/>
          </a:solidFill>
          <a:ln w="25400" cap="flat">
            <a:solidFill>
              <a:srgbClr val="00C05F"/>
            </a:solidFill>
            <a:prstDash val="solid"/>
            <a:round/>
            <a:headEnd type="triangl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3" name="Line 97"/>
          <p:cNvSpPr>
            <a:spLocks noChangeShapeType="1"/>
          </p:cNvSpPr>
          <p:nvPr/>
        </p:nvSpPr>
        <p:spPr bwMode="auto">
          <a:xfrm flipH="1">
            <a:off x="4756154" y="3849692"/>
            <a:ext cx="1617663" cy="200025"/>
          </a:xfrm>
          <a:prstGeom prst="line">
            <a:avLst/>
          </a:prstGeom>
          <a:solidFill>
            <a:schemeClr val="accent1"/>
          </a:solidFill>
          <a:ln w="25400" cap="flat">
            <a:solidFill>
              <a:srgbClr val="00C05F"/>
            </a:solidFill>
            <a:prstDash val="solid"/>
            <a:round/>
            <a:headEnd type="triangl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4" name="Line 98"/>
          <p:cNvSpPr>
            <a:spLocks noChangeShapeType="1"/>
          </p:cNvSpPr>
          <p:nvPr/>
        </p:nvSpPr>
        <p:spPr bwMode="auto">
          <a:xfrm flipH="1">
            <a:off x="4754569" y="3852864"/>
            <a:ext cx="2338387" cy="196850"/>
          </a:xfrm>
          <a:prstGeom prst="line">
            <a:avLst/>
          </a:prstGeom>
          <a:solidFill>
            <a:schemeClr val="accent1"/>
          </a:solidFill>
          <a:ln w="25400" cap="flat">
            <a:solidFill>
              <a:srgbClr val="00C05F"/>
            </a:solidFill>
            <a:prstDash val="solid"/>
            <a:round/>
            <a:headEnd type="triangl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5" name="Rectangle 99"/>
          <p:cNvSpPr>
            <a:spLocks/>
          </p:cNvSpPr>
          <p:nvPr/>
        </p:nvSpPr>
        <p:spPr bwMode="auto">
          <a:xfrm>
            <a:off x="4343406" y="4144963"/>
            <a:ext cx="461963" cy="95250"/>
          </a:xfrm>
          <a:prstGeom prst="rect">
            <a:avLst/>
          </a:prstGeom>
          <a:solidFill>
            <a:srgbClr val="00BF60"/>
          </a:solidFill>
          <a:ln w="127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6" name="Rectangle 100"/>
          <p:cNvSpPr>
            <a:spLocks/>
          </p:cNvSpPr>
          <p:nvPr/>
        </p:nvSpPr>
        <p:spPr bwMode="auto">
          <a:xfrm>
            <a:off x="4897438" y="3257551"/>
            <a:ext cx="461962" cy="95250"/>
          </a:xfrm>
          <a:prstGeom prst="rect">
            <a:avLst/>
          </a:prstGeom>
          <a:solidFill>
            <a:srgbClr val="00BF60"/>
          </a:solidFill>
          <a:ln w="127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Tree>
    <p:extLst>
      <p:ext uri="{BB962C8B-B14F-4D97-AF65-F5344CB8AC3E}">
        <p14:creationId xmlns:p14="http://schemas.microsoft.com/office/powerpoint/2010/main" val="144458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0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0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2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2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2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2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5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2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2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2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2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29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22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29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21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22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27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29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29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2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30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928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928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28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28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28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28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28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28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28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28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29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29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29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29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p:bldP spid="9220" grpId="0"/>
      <p:bldP spid="9221" grpId="0"/>
      <p:bldP spid="9222" grpId="0"/>
      <p:bldP spid="9223" grpId="0"/>
      <p:bldP spid="9224" grpId="0"/>
      <p:bldP spid="9226" grpId="0" animBg="1"/>
      <p:bldP spid="9227" grpId="0" animBg="1"/>
      <p:bldP spid="9228" grpId="0" animBg="1"/>
      <p:bldP spid="9229" grpId="0" animBg="1"/>
      <p:bldP spid="9230" grpId="0" animBg="1"/>
      <p:bldP spid="9231" grpId="0" animBg="1"/>
      <p:bldP spid="9232" grpId="0" animBg="1"/>
      <p:bldP spid="9233" grpId="0"/>
      <p:bldP spid="9234" grpId="0"/>
      <p:bldP spid="9235" grpId="0" animBg="1"/>
      <p:bldP spid="9236" grpId="0" animBg="1"/>
      <p:bldP spid="9237" grpId="0" animBg="1"/>
      <p:bldP spid="9238" grpId="0" animBg="1"/>
      <p:bldP spid="9239" grpId="0" animBg="1"/>
      <p:bldP spid="9240" grpId="0" animBg="1"/>
      <p:bldP spid="9241" grpId="0"/>
      <p:bldP spid="9247" grpId="0" animBg="1"/>
      <p:bldP spid="9248" grpId="0"/>
      <p:bldP spid="9249" grpId="0"/>
      <p:bldP spid="9250" grpId="0" animBg="1"/>
      <p:bldP spid="9251" grpId="0" animBg="1"/>
      <p:bldP spid="9252" grpId="0" animBg="1"/>
      <p:bldP spid="9253" grpId="0" animBg="1"/>
      <p:bldP spid="9254" grpId="0" animBg="1"/>
      <p:bldP spid="9255" grpId="0" animBg="1"/>
      <p:bldP spid="9256" grpId="0"/>
      <p:bldP spid="9257" grpId="0" animBg="1"/>
      <p:bldP spid="9284" grpId="0" animBg="1"/>
      <p:bldP spid="9285" grpId="0" animBg="1"/>
      <p:bldP spid="9286" grpId="0" animBg="1"/>
      <p:bldP spid="9287" grpId="0" animBg="1"/>
      <p:bldP spid="9288" grpId="0" animBg="1"/>
      <p:bldP spid="9289" grpId="0" animBg="1"/>
      <p:bldP spid="9290" grpId="0" animBg="1"/>
      <p:bldP spid="9291" grpId="0" animBg="1"/>
      <p:bldP spid="9292" grpId="0" animBg="1"/>
      <p:bldP spid="9293" grpId="0" animBg="1"/>
      <p:bldP spid="9294" grpId="0"/>
      <p:bldP spid="9295" grpId="0"/>
      <p:bldP spid="9296" grpId="0"/>
      <p:bldP spid="9297" grpId="0" animBg="1"/>
      <p:bldP spid="9298" grpId="0" animBg="1"/>
      <p:bldP spid="9299" grpId="0" animBg="1"/>
      <p:bldP spid="9300" grpId="0" animBg="1"/>
      <p:bldP spid="9301" grpId="0" animBg="1"/>
      <p:bldP spid="9302" grpId="0" animBg="1"/>
      <p:bldP spid="9303" grpId="0" animBg="1"/>
      <p:bldP spid="9304" grpId="0" animBg="1"/>
      <p:bldP spid="9305" grpId="0" animBg="1"/>
      <p:bldP spid="9306" grpId="0" animBg="1"/>
      <p:bldP spid="9307" grpId="0" animBg="1"/>
      <p:bldP spid="9308" grpId="0" animBg="1"/>
      <p:bldP spid="9309" grpId="0" animBg="1"/>
      <p:bldP spid="9310" grpId="0" animBg="1"/>
      <p:bldP spid="9311" grpId="0" animBg="1"/>
      <p:bldP spid="9312" grpId="0" animBg="1"/>
      <p:bldP spid="9313" grpId="0" animBg="1"/>
      <p:bldP spid="9314" grpId="0" animBg="1"/>
      <p:bldP spid="9315" grpId="0" animBg="1"/>
      <p:bldP spid="93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t>A big picture of computing</a:t>
            </a:r>
          </a:p>
        </p:txBody>
      </p:sp>
      <p:sp>
        <p:nvSpPr>
          <p:cNvPr id="2" name="Content Placeholder 1"/>
          <p:cNvSpPr>
            <a:spLocks noGrp="1"/>
          </p:cNvSpPr>
          <p:nvPr>
            <p:ph idx="1"/>
          </p:nvPr>
        </p:nvSpPr>
        <p:spPr/>
        <p:txBody>
          <a:bodyPr/>
          <a:lstStyle/>
          <a:p>
            <a:endParaRPr lang="en-CA"/>
          </a:p>
        </p:txBody>
      </p:sp>
      <p:sp>
        <p:nvSpPr>
          <p:cNvPr id="9218" name="Text Box 2"/>
          <p:cNvSpPr txBox="1">
            <a:spLocks noChangeArrowheads="1"/>
          </p:cNvSpPr>
          <p:nvPr/>
        </p:nvSpPr>
        <p:spPr bwMode="auto">
          <a:xfrm>
            <a:off x="4711701" y="7975601"/>
            <a:ext cx="190500" cy="279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defRPr sz="1200">
                <a:solidFill>
                  <a:schemeClr val="tx1"/>
                </a:solidFill>
                <a:latin typeface="Chalkduster" charset="0"/>
              </a:defRPr>
            </a:lvl1pPr>
            <a:lvl2pPr>
              <a:defRPr sz="1200">
                <a:solidFill>
                  <a:schemeClr val="tx1"/>
                </a:solidFill>
                <a:latin typeface="Chalkduster" charset="0"/>
              </a:defRPr>
            </a:lvl2pPr>
            <a:lvl3pPr>
              <a:defRPr sz="1200">
                <a:solidFill>
                  <a:schemeClr val="tx1"/>
                </a:solidFill>
                <a:latin typeface="Chalkduster" charset="0"/>
              </a:defRPr>
            </a:lvl3pPr>
            <a:lvl4pPr>
              <a:defRPr sz="1200">
                <a:solidFill>
                  <a:schemeClr val="tx1"/>
                </a:solidFill>
                <a:latin typeface="Chalkduster" charset="0"/>
              </a:defRPr>
            </a:lvl4pPr>
            <a:lvl5pPr>
              <a:defRPr sz="1200">
                <a:solidFill>
                  <a:schemeClr val="tx1"/>
                </a:solidFill>
                <a:latin typeface="Chalkduster" charset="0"/>
              </a:defRPr>
            </a:lvl5pPr>
            <a:lvl6pPr fontAlgn="base">
              <a:spcBef>
                <a:spcPct val="0"/>
              </a:spcBef>
              <a:spcAft>
                <a:spcPct val="0"/>
              </a:spcAft>
              <a:defRPr sz="1200">
                <a:solidFill>
                  <a:schemeClr val="tx1"/>
                </a:solidFill>
                <a:latin typeface="Chalkduster" charset="0"/>
              </a:defRPr>
            </a:lvl6pPr>
            <a:lvl7pPr fontAlgn="base">
              <a:spcBef>
                <a:spcPct val="0"/>
              </a:spcBef>
              <a:spcAft>
                <a:spcPct val="0"/>
              </a:spcAft>
              <a:defRPr sz="1200">
                <a:solidFill>
                  <a:schemeClr val="tx1"/>
                </a:solidFill>
                <a:latin typeface="Chalkduster" charset="0"/>
              </a:defRPr>
            </a:lvl7pPr>
            <a:lvl8pPr fontAlgn="base">
              <a:spcBef>
                <a:spcPct val="0"/>
              </a:spcBef>
              <a:spcAft>
                <a:spcPct val="0"/>
              </a:spcAft>
              <a:defRPr sz="1200">
                <a:solidFill>
                  <a:schemeClr val="tx1"/>
                </a:solidFill>
                <a:latin typeface="Chalkduster" charset="0"/>
              </a:defRPr>
            </a:lvl8pPr>
            <a:lvl9pPr fontAlgn="base">
              <a:spcBef>
                <a:spcPct val="0"/>
              </a:spcBef>
              <a:spcAft>
                <a:spcPct val="0"/>
              </a:spcAft>
              <a:defRPr sz="1200">
                <a:solidFill>
                  <a:schemeClr val="tx1"/>
                </a:solidFill>
                <a:latin typeface="Chalkduster" charset="0"/>
              </a:defRPr>
            </a:lvl9pPr>
          </a:lstStyle>
          <a:p>
            <a:pPr algn="ctr"/>
            <a:fld id="{78DC7581-CB9F-4B47-84FB-FB772D561270}" type="slidenum">
              <a:rPr lang="en-US">
                <a:solidFill>
                  <a:srgbClr val="FFFFFF"/>
                </a:solidFill>
                <a:latin typeface="Gill Sans" charset="0"/>
                <a:ea typeface="Gill Sans" charset="0"/>
                <a:cs typeface="Gill Sans" charset="0"/>
                <a:sym typeface="Gill Sans" charset="0"/>
              </a:rPr>
              <a:pPr algn="ctr"/>
              <a:t>12</a:t>
            </a:fld>
            <a:endParaRPr lang="en-US">
              <a:solidFill>
                <a:srgbClr val="FFFFFF"/>
              </a:solidFill>
              <a:latin typeface="Gill Sans" charset="0"/>
              <a:ea typeface="Gill Sans" charset="0"/>
              <a:cs typeface="Gill Sans" charset="0"/>
              <a:sym typeface="Gill Sans" charset="0"/>
            </a:endParaRPr>
          </a:p>
        </p:txBody>
      </p:sp>
      <p:sp>
        <p:nvSpPr>
          <p:cNvPr id="9219" name="Rectangle 3"/>
          <p:cNvSpPr>
            <a:spLocks/>
          </p:cNvSpPr>
          <p:nvPr/>
        </p:nvSpPr>
        <p:spPr bwMode="auto">
          <a:xfrm>
            <a:off x="10783892" y="1389063"/>
            <a:ext cx="2103438" cy="696912"/>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human</a:t>
            </a:r>
          </a:p>
          <a:p>
            <a:pPr algn="r">
              <a:lnSpc>
                <a:spcPct val="40000"/>
              </a:lnSpc>
              <a:spcBef>
                <a:spcPts val="900"/>
              </a:spcBef>
            </a:pPr>
            <a:r>
              <a:rPr lang="en-US" sz="2000">
                <a:ea typeface="Chalkduster" charset="0"/>
                <a:cs typeface="Chalkduster" charset="0"/>
              </a:rPr>
              <a:t> composition</a:t>
            </a:r>
          </a:p>
        </p:txBody>
      </p:sp>
      <p:sp>
        <p:nvSpPr>
          <p:cNvPr id="9220" name="Rectangle 4"/>
          <p:cNvSpPr>
            <a:spLocks/>
          </p:cNvSpPr>
          <p:nvPr/>
        </p:nvSpPr>
        <p:spPr bwMode="auto">
          <a:xfrm>
            <a:off x="9890127" y="2570164"/>
            <a:ext cx="2997199" cy="69850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static </a:t>
            </a:r>
          </a:p>
          <a:p>
            <a:pPr algn="r">
              <a:lnSpc>
                <a:spcPct val="40000"/>
              </a:lnSpc>
              <a:spcBef>
                <a:spcPts val="900"/>
              </a:spcBef>
            </a:pPr>
            <a:r>
              <a:rPr lang="en-US" sz="2000">
                <a:ea typeface="Chalkduster" charset="0"/>
                <a:cs typeface="Chalkduster" charset="0"/>
              </a:rPr>
              <a:t>compile and link</a:t>
            </a:r>
          </a:p>
        </p:txBody>
      </p:sp>
      <p:sp>
        <p:nvSpPr>
          <p:cNvPr id="9221" name="Rectangle 5"/>
          <p:cNvSpPr>
            <a:spLocks/>
          </p:cNvSpPr>
          <p:nvPr/>
        </p:nvSpPr>
        <p:spPr bwMode="auto">
          <a:xfrm>
            <a:off x="10561644" y="3806832"/>
            <a:ext cx="2325687" cy="696913"/>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dynamic</a:t>
            </a:r>
          </a:p>
          <a:p>
            <a:pPr algn="r">
              <a:lnSpc>
                <a:spcPct val="40000"/>
              </a:lnSpc>
              <a:spcBef>
                <a:spcPts val="900"/>
              </a:spcBef>
            </a:pPr>
            <a:r>
              <a:rPr lang="en-US" sz="2000">
                <a:ea typeface="Chalkduster" charset="0"/>
                <a:cs typeface="Chalkduster" charset="0"/>
              </a:rPr>
              <a:t>load and link</a:t>
            </a:r>
          </a:p>
        </p:txBody>
      </p:sp>
      <p:sp>
        <p:nvSpPr>
          <p:cNvPr id="9222" name="Rectangle 6"/>
          <p:cNvSpPr>
            <a:spLocks/>
          </p:cNvSpPr>
          <p:nvPr/>
        </p:nvSpPr>
        <p:spPr bwMode="auto">
          <a:xfrm>
            <a:off x="8569326" y="5976939"/>
            <a:ext cx="4318000" cy="107950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dirty="0">
                <a:ea typeface="Chalkduster" charset="0"/>
                <a:cs typeface="Chalkduster" charset="0"/>
              </a:rPr>
              <a:t>execution</a:t>
            </a:r>
          </a:p>
          <a:p>
            <a:pPr algn="r">
              <a:lnSpc>
                <a:spcPct val="40000"/>
              </a:lnSpc>
              <a:spcBef>
                <a:spcPts val="900"/>
              </a:spcBef>
            </a:pPr>
            <a:r>
              <a:rPr lang="en-US" sz="2000" dirty="0">
                <a:ea typeface="Chalkduster" charset="0"/>
                <a:cs typeface="Chalkduster" charset="0"/>
              </a:rPr>
              <a:t>instruction-set architecture</a:t>
            </a:r>
          </a:p>
          <a:p>
            <a:pPr algn="r">
              <a:lnSpc>
                <a:spcPct val="40000"/>
              </a:lnSpc>
              <a:spcBef>
                <a:spcPts val="900"/>
              </a:spcBef>
            </a:pPr>
            <a:r>
              <a:rPr lang="en-US" sz="2000" dirty="0">
                <a:ea typeface="Chalkduster" charset="0"/>
                <a:cs typeface="Chalkduster" charset="0"/>
              </a:rPr>
              <a:t>physical memory</a:t>
            </a:r>
          </a:p>
        </p:txBody>
      </p:sp>
      <p:sp>
        <p:nvSpPr>
          <p:cNvPr id="9223" name="Rectangle 7"/>
          <p:cNvSpPr>
            <a:spLocks/>
          </p:cNvSpPr>
          <p:nvPr/>
        </p:nvSpPr>
        <p:spPr bwMode="auto">
          <a:xfrm>
            <a:off x="7905756" y="7513638"/>
            <a:ext cx="4981575" cy="696912"/>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900"/>
              </a:spcBef>
            </a:pPr>
            <a:r>
              <a:rPr lang="en-US" sz="2000">
                <a:ea typeface="Chalkduster" charset="0"/>
                <a:cs typeface="Chalkduster" charset="0"/>
              </a:rPr>
              <a:t>hardware implementation</a:t>
            </a:r>
          </a:p>
          <a:p>
            <a:pPr algn="r">
              <a:lnSpc>
                <a:spcPct val="40000"/>
              </a:lnSpc>
              <a:spcBef>
                <a:spcPts val="900"/>
              </a:spcBef>
            </a:pPr>
            <a:r>
              <a:rPr lang="en-US" sz="2000">
                <a:ea typeface="Chalkduster" charset="0"/>
                <a:cs typeface="Chalkduster" charset="0"/>
              </a:rPr>
              <a:t>processor and memory hierarchy</a:t>
            </a:r>
          </a:p>
        </p:txBody>
      </p:sp>
      <p:sp>
        <p:nvSpPr>
          <p:cNvPr id="9224" name="Rectangle 8"/>
          <p:cNvSpPr>
            <a:spLocks/>
          </p:cNvSpPr>
          <p:nvPr/>
        </p:nvSpPr>
        <p:spPr bwMode="auto">
          <a:xfrm>
            <a:off x="8801102" y="4945065"/>
            <a:ext cx="4089399" cy="93979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2000" dirty="0">
                <a:ea typeface="Chalkduster" charset="0"/>
                <a:cs typeface="Chalkduster" charset="0"/>
              </a:rPr>
              <a:t>operating system</a:t>
            </a:r>
          </a:p>
          <a:p>
            <a:pPr algn="r"/>
            <a:r>
              <a:rPr lang="en-US" sz="2000" dirty="0">
                <a:ea typeface="Chalkduster" charset="0"/>
                <a:cs typeface="Chalkduster" charset="0"/>
              </a:rPr>
              <a:t>process and virtual memory</a:t>
            </a:r>
          </a:p>
        </p:txBody>
      </p:sp>
      <p:sp>
        <p:nvSpPr>
          <p:cNvPr id="9225" name="Line 9"/>
          <p:cNvSpPr>
            <a:spLocks noChangeShapeType="1"/>
          </p:cNvSpPr>
          <p:nvPr/>
        </p:nvSpPr>
        <p:spPr bwMode="auto">
          <a:xfrm flipH="1">
            <a:off x="266702" y="2244727"/>
            <a:ext cx="12288838" cy="1588"/>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26" name="Rectangle 10"/>
          <p:cNvSpPr>
            <a:spLocks/>
          </p:cNvSpPr>
          <p:nvPr/>
        </p:nvSpPr>
        <p:spPr bwMode="auto">
          <a:xfrm>
            <a:off x="4399761" y="763588"/>
            <a:ext cx="2435225" cy="1250950"/>
          </a:xfrm>
          <a:prstGeom prst="rect">
            <a:avLst/>
          </a:prstGeom>
          <a:solidFill>
            <a:srgbClr val="FFFFE2"/>
          </a:solidFill>
          <a:ln w="12700" cap="flat">
            <a:solidFill>
              <a:srgbClr val="808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foo(</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j,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k) {</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int</a:t>
            </a:r>
            <a:r>
              <a:rPr lang="en-US" sz="500">
                <a:effectLst>
                  <a:outerShdw blurRad="38100" dist="38100" dir="2700000" algn="tl">
                    <a:srgbClr val="FFFFFF"/>
                  </a:outerShdw>
                </a:effectLst>
                <a:latin typeface="Courier New" charset="0"/>
                <a:cs typeface="Courier New" charset="0"/>
                <a:sym typeface="Courier New" charset="0"/>
              </a:rPr>
              <a:t> i, l;</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l=j;</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for</a:t>
            </a:r>
            <a:r>
              <a:rPr lang="en-US" sz="500">
                <a:effectLst>
                  <a:outerShdw blurRad="38100" dist="38100" dir="2700000" algn="tl">
                    <a:srgbClr val="FFFFFF"/>
                  </a:outerShdw>
                </a:effectLst>
                <a:latin typeface="Courier New" charset="0"/>
                <a:cs typeface="Courier New" charset="0"/>
                <a:sym typeface="Courier New" charset="0"/>
              </a:rPr>
              <a:t> (i=</a:t>
            </a:r>
            <a:r>
              <a:rPr lang="en-US" sz="500">
                <a:solidFill>
                  <a:srgbClr val="800040"/>
                </a:solidFill>
                <a:effectLst>
                  <a:outerShdw blurRad="38100" dist="38100" dir="2700000" algn="tl">
                    <a:srgbClr val="000000"/>
                  </a:outerShdw>
                </a:effectLst>
                <a:latin typeface="Courier New" charset="0"/>
                <a:cs typeface="Courier New" charset="0"/>
                <a:sym typeface="Courier New" charset="0"/>
              </a:rPr>
              <a:t>0</a:t>
            </a:r>
            <a:r>
              <a:rPr lang="en-US" sz="500">
                <a:effectLst>
                  <a:outerShdw blurRad="38100" dist="38100" dir="2700000" algn="tl">
                    <a:srgbClr val="FFFFFF"/>
                  </a:outerShdw>
                </a:effectLst>
                <a:latin typeface="Courier New" charset="0"/>
                <a:cs typeface="Courier New" charset="0"/>
                <a:sym typeface="Courier New" charset="0"/>
              </a:rPr>
              <a:t>; i&lt;k; i++)</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l = bar(l,i);  </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printf (</a:t>
            </a:r>
            <a:r>
              <a:rPr lang="en-US" sz="500">
                <a:solidFill>
                  <a:srgbClr val="891315"/>
                </a:solidFill>
                <a:effectLst>
                  <a:outerShdw blurRad="38100" dist="38100" dir="2700000" algn="tl">
                    <a:srgbClr val="000000"/>
                  </a:outerShdw>
                </a:effectLst>
                <a:latin typeface="Courier New" charset="0"/>
                <a:cs typeface="Courier New" charset="0"/>
                <a:sym typeface="Courier New" charset="0"/>
              </a:rPr>
              <a:t>"foo(%d,%d)=%d\n"</a:t>
            </a:r>
            <a:r>
              <a:rPr lang="en-US" sz="500">
                <a:effectLst>
                  <a:outerShdw blurRad="38100" dist="38100" dir="2700000" algn="tl">
                    <a:srgbClr val="FFFFFF"/>
                  </a:outerShdw>
                </a:effectLst>
                <a:latin typeface="Courier New" charset="0"/>
                <a:cs typeface="Courier New" charset="0"/>
                <a:sym typeface="Courier New" charset="0"/>
              </a:rPr>
              <a:t>, j, k, l);</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   </a:t>
            </a:r>
            <a:r>
              <a:rPr lang="en-US" sz="500">
                <a:solidFill>
                  <a:srgbClr val="0000CD"/>
                </a:solidFill>
                <a:effectLst>
                  <a:outerShdw blurRad="38100" dist="38100" dir="2700000" algn="tl">
                    <a:srgbClr val="000000"/>
                  </a:outerShdw>
                </a:effectLst>
                <a:latin typeface="Courier New" charset="0"/>
                <a:cs typeface="Courier New" charset="0"/>
                <a:sym typeface="Courier New" charset="0"/>
              </a:rPr>
              <a:t>return</a:t>
            </a:r>
            <a:r>
              <a:rPr lang="en-US" sz="500">
                <a:effectLst>
                  <a:outerShdw blurRad="38100" dist="38100" dir="2700000" algn="tl">
                    <a:srgbClr val="FFFFFF"/>
                  </a:outerShdw>
                </a:effectLst>
                <a:latin typeface="Courier New" charset="0"/>
                <a:cs typeface="Courier New" charset="0"/>
                <a:sym typeface="Courier New" charset="0"/>
              </a:rPr>
              <a:t> l;</a:t>
            </a:r>
          </a:p>
          <a:p>
            <a:pPr>
              <a:lnSpc>
                <a:spcPct val="80000"/>
              </a:lnSpc>
              <a:tabLst>
                <a:tab pos="1028803" algn="l"/>
                <a:tab pos="2057606" algn="l"/>
                <a:tab pos="3086409" algn="l"/>
                <a:tab pos="4115212" algn="l"/>
                <a:tab pos="5144015" algn="l"/>
                <a:tab pos="6172817" algn="l"/>
                <a:tab pos="7201620" algn="l"/>
                <a:tab pos="8230424" algn="l"/>
                <a:tab pos="9259226" algn="l"/>
                <a:tab pos="10288029" algn="l"/>
                <a:tab pos="11318421" algn="l"/>
                <a:tab pos="12347223" algn="l"/>
                <a:tab pos="13376026" algn="l"/>
                <a:tab pos="14404830" algn="l"/>
                <a:tab pos="15433632" algn="l"/>
                <a:tab pos="16462434" algn="l"/>
                <a:tab pos="17491237" algn="l"/>
                <a:tab pos="18520041" algn="l"/>
                <a:tab pos="19548843" algn="l"/>
                <a:tab pos="20577646" algn="l"/>
                <a:tab pos="21606450" algn="l"/>
                <a:tab pos="22636838" algn="l"/>
                <a:tab pos="23662466" algn="l"/>
                <a:tab pos="24694444" algn="l"/>
                <a:tab pos="25723247" algn="l"/>
                <a:tab pos="26752051" algn="l"/>
                <a:tab pos="27780853" algn="l"/>
                <a:tab pos="28809656" algn="l"/>
                <a:tab pos="29838459" algn="l"/>
                <a:tab pos="30868850" algn="l"/>
                <a:tab pos="31897653" algn="l"/>
                <a:tab pos="32921693" algn="l"/>
              </a:tabLst>
            </a:pPr>
            <a:r>
              <a:rPr lang="en-US" sz="500">
                <a:effectLst>
                  <a:outerShdw blurRad="38100" dist="38100" dir="2700000" algn="tl">
                    <a:srgbClr val="FFFFFF"/>
                  </a:outerShdw>
                </a:effectLst>
                <a:latin typeface="Courier New" charset="0"/>
                <a:cs typeface="Courier New" charset="0"/>
                <a:sym typeface="Courier New" charset="0"/>
              </a:rPr>
              <a:t>}</a:t>
            </a:r>
          </a:p>
        </p:txBody>
      </p:sp>
      <p:sp>
        <p:nvSpPr>
          <p:cNvPr id="9227" name="Rectangle 11"/>
          <p:cNvSpPr>
            <a:spLocks/>
          </p:cNvSpPr>
          <p:nvPr/>
        </p:nvSpPr>
        <p:spPr bwMode="auto">
          <a:xfrm>
            <a:off x="5691187" y="2403481"/>
            <a:ext cx="442912" cy="379413"/>
          </a:xfrm>
          <a:prstGeom prst="rect">
            <a:avLst/>
          </a:prstGeom>
          <a:solidFill>
            <a:srgbClr val="00BF60"/>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28" name="Rectangle 12"/>
          <p:cNvSpPr>
            <a:spLocks/>
          </p:cNvSpPr>
          <p:nvPr/>
        </p:nvSpPr>
        <p:spPr bwMode="auto">
          <a:xfrm>
            <a:off x="4473580" y="2403481"/>
            <a:ext cx="442914" cy="379413"/>
          </a:xfrm>
          <a:prstGeom prst="rect">
            <a:avLst/>
          </a:prstGeom>
          <a:solidFill>
            <a:srgbClr val="00BF60"/>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29" name="Rectangle 13"/>
          <p:cNvSpPr>
            <a:spLocks/>
          </p:cNvSpPr>
          <p:nvPr/>
        </p:nvSpPr>
        <p:spPr bwMode="auto">
          <a:xfrm>
            <a:off x="6410330" y="2403481"/>
            <a:ext cx="442914" cy="379413"/>
          </a:xfrm>
          <a:prstGeom prst="rect">
            <a:avLst/>
          </a:prstGeom>
          <a:solidFill>
            <a:srgbClr val="00C05F"/>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0" name="Rectangle 14"/>
          <p:cNvSpPr>
            <a:spLocks/>
          </p:cNvSpPr>
          <p:nvPr/>
        </p:nvSpPr>
        <p:spPr bwMode="auto">
          <a:xfrm>
            <a:off x="7129465" y="2403481"/>
            <a:ext cx="442912" cy="379413"/>
          </a:xfrm>
          <a:prstGeom prst="rect">
            <a:avLst/>
          </a:prstGeom>
          <a:solidFill>
            <a:srgbClr val="00BF60"/>
          </a:solidFill>
          <a:ln w="50800" cap="flat">
            <a:solidFill>
              <a:srgbClr val="00BF6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1" name="Rectangle 15"/>
          <p:cNvSpPr>
            <a:spLocks/>
          </p:cNvSpPr>
          <p:nvPr/>
        </p:nvSpPr>
        <p:spPr bwMode="auto">
          <a:xfrm>
            <a:off x="4916488" y="2973388"/>
            <a:ext cx="442912" cy="379412"/>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2" name="Rectangle 16"/>
          <p:cNvSpPr>
            <a:spLocks/>
          </p:cNvSpPr>
          <p:nvPr/>
        </p:nvSpPr>
        <p:spPr bwMode="auto">
          <a:xfrm>
            <a:off x="4362455" y="4905381"/>
            <a:ext cx="442914" cy="855663"/>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3" name="Rectangle 17"/>
          <p:cNvSpPr>
            <a:spLocks/>
          </p:cNvSpPr>
          <p:nvPr/>
        </p:nvSpPr>
        <p:spPr bwMode="auto">
          <a:xfrm>
            <a:off x="3394075" y="4865692"/>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0x00000000:</a:t>
            </a:r>
          </a:p>
        </p:txBody>
      </p:sp>
      <p:sp>
        <p:nvSpPr>
          <p:cNvPr id="9234" name="Rectangle 18"/>
          <p:cNvSpPr>
            <a:spLocks/>
          </p:cNvSpPr>
          <p:nvPr/>
        </p:nvSpPr>
        <p:spPr bwMode="auto">
          <a:xfrm>
            <a:off x="3394075" y="5626105"/>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0xffffffff:</a:t>
            </a:r>
          </a:p>
        </p:txBody>
      </p:sp>
      <p:sp>
        <p:nvSpPr>
          <p:cNvPr id="9235" name="Rectangle 19"/>
          <p:cNvSpPr>
            <a:spLocks/>
          </p:cNvSpPr>
          <p:nvPr/>
        </p:nvSpPr>
        <p:spPr bwMode="auto">
          <a:xfrm>
            <a:off x="2813055" y="4810131"/>
            <a:ext cx="2212976" cy="1046163"/>
          </a:xfrm>
          <a:prstGeom prst="rect">
            <a:avLst/>
          </a:prstGeom>
          <a:solidFill>
            <a:schemeClr val="accent1"/>
          </a:solidFill>
          <a:ln w="381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6" name="AutoShape 20"/>
          <p:cNvSpPr>
            <a:spLocks/>
          </p:cNvSpPr>
          <p:nvPr/>
        </p:nvSpPr>
        <p:spPr bwMode="auto">
          <a:xfrm rot="5400000">
            <a:off x="2887667" y="5241928"/>
            <a:ext cx="569913" cy="277812"/>
          </a:xfrm>
          <a:custGeom>
            <a:avLst/>
            <a:gdLst/>
            <a:ahLst/>
            <a:cxnLst/>
            <a:rect l="0" t="0"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moveTo>
                  <a:pt x="0" y="5400"/>
                </a:moveTo>
              </a:path>
            </a:pathLst>
          </a:custGeom>
          <a:solidFill>
            <a:srgbClr val="5656FF"/>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37" name="Rectangle 21"/>
          <p:cNvSpPr>
            <a:spLocks/>
          </p:cNvSpPr>
          <p:nvPr/>
        </p:nvSpPr>
        <p:spPr bwMode="auto">
          <a:xfrm>
            <a:off x="4473579" y="5000626"/>
            <a:ext cx="220663" cy="95250"/>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8" name="Rectangle 22"/>
          <p:cNvSpPr>
            <a:spLocks/>
          </p:cNvSpPr>
          <p:nvPr/>
        </p:nvSpPr>
        <p:spPr bwMode="auto">
          <a:xfrm>
            <a:off x="4473579" y="5475289"/>
            <a:ext cx="220663" cy="19050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39" name="Rectangle 23"/>
          <p:cNvSpPr>
            <a:spLocks/>
          </p:cNvSpPr>
          <p:nvPr/>
        </p:nvSpPr>
        <p:spPr bwMode="auto">
          <a:xfrm>
            <a:off x="4473579" y="5222875"/>
            <a:ext cx="220663" cy="9525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40" name="AutoShape 24"/>
          <p:cNvSpPr>
            <a:spLocks/>
          </p:cNvSpPr>
          <p:nvPr/>
        </p:nvSpPr>
        <p:spPr bwMode="auto">
          <a:xfrm rot="5400000">
            <a:off x="3329787" y="6477798"/>
            <a:ext cx="569913" cy="276224"/>
          </a:xfrm>
          <a:custGeom>
            <a:avLst/>
            <a:gdLst/>
            <a:ahLst/>
            <a:cxnLst/>
            <a:rect l="0" t="0"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moveTo>
                  <a:pt x="0" y="5400"/>
                </a:moveTo>
              </a:path>
            </a:pathLst>
          </a:custGeom>
          <a:solidFill>
            <a:srgbClr val="FF5455"/>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41" name="Rectangle 25"/>
          <p:cNvSpPr>
            <a:spLocks/>
          </p:cNvSpPr>
          <p:nvPr/>
        </p:nvSpPr>
        <p:spPr bwMode="auto">
          <a:xfrm>
            <a:off x="7907338" y="8255001"/>
            <a:ext cx="4978400" cy="138430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40000"/>
              </a:lnSpc>
              <a:spcBef>
                <a:spcPts val="700"/>
              </a:spcBef>
            </a:pPr>
            <a:r>
              <a:rPr lang="en-US" sz="1600">
                <a:ea typeface="Chalkduster" charset="0"/>
                <a:cs typeface="Chalkduster" charset="0"/>
              </a:rPr>
              <a:t>gates</a:t>
            </a:r>
          </a:p>
          <a:p>
            <a:pPr algn="r">
              <a:lnSpc>
                <a:spcPct val="40000"/>
              </a:lnSpc>
              <a:spcBef>
                <a:spcPts val="700"/>
              </a:spcBef>
            </a:pPr>
            <a:r>
              <a:rPr lang="en-US" sz="1600">
                <a:ea typeface="Chalkduster" charset="0"/>
                <a:cs typeface="Chalkduster" charset="0"/>
              </a:rPr>
              <a:t>transistors, capacitors and wires</a:t>
            </a:r>
          </a:p>
          <a:p>
            <a:pPr algn="r">
              <a:lnSpc>
                <a:spcPct val="40000"/>
              </a:lnSpc>
              <a:spcBef>
                <a:spcPts val="700"/>
              </a:spcBef>
            </a:pPr>
            <a:r>
              <a:rPr lang="en-US" sz="1600">
                <a:ea typeface="Chalkduster" charset="0"/>
                <a:cs typeface="Chalkduster" charset="0"/>
              </a:rPr>
              <a:t>photolithography</a:t>
            </a:r>
          </a:p>
          <a:p>
            <a:pPr algn="r">
              <a:lnSpc>
                <a:spcPct val="40000"/>
              </a:lnSpc>
              <a:spcBef>
                <a:spcPts val="700"/>
              </a:spcBef>
            </a:pPr>
            <a:r>
              <a:rPr lang="en-US" sz="1600">
                <a:ea typeface="Chalkduster" charset="0"/>
                <a:cs typeface="Chalkduster" charset="0"/>
              </a:rPr>
              <a:t>silicon, glass and metal</a:t>
            </a:r>
          </a:p>
        </p:txBody>
      </p:sp>
      <p:sp>
        <p:nvSpPr>
          <p:cNvPr id="9242" name="Line 26"/>
          <p:cNvSpPr>
            <a:spLocks noChangeShapeType="1"/>
          </p:cNvSpPr>
          <p:nvPr/>
        </p:nvSpPr>
        <p:spPr bwMode="auto">
          <a:xfrm flipH="1">
            <a:off x="266702" y="3479802"/>
            <a:ext cx="12288838" cy="1588"/>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3" name="Line 27"/>
          <p:cNvSpPr>
            <a:spLocks noChangeShapeType="1"/>
          </p:cNvSpPr>
          <p:nvPr/>
        </p:nvSpPr>
        <p:spPr bwMode="auto">
          <a:xfrm flipH="1">
            <a:off x="266702" y="4714881"/>
            <a:ext cx="12288838" cy="3175"/>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4" name="Line 28"/>
          <p:cNvSpPr>
            <a:spLocks noChangeShapeType="1"/>
          </p:cNvSpPr>
          <p:nvPr/>
        </p:nvSpPr>
        <p:spPr bwMode="auto">
          <a:xfrm flipH="1">
            <a:off x="266702" y="5951543"/>
            <a:ext cx="12288838" cy="1587"/>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5" name="Line 29"/>
          <p:cNvSpPr>
            <a:spLocks noChangeShapeType="1"/>
          </p:cNvSpPr>
          <p:nvPr/>
        </p:nvSpPr>
        <p:spPr bwMode="auto">
          <a:xfrm flipH="1">
            <a:off x="266702" y="7186618"/>
            <a:ext cx="12288838" cy="1587"/>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6" name="Line 30"/>
          <p:cNvSpPr>
            <a:spLocks noChangeShapeType="1"/>
          </p:cNvSpPr>
          <p:nvPr/>
        </p:nvSpPr>
        <p:spPr bwMode="auto">
          <a:xfrm flipH="1">
            <a:off x="266702" y="8421693"/>
            <a:ext cx="12288838" cy="1587"/>
          </a:xfrm>
          <a:prstGeom prst="line">
            <a:avLst/>
          </a:prstGeom>
          <a:noFill/>
          <a:ln w="25400" cap="flat">
            <a:solidFill>
              <a:srgbClr val="808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47" name="Rectangle 31"/>
          <p:cNvSpPr>
            <a:spLocks/>
          </p:cNvSpPr>
          <p:nvPr/>
        </p:nvSpPr>
        <p:spPr bwMode="auto">
          <a:xfrm>
            <a:off x="6908805" y="4905381"/>
            <a:ext cx="442914" cy="855663"/>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48" name="Rectangle 32"/>
          <p:cNvSpPr>
            <a:spLocks/>
          </p:cNvSpPr>
          <p:nvPr/>
        </p:nvSpPr>
        <p:spPr bwMode="auto">
          <a:xfrm>
            <a:off x="5940426" y="4865692"/>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0x00000000:</a:t>
            </a:r>
          </a:p>
        </p:txBody>
      </p:sp>
      <p:sp>
        <p:nvSpPr>
          <p:cNvPr id="9249" name="Rectangle 33"/>
          <p:cNvSpPr>
            <a:spLocks/>
          </p:cNvSpPr>
          <p:nvPr/>
        </p:nvSpPr>
        <p:spPr bwMode="auto">
          <a:xfrm>
            <a:off x="5940426" y="5626105"/>
            <a:ext cx="896938"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0xffffffff:</a:t>
            </a:r>
          </a:p>
        </p:txBody>
      </p:sp>
      <p:sp>
        <p:nvSpPr>
          <p:cNvPr id="9250" name="Rectangle 34"/>
          <p:cNvSpPr>
            <a:spLocks/>
          </p:cNvSpPr>
          <p:nvPr/>
        </p:nvSpPr>
        <p:spPr bwMode="auto">
          <a:xfrm>
            <a:off x="5359404" y="4810131"/>
            <a:ext cx="2212976" cy="1046163"/>
          </a:xfrm>
          <a:prstGeom prst="rect">
            <a:avLst/>
          </a:prstGeom>
          <a:solidFill>
            <a:schemeClr val="accent1"/>
          </a:solidFill>
          <a:ln w="381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1" name="AutoShape 35"/>
          <p:cNvSpPr>
            <a:spLocks/>
          </p:cNvSpPr>
          <p:nvPr/>
        </p:nvSpPr>
        <p:spPr bwMode="auto">
          <a:xfrm rot="5400000">
            <a:off x="5434018" y="5241928"/>
            <a:ext cx="569913" cy="277812"/>
          </a:xfrm>
          <a:custGeom>
            <a:avLst/>
            <a:gdLst/>
            <a:ahLst/>
            <a:cxnLst/>
            <a:rect l="0" t="0"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moveTo>
                  <a:pt x="0" y="5400"/>
                </a:moveTo>
              </a:path>
            </a:pathLst>
          </a:custGeom>
          <a:solidFill>
            <a:srgbClr val="5656FF"/>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52" name="Rectangle 36"/>
          <p:cNvSpPr>
            <a:spLocks/>
          </p:cNvSpPr>
          <p:nvPr/>
        </p:nvSpPr>
        <p:spPr bwMode="auto">
          <a:xfrm>
            <a:off x="7019930" y="5000626"/>
            <a:ext cx="220663" cy="95250"/>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3" name="Rectangle 37"/>
          <p:cNvSpPr>
            <a:spLocks/>
          </p:cNvSpPr>
          <p:nvPr/>
        </p:nvSpPr>
        <p:spPr bwMode="auto">
          <a:xfrm>
            <a:off x="7019930" y="5475289"/>
            <a:ext cx="220663" cy="19050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4" name="Rectangle 38"/>
          <p:cNvSpPr>
            <a:spLocks/>
          </p:cNvSpPr>
          <p:nvPr/>
        </p:nvSpPr>
        <p:spPr bwMode="auto">
          <a:xfrm>
            <a:off x="7019930" y="5222875"/>
            <a:ext cx="220663" cy="95250"/>
          </a:xfrm>
          <a:prstGeom prst="rect">
            <a:avLst/>
          </a:prstGeom>
          <a:solidFill>
            <a:srgbClr val="ABABFF"/>
          </a:solidFill>
          <a:ln w="50800" cap="flat">
            <a:solidFill>
              <a:srgbClr val="ABAB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5" name="Rectangle 39"/>
          <p:cNvSpPr>
            <a:spLocks/>
          </p:cNvSpPr>
          <p:nvPr/>
        </p:nvSpPr>
        <p:spPr bwMode="auto">
          <a:xfrm>
            <a:off x="4362454" y="6045200"/>
            <a:ext cx="220663" cy="285750"/>
          </a:xfrm>
          <a:prstGeom prst="rect">
            <a:avLst/>
          </a:prstGeom>
          <a:solidFill>
            <a:srgbClr val="FFABAB"/>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6" name="Rectangle 40"/>
          <p:cNvSpPr>
            <a:spLocks/>
          </p:cNvSpPr>
          <p:nvPr/>
        </p:nvSpPr>
        <p:spPr bwMode="auto">
          <a:xfrm>
            <a:off x="3808419" y="6500814"/>
            <a:ext cx="1163637" cy="4127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500">
                <a:solidFill>
                  <a:srgbClr val="FFFF66"/>
                </a:solidFill>
                <a:latin typeface="Courier New" charset="0"/>
                <a:cs typeface="Courier New" charset="0"/>
                <a:sym typeface="Courier New" charset="0"/>
              </a:rPr>
              <a:t>movl 6(%ebp), %eax</a:t>
            </a:r>
          </a:p>
          <a:p>
            <a:r>
              <a:rPr lang="en-US" sz="500">
                <a:solidFill>
                  <a:srgbClr val="FFFF66"/>
                </a:solidFill>
                <a:latin typeface="Courier New" charset="0"/>
                <a:cs typeface="Courier New" charset="0"/>
                <a:sym typeface="Courier New" charset="0"/>
              </a:rPr>
              <a:t>addl $10, %eax</a:t>
            </a:r>
          </a:p>
          <a:p>
            <a:r>
              <a:rPr lang="en-US" sz="500">
                <a:solidFill>
                  <a:srgbClr val="FFFF66"/>
                </a:solidFill>
                <a:latin typeface="Courier New" charset="0"/>
                <a:cs typeface="Courier New" charset="0"/>
                <a:sym typeface="Courier New" charset="0"/>
              </a:rPr>
              <a:t>jne loop</a:t>
            </a:r>
          </a:p>
        </p:txBody>
      </p:sp>
      <p:sp>
        <p:nvSpPr>
          <p:cNvPr id="9257" name="Rectangle 41"/>
          <p:cNvSpPr>
            <a:spLocks/>
          </p:cNvSpPr>
          <p:nvPr/>
        </p:nvSpPr>
        <p:spPr bwMode="auto">
          <a:xfrm>
            <a:off x="6354764" y="6140456"/>
            <a:ext cx="442912" cy="855663"/>
          </a:xfrm>
          <a:prstGeom prst="rect">
            <a:avLst/>
          </a:prstGeom>
          <a:solidFill>
            <a:srgbClr val="FFABAB"/>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grpSp>
        <p:nvGrpSpPr>
          <p:cNvPr id="9279" name="Group 63"/>
          <p:cNvGrpSpPr>
            <a:grpSpLocks/>
          </p:cNvGrpSpPr>
          <p:nvPr/>
        </p:nvGrpSpPr>
        <p:grpSpPr bwMode="auto">
          <a:xfrm>
            <a:off x="598489" y="7470776"/>
            <a:ext cx="4538663" cy="628650"/>
            <a:chOff x="0" y="0"/>
            <a:chExt cx="2859" cy="395"/>
          </a:xfrm>
        </p:grpSpPr>
        <p:sp>
          <p:nvSpPr>
            <p:cNvPr id="9258" name="Rectangle 42"/>
            <p:cNvSpPr>
              <a:spLocks/>
            </p:cNvSpPr>
            <p:nvPr/>
          </p:nvSpPr>
          <p:spPr bwMode="auto">
            <a:xfrm>
              <a:off x="0" y="35"/>
              <a:ext cx="69"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59" name="Rectangle 43"/>
            <p:cNvSpPr>
              <a:spLocks/>
            </p:cNvSpPr>
            <p:nvPr/>
          </p:nvSpPr>
          <p:spPr bwMode="auto">
            <a:xfrm>
              <a:off x="557"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0" name="Rectangle 44"/>
            <p:cNvSpPr>
              <a:spLocks/>
            </p:cNvSpPr>
            <p:nvPr/>
          </p:nvSpPr>
          <p:spPr bwMode="auto">
            <a:xfrm>
              <a:off x="1115"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1" name="Rectangle 45"/>
            <p:cNvSpPr>
              <a:spLocks/>
            </p:cNvSpPr>
            <p:nvPr/>
          </p:nvSpPr>
          <p:spPr bwMode="auto">
            <a:xfrm>
              <a:off x="1673"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2" name="Rectangle 46"/>
            <p:cNvSpPr>
              <a:spLocks/>
            </p:cNvSpPr>
            <p:nvPr/>
          </p:nvSpPr>
          <p:spPr bwMode="auto">
            <a:xfrm>
              <a:off x="2231"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3" name="Rectangle 47"/>
            <p:cNvSpPr>
              <a:spLocks/>
            </p:cNvSpPr>
            <p:nvPr/>
          </p:nvSpPr>
          <p:spPr bwMode="auto">
            <a:xfrm>
              <a:off x="2789" y="35"/>
              <a:ext cx="70" cy="360"/>
            </a:xfrm>
            <a:prstGeom prst="rect">
              <a:avLst/>
            </a:prstGeom>
            <a:solidFill>
              <a:srgbClr val="3638AA"/>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64" name="Line 48"/>
            <p:cNvSpPr>
              <a:spLocks noChangeShapeType="1"/>
            </p:cNvSpPr>
            <p:nvPr/>
          </p:nvSpPr>
          <p:spPr bwMode="auto">
            <a:xfrm>
              <a:off x="69"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5" name="Line 49"/>
            <p:cNvSpPr>
              <a:spLocks noChangeShapeType="1"/>
            </p:cNvSpPr>
            <p:nvPr/>
          </p:nvSpPr>
          <p:spPr bwMode="auto">
            <a:xfrm>
              <a:off x="627"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6" name="Line 50"/>
            <p:cNvSpPr>
              <a:spLocks noChangeShapeType="1"/>
            </p:cNvSpPr>
            <p:nvPr/>
          </p:nvSpPr>
          <p:spPr bwMode="auto">
            <a:xfrm>
              <a:off x="1185"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7" name="Line 51"/>
            <p:cNvSpPr>
              <a:spLocks noChangeShapeType="1"/>
            </p:cNvSpPr>
            <p:nvPr/>
          </p:nvSpPr>
          <p:spPr bwMode="auto">
            <a:xfrm>
              <a:off x="1743"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8" name="Line 52"/>
            <p:cNvSpPr>
              <a:spLocks noChangeShapeType="1"/>
            </p:cNvSpPr>
            <p:nvPr/>
          </p:nvSpPr>
          <p:spPr bwMode="auto">
            <a:xfrm>
              <a:off x="2301" y="215"/>
              <a:ext cx="488" cy="1"/>
            </a:xfrm>
            <a:prstGeom prst="line">
              <a:avLst/>
            </a:prstGeom>
            <a:noFill/>
            <a:ln w="25400" cap="flat">
              <a:solidFill>
                <a:schemeClr val="tx1"/>
              </a:solidFill>
              <a:prstDash val="solid"/>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69" name="Rectangle 53"/>
            <p:cNvSpPr>
              <a:spLocks/>
            </p:cNvSpPr>
            <p:nvPr/>
          </p:nvSpPr>
          <p:spPr bwMode="auto">
            <a:xfrm>
              <a:off x="201" y="0"/>
              <a:ext cx="177"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IF</a:t>
              </a:r>
            </a:p>
          </p:txBody>
        </p:sp>
        <p:sp>
          <p:nvSpPr>
            <p:cNvPr id="9270" name="Rectangle 54"/>
            <p:cNvSpPr>
              <a:spLocks/>
            </p:cNvSpPr>
            <p:nvPr/>
          </p:nvSpPr>
          <p:spPr bwMode="auto">
            <a:xfrm>
              <a:off x="764" y="0"/>
              <a:ext cx="186"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ID</a:t>
              </a:r>
            </a:p>
          </p:txBody>
        </p:sp>
        <p:sp>
          <p:nvSpPr>
            <p:cNvPr id="9271" name="Rectangle 55"/>
            <p:cNvSpPr>
              <a:spLocks/>
            </p:cNvSpPr>
            <p:nvPr/>
          </p:nvSpPr>
          <p:spPr bwMode="auto">
            <a:xfrm>
              <a:off x="1326" y="0"/>
              <a:ext cx="213"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EX</a:t>
              </a:r>
            </a:p>
          </p:txBody>
        </p:sp>
        <p:sp>
          <p:nvSpPr>
            <p:cNvPr id="9272" name="Rectangle 56"/>
            <p:cNvSpPr>
              <a:spLocks/>
            </p:cNvSpPr>
            <p:nvPr/>
          </p:nvSpPr>
          <p:spPr bwMode="auto">
            <a:xfrm>
              <a:off x="1888" y="0"/>
              <a:ext cx="227"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ME</a:t>
              </a:r>
            </a:p>
          </p:txBody>
        </p:sp>
        <p:sp>
          <p:nvSpPr>
            <p:cNvPr id="9273" name="Rectangle 57"/>
            <p:cNvSpPr>
              <a:spLocks/>
            </p:cNvSpPr>
            <p:nvPr/>
          </p:nvSpPr>
          <p:spPr bwMode="auto">
            <a:xfrm>
              <a:off x="2451" y="0"/>
              <a:ext cx="240" cy="149"/>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700">
                  <a:solidFill>
                    <a:srgbClr val="5656FF"/>
                  </a:solidFill>
                  <a:latin typeface="Arial Bold" charset="0"/>
                  <a:cs typeface="Arial Bold" charset="0"/>
                  <a:sym typeface="Arial Bold" charset="0"/>
                </a:rPr>
                <a:t>WB</a:t>
              </a:r>
            </a:p>
          </p:txBody>
        </p:sp>
        <p:sp>
          <p:nvSpPr>
            <p:cNvPr id="9274" name="Rectangle 58"/>
            <p:cNvSpPr>
              <a:spLocks/>
            </p:cNvSpPr>
            <p:nvPr/>
          </p:nvSpPr>
          <p:spPr bwMode="auto">
            <a:xfrm>
              <a:off x="104" y="158"/>
              <a:ext cx="422"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inst fetch</a:t>
              </a:r>
            </a:p>
          </p:txBody>
        </p:sp>
        <p:sp>
          <p:nvSpPr>
            <p:cNvPr id="9275" name="Rectangle 59"/>
            <p:cNvSpPr>
              <a:spLocks/>
            </p:cNvSpPr>
            <p:nvPr/>
          </p:nvSpPr>
          <p:spPr bwMode="auto">
            <a:xfrm>
              <a:off x="627" y="158"/>
              <a:ext cx="484"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inst decode</a:t>
              </a:r>
            </a:p>
          </p:txBody>
        </p:sp>
        <p:sp>
          <p:nvSpPr>
            <p:cNvPr id="9276" name="Rectangle 60"/>
            <p:cNvSpPr>
              <a:spLocks/>
            </p:cNvSpPr>
            <p:nvPr/>
          </p:nvSpPr>
          <p:spPr bwMode="auto">
            <a:xfrm>
              <a:off x="1243" y="158"/>
              <a:ext cx="360"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execute</a:t>
              </a:r>
            </a:p>
          </p:txBody>
        </p:sp>
        <p:sp>
          <p:nvSpPr>
            <p:cNvPr id="9277" name="Rectangle 61"/>
            <p:cNvSpPr>
              <a:spLocks/>
            </p:cNvSpPr>
            <p:nvPr/>
          </p:nvSpPr>
          <p:spPr bwMode="auto">
            <a:xfrm>
              <a:off x="1720" y="158"/>
              <a:ext cx="493"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mem access</a:t>
              </a:r>
            </a:p>
          </p:txBody>
        </p:sp>
        <p:sp>
          <p:nvSpPr>
            <p:cNvPr id="9278" name="Rectangle 62"/>
            <p:cNvSpPr>
              <a:spLocks/>
            </p:cNvSpPr>
            <p:nvPr/>
          </p:nvSpPr>
          <p:spPr bwMode="auto">
            <a:xfrm>
              <a:off x="2321" y="158"/>
              <a:ext cx="457" cy="150"/>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5656FF"/>
                  </a:solidFill>
                  <a:ea typeface="Chalkduster" charset="0"/>
                  <a:cs typeface="Chalkduster" charset="0"/>
                </a:rPr>
                <a:t>write back</a:t>
              </a:r>
            </a:p>
          </p:txBody>
        </p:sp>
      </p:grpSp>
      <p:pic>
        <p:nvPicPr>
          <p:cNvPr id="9280"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975" y="8532813"/>
            <a:ext cx="927100" cy="950912"/>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9281"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0668" y="8580439"/>
            <a:ext cx="1328737" cy="855662"/>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9282" name="Picture 6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639" y="8516938"/>
            <a:ext cx="779462" cy="982662"/>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9283" name="Picture 6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3" y="8612193"/>
            <a:ext cx="1217612" cy="784225"/>
          </a:xfrm>
          <a:prstGeom prst="rect">
            <a:avLst/>
          </a:prstGeom>
          <a:noFill/>
          <a:ln>
            <a:noFill/>
          </a:ln>
          <a:effectLst>
            <a:outerShdw blurRad="114300" dist="888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9284" name="Rectangle 68"/>
          <p:cNvSpPr>
            <a:spLocks/>
          </p:cNvSpPr>
          <p:nvPr/>
        </p:nvSpPr>
        <p:spPr bwMode="auto">
          <a:xfrm>
            <a:off x="7240594" y="8991601"/>
            <a:ext cx="1550987" cy="381000"/>
          </a:xfrm>
          <a:prstGeom prst="rect">
            <a:avLst/>
          </a:prstGeom>
          <a:solidFill>
            <a:srgbClr val="000080"/>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5" name="Rectangle 69"/>
          <p:cNvSpPr>
            <a:spLocks/>
          </p:cNvSpPr>
          <p:nvPr/>
        </p:nvSpPr>
        <p:spPr bwMode="auto">
          <a:xfrm>
            <a:off x="7351713" y="8991601"/>
            <a:ext cx="442912" cy="190500"/>
          </a:xfrm>
          <a:prstGeom prst="rect">
            <a:avLst/>
          </a:prstGeom>
          <a:solidFill>
            <a:srgbClr val="FF5455"/>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6" name="Rectangle 70"/>
          <p:cNvSpPr>
            <a:spLocks/>
          </p:cNvSpPr>
          <p:nvPr/>
        </p:nvSpPr>
        <p:spPr bwMode="auto">
          <a:xfrm>
            <a:off x="8237538" y="8991601"/>
            <a:ext cx="442912" cy="190500"/>
          </a:xfrm>
          <a:prstGeom prst="rect">
            <a:avLst/>
          </a:prstGeom>
          <a:solidFill>
            <a:srgbClr val="FF5455"/>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7" name="Rectangle 71"/>
          <p:cNvSpPr>
            <a:spLocks/>
          </p:cNvSpPr>
          <p:nvPr/>
        </p:nvSpPr>
        <p:spPr bwMode="auto">
          <a:xfrm>
            <a:off x="7240594" y="8896351"/>
            <a:ext cx="1550987" cy="95250"/>
          </a:xfrm>
          <a:prstGeom prst="rect">
            <a:avLst/>
          </a:prstGeom>
          <a:solidFill>
            <a:srgbClr val="ABABFF"/>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8" name="Rectangle 72"/>
          <p:cNvSpPr>
            <a:spLocks/>
          </p:cNvSpPr>
          <p:nvPr/>
        </p:nvSpPr>
        <p:spPr bwMode="auto">
          <a:xfrm>
            <a:off x="7794629" y="8802688"/>
            <a:ext cx="442914" cy="93662"/>
          </a:xfrm>
          <a:prstGeom prst="rect">
            <a:avLst/>
          </a:prstGeom>
          <a:solidFill>
            <a:srgbClr val="000000"/>
          </a:soli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89" name="Line 73"/>
          <p:cNvSpPr>
            <a:spLocks noChangeShapeType="1"/>
          </p:cNvSpPr>
          <p:nvPr/>
        </p:nvSpPr>
        <p:spPr bwMode="auto">
          <a:xfrm rot="10800000" flipH="1">
            <a:off x="7572380" y="8612188"/>
            <a:ext cx="3175" cy="379412"/>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0" name="Line 74"/>
          <p:cNvSpPr>
            <a:spLocks noChangeShapeType="1"/>
          </p:cNvSpPr>
          <p:nvPr/>
        </p:nvSpPr>
        <p:spPr bwMode="auto">
          <a:xfrm rot="10800000" flipH="1">
            <a:off x="8458205" y="8612188"/>
            <a:ext cx="3175" cy="379412"/>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1" name="Line 75"/>
          <p:cNvSpPr>
            <a:spLocks noChangeShapeType="1"/>
          </p:cNvSpPr>
          <p:nvPr/>
        </p:nvSpPr>
        <p:spPr bwMode="auto">
          <a:xfrm rot="10800000" flipH="1">
            <a:off x="8015293" y="8612188"/>
            <a:ext cx="3175" cy="190500"/>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2" name="Rectangle 76"/>
          <p:cNvSpPr>
            <a:spLocks/>
          </p:cNvSpPr>
          <p:nvPr/>
        </p:nvSpPr>
        <p:spPr bwMode="auto">
          <a:xfrm>
            <a:off x="7794629" y="8991601"/>
            <a:ext cx="442914" cy="190500"/>
          </a:xfrm>
          <a:prstGeom prst="rect">
            <a:avLst/>
          </a:prstGeom>
          <a:gradFill rotWithShape="0">
            <a:gsLst>
              <a:gs pos="0">
                <a:srgbClr val="FF5455">
                  <a:alpha val="47000"/>
                </a:srgbClr>
              </a:gs>
              <a:gs pos="100000">
                <a:srgbClr val="000080"/>
              </a:gs>
            </a:gsLst>
            <a:lin ang="5400000" scaled="1"/>
          </a:gradFill>
          <a:ln>
            <a:noFill/>
          </a:ln>
          <a:effectLst>
            <a:outerShdw blurRad="114300" dist="88899" dir="5400000" algn="ctr" rotWithShape="0">
              <a:schemeClr val="bg2">
                <a:alpha val="50000"/>
              </a:schemeClr>
            </a:outerShdw>
          </a:effectLst>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CA"/>
          </a:p>
        </p:txBody>
      </p:sp>
      <p:sp>
        <p:nvSpPr>
          <p:cNvPr id="9293" name="Line 77"/>
          <p:cNvSpPr>
            <a:spLocks noChangeShapeType="1"/>
          </p:cNvSpPr>
          <p:nvPr/>
        </p:nvSpPr>
        <p:spPr bwMode="auto">
          <a:xfrm>
            <a:off x="7794629" y="8999543"/>
            <a:ext cx="442914" cy="3175"/>
          </a:xfrm>
          <a:prstGeom prst="line">
            <a:avLst/>
          </a:prstGeom>
          <a:noFill/>
          <a:ln w="25400" cap="flat">
            <a:solidFill>
              <a:srgbClr val="FF5455"/>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9294" name="Rectangle 78"/>
          <p:cNvSpPr>
            <a:spLocks/>
          </p:cNvSpPr>
          <p:nvPr/>
        </p:nvSpPr>
        <p:spPr bwMode="auto">
          <a:xfrm>
            <a:off x="5386393" y="6100769"/>
            <a:ext cx="896937"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0x00000000:</a:t>
            </a:r>
          </a:p>
        </p:txBody>
      </p:sp>
      <p:sp>
        <p:nvSpPr>
          <p:cNvPr id="9295" name="Rectangle 79"/>
          <p:cNvSpPr>
            <a:spLocks/>
          </p:cNvSpPr>
          <p:nvPr/>
        </p:nvSpPr>
        <p:spPr bwMode="auto">
          <a:xfrm>
            <a:off x="5386393" y="6861180"/>
            <a:ext cx="896937" cy="238125"/>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a:solidFill>
                  <a:srgbClr val="FFFF66"/>
                </a:solidFill>
                <a:latin typeface="Courier New" charset="0"/>
                <a:cs typeface="Courier New" charset="0"/>
                <a:sym typeface="Courier New" charset="0"/>
              </a:rPr>
              <a:t>0xffffffff:</a:t>
            </a:r>
          </a:p>
        </p:txBody>
      </p:sp>
      <p:sp>
        <p:nvSpPr>
          <p:cNvPr id="9296" name="Rectangle 80"/>
          <p:cNvSpPr>
            <a:spLocks/>
          </p:cNvSpPr>
          <p:nvPr/>
        </p:nvSpPr>
        <p:spPr bwMode="auto">
          <a:xfrm>
            <a:off x="3836994" y="5951543"/>
            <a:ext cx="498475" cy="458787"/>
          </a:xfrm>
          <a:prstGeom prst="rect">
            <a:avLst/>
          </a:prstGeom>
          <a:noFill/>
          <a:ln>
            <a:noFill/>
          </a:ln>
          <a:effectLst>
            <a:outerShdw blurRad="63500" dist="380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600" dirty="0">
                <a:solidFill>
                  <a:srgbClr val="FFFF66"/>
                </a:solidFill>
                <a:latin typeface="Courier New" charset="0"/>
                <a:cs typeface="Courier New" charset="0"/>
                <a:sym typeface="Courier New" charset="0"/>
              </a:rPr>
              <a:t>%</a:t>
            </a:r>
            <a:r>
              <a:rPr lang="en-US" sz="600" dirty="0" err="1">
                <a:solidFill>
                  <a:srgbClr val="FFFF66"/>
                </a:solidFill>
                <a:latin typeface="Courier New" charset="0"/>
                <a:cs typeface="Courier New" charset="0"/>
                <a:sym typeface="Courier New" charset="0"/>
              </a:rPr>
              <a:t>eax</a:t>
            </a:r>
            <a:r>
              <a:rPr lang="en-US" sz="600" dirty="0">
                <a:solidFill>
                  <a:srgbClr val="FFFF66"/>
                </a:solidFill>
                <a:latin typeface="Courier New" charset="0"/>
                <a:cs typeface="Courier New" charset="0"/>
                <a:sym typeface="Courier New" charset="0"/>
              </a:rPr>
              <a:t>:</a:t>
            </a:r>
          </a:p>
          <a:p>
            <a:r>
              <a:rPr lang="en-US" sz="600" dirty="0">
                <a:solidFill>
                  <a:srgbClr val="FFFF66"/>
                </a:solidFill>
                <a:latin typeface="Courier New" charset="0"/>
                <a:cs typeface="Courier New" charset="0"/>
                <a:sym typeface="Courier New" charset="0"/>
              </a:rPr>
              <a:t>%</a:t>
            </a:r>
            <a:r>
              <a:rPr lang="en-US" sz="600" dirty="0" err="1">
                <a:solidFill>
                  <a:srgbClr val="FFFF66"/>
                </a:solidFill>
                <a:latin typeface="Courier New" charset="0"/>
                <a:cs typeface="Courier New" charset="0"/>
                <a:sym typeface="Courier New" charset="0"/>
              </a:rPr>
              <a:t>ebx</a:t>
            </a:r>
            <a:r>
              <a:rPr lang="en-US" sz="600" dirty="0">
                <a:solidFill>
                  <a:srgbClr val="FFFF66"/>
                </a:solidFill>
                <a:latin typeface="Courier New" charset="0"/>
                <a:cs typeface="Courier New" charset="0"/>
                <a:sym typeface="Courier New" charset="0"/>
              </a:rPr>
              <a:t>:</a:t>
            </a:r>
          </a:p>
          <a:p>
            <a:r>
              <a:rPr lang="en-US" sz="600" dirty="0">
                <a:solidFill>
                  <a:srgbClr val="FFFF66"/>
                </a:solidFill>
                <a:latin typeface="Courier New" charset="0"/>
                <a:cs typeface="Courier New" charset="0"/>
                <a:sym typeface="Courier New" charset="0"/>
              </a:rPr>
              <a:t>...</a:t>
            </a:r>
          </a:p>
        </p:txBody>
      </p:sp>
      <p:sp>
        <p:nvSpPr>
          <p:cNvPr id="9297" name="Rectangle 81"/>
          <p:cNvSpPr>
            <a:spLocks/>
          </p:cNvSpPr>
          <p:nvPr/>
        </p:nvSpPr>
        <p:spPr bwMode="auto">
          <a:xfrm>
            <a:off x="6688140" y="7613651"/>
            <a:ext cx="220661" cy="381000"/>
          </a:xfrm>
          <a:prstGeom prst="rect">
            <a:avLst/>
          </a:prstGeom>
          <a:solidFill>
            <a:srgbClr val="ABABFF"/>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98" name="Rectangle 82"/>
          <p:cNvSpPr>
            <a:spLocks/>
          </p:cNvSpPr>
          <p:nvPr/>
        </p:nvSpPr>
        <p:spPr bwMode="auto">
          <a:xfrm>
            <a:off x="6022982" y="7708901"/>
            <a:ext cx="111125" cy="190500"/>
          </a:xfrm>
          <a:prstGeom prst="rect">
            <a:avLst/>
          </a:prstGeom>
          <a:solidFill>
            <a:srgbClr val="00BF60"/>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299" name="AutoShape 83"/>
          <p:cNvSpPr>
            <a:spLocks/>
          </p:cNvSpPr>
          <p:nvPr/>
        </p:nvSpPr>
        <p:spPr bwMode="auto">
          <a:xfrm>
            <a:off x="7019927" y="7708901"/>
            <a:ext cx="331787" cy="190500"/>
          </a:xfrm>
          <a:prstGeom prst="leftRightArrow">
            <a:avLst>
              <a:gd name="adj1" fmla="val 50000"/>
              <a:gd name="adj2" fmla="val 23972"/>
            </a:avLst>
          </a:prstGeom>
          <a:solidFill>
            <a:srgbClr val="808080"/>
          </a:solidFill>
          <a:ln w="12700" cap="flat">
            <a:solidFill>
              <a:srgbClr val="808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0" name="AutoShape 84"/>
          <p:cNvSpPr>
            <a:spLocks/>
          </p:cNvSpPr>
          <p:nvPr/>
        </p:nvSpPr>
        <p:spPr bwMode="auto">
          <a:xfrm>
            <a:off x="6245227" y="7708901"/>
            <a:ext cx="331787" cy="190500"/>
          </a:xfrm>
          <a:prstGeom prst="leftRightArrow">
            <a:avLst>
              <a:gd name="adj1" fmla="val 50000"/>
              <a:gd name="adj2" fmla="val 23972"/>
            </a:avLst>
          </a:prstGeom>
          <a:solidFill>
            <a:srgbClr val="808080"/>
          </a:solidFill>
          <a:ln w="12700" cap="flat">
            <a:solidFill>
              <a:srgbClr val="808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1" name="Rectangle 85"/>
          <p:cNvSpPr>
            <a:spLocks/>
          </p:cNvSpPr>
          <p:nvPr/>
        </p:nvSpPr>
        <p:spPr bwMode="auto">
          <a:xfrm>
            <a:off x="7462837" y="7377119"/>
            <a:ext cx="442912" cy="854075"/>
          </a:xfrm>
          <a:prstGeom prst="rect">
            <a:avLst/>
          </a:prstGeom>
          <a:solidFill>
            <a:srgbClr val="FFABAB"/>
          </a:solidFill>
          <a:ln w="12700" cap="flat">
            <a:solidFill>
              <a:schemeClr val="tx1"/>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2" name="Rectangle 86"/>
          <p:cNvSpPr>
            <a:spLocks/>
          </p:cNvSpPr>
          <p:nvPr/>
        </p:nvSpPr>
        <p:spPr bwMode="auto">
          <a:xfrm>
            <a:off x="4362455" y="3860807"/>
            <a:ext cx="442914"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3" name="Rectangle 87"/>
          <p:cNvSpPr>
            <a:spLocks/>
          </p:cNvSpPr>
          <p:nvPr/>
        </p:nvSpPr>
        <p:spPr bwMode="auto">
          <a:xfrm>
            <a:off x="5691187" y="3670306"/>
            <a:ext cx="442912"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4" name="Rectangle 88"/>
          <p:cNvSpPr>
            <a:spLocks/>
          </p:cNvSpPr>
          <p:nvPr/>
        </p:nvSpPr>
        <p:spPr bwMode="auto">
          <a:xfrm>
            <a:off x="6410330" y="3670306"/>
            <a:ext cx="442914"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5" name="Rectangle 89"/>
          <p:cNvSpPr>
            <a:spLocks/>
          </p:cNvSpPr>
          <p:nvPr/>
        </p:nvSpPr>
        <p:spPr bwMode="auto">
          <a:xfrm>
            <a:off x="7129465" y="3670306"/>
            <a:ext cx="442912" cy="379413"/>
          </a:xfrm>
          <a:prstGeom prst="rect">
            <a:avLst/>
          </a:prstGeom>
          <a:solidFill>
            <a:srgbClr val="5656FF"/>
          </a:solidFill>
          <a:ln w="50800" cap="flat">
            <a:solidFill>
              <a:srgbClr val="5656FF"/>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6" name="Line 90"/>
          <p:cNvSpPr>
            <a:spLocks noChangeShapeType="1"/>
          </p:cNvSpPr>
          <p:nvPr/>
        </p:nvSpPr>
        <p:spPr bwMode="auto">
          <a:xfrm flipH="1">
            <a:off x="4625979" y="2027244"/>
            <a:ext cx="511176" cy="396875"/>
          </a:xfrm>
          <a:prstGeom prst="line">
            <a:avLst/>
          </a:prstGeom>
          <a:solidFill>
            <a:schemeClr val="accent1"/>
          </a:solidFill>
          <a:ln w="25400" cap="flat">
            <a:solidFill>
              <a:srgbClr val="FF0000"/>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7" name="Line 91"/>
          <p:cNvSpPr>
            <a:spLocks noChangeShapeType="1"/>
          </p:cNvSpPr>
          <p:nvPr/>
        </p:nvSpPr>
        <p:spPr bwMode="auto">
          <a:xfrm>
            <a:off x="4694241" y="2814639"/>
            <a:ext cx="527049" cy="150813"/>
          </a:xfrm>
          <a:prstGeom prst="line">
            <a:avLst/>
          </a:prstGeom>
          <a:solidFill>
            <a:schemeClr val="accent1"/>
          </a:solidFill>
          <a:ln w="25400" cap="flat">
            <a:solidFill>
              <a:srgbClr val="FF0000"/>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8" name="Line 92"/>
          <p:cNvSpPr>
            <a:spLocks noChangeShapeType="1"/>
          </p:cNvSpPr>
          <p:nvPr/>
        </p:nvSpPr>
        <p:spPr bwMode="auto">
          <a:xfrm flipH="1">
            <a:off x="5322888" y="2814644"/>
            <a:ext cx="588962" cy="396875"/>
          </a:xfrm>
          <a:prstGeom prst="line">
            <a:avLst/>
          </a:prstGeom>
          <a:solidFill>
            <a:schemeClr val="accent1"/>
          </a:solidFill>
          <a:ln w="25400" cap="flat">
            <a:solidFill>
              <a:srgbClr val="00C05F"/>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09" name="Line 93"/>
          <p:cNvSpPr>
            <a:spLocks noChangeShapeType="1"/>
          </p:cNvSpPr>
          <p:nvPr/>
        </p:nvSpPr>
        <p:spPr bwMode="auto">
          <a:xfrm flipH="1">
            <a:off x="5311774" y="2814638"/>
            <a:ext cx="1320800" cy="373062"/>
          </a:xfrm>
          <a:prstGeom prst="line">
            <a:avLst/>
          </a:prstGeom>
          <a:solidFill>
            <a:schemeClr val="accent1"/>
          </a:solidFill>
          <a:ln w="25400" cap="flat">
            <a:solidFill>
              <a:srgbClr val="00C05F"/>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0" name="Line 94"/>
          <p:cNvSpPr>
            <a:spLocks noChangeShapeType="1"/>
          </p:cNvSpPr>
          <p:nvPr/>
        </p:nvSpPr>
        <p:spPr bwMode="auto">
          <a:xfrm flipH="1">
            <a:off x="5310193" y="2814643"/>
            <a:ext cx="2041525" cy="363536"/>
          </a:xfrm>
          <a:prstGeom prst="line">
            <a:avLst/>
          </a:prstGeom>
          <a:solidFill>
            <a:schemeClr val="accent1"/>
          </a:solidFill>
          <a:ln w="25400" cap="flat">
            <a:solidFill>
              <a:srgbClr val="00C05F"/>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1" name="Line 95"/>
          <p:cNvSpPr>
            <a:spLocks noChangeShapeType="1"/>
          </p:cNvSpPr>
          <p:nvPr/>
        </p:nvSpPr>
        <p:spPr bwMode="auto">
          <a:xfrm flipH="1">
            <a:off x="4518030" y="3363918"/>
            <a:ext cx="601662" cy="522287"/>
          </a:xfrm>
          <a:prstGeom prst="line">
            <a:avLst/>
          </a:prstGeom>
          <a:solidFill>
            <a:schemeClr val="accent1"/>
          </a:solidFill>
          <a:ln w="25400" cap="flat">
            <a:solidFill>
              <a:srgbClr val="FF0000"/>
            </a:solidFill>
            <a:prstDash val="solid"/>
            <a:round/>
            <a:headEnd type="none" w="med" len="med"/>
            <a:tailEnd type="triangl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2" name="Line 96"/>
          <p:cNvSpPr>
            <a:spLocks noChangeShapeType="1"/>
          </p:cNvSpPr>
          <p:nvPr/>
        </p:nvSpPr>
        <p:spPr bwMode="auto">
          <a:xfrm flipH="1">
            <a:off x="4757744" y="3840163"/>
            <a:ext cx="896937" cy="209550"/>
          </a:xfrm>
          <a:prstGeom prst="line">
            <a:avLst/>
          </a:prstGeom>
          <a:solidFill>
            <a:schemeClr val="accent1"/>
          </a:solidFill>
          <a:ln w="25400" cap="flat">
            <a:solidFill>
              <a:srgbClr val="00C05F"/>
            </a:solidFill>
            <a:prstDash val="solid"/>
            <a:round/>
            <a:headEnd type="triangl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3" name="Line 97"/>
          <p:cNvSpPr>
            <a:spLocks noChangeShapeType="1"/>
          </p:cNvSpPr>
          <p:nvPr/>
        </p:nvSpPr>
        <p:spPr bwMode="auto">
          <a:xfrm flipH="1">
            <a:off x="4756154" y="3849692"/>
            <a:ext cx="1617663" cy="200025"/>
          </a:xfrm>
          <a:prstGeom prst="line">
            <a:avLst/>
          </a:prstGeom>
          <a:solidFill>
            <a:schemeClr val="accent1"/>
          </a:solidFill>
          <a:ln w="25400" cap="flat">
            <a:solidFill>
              <a:srgbClr val="00C05F"/>
            </a:solidFill>
            <a:prstDash val="solid"/>
            <a:round/>
            <a:headEnd type="triangl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4" name="Line 98"/>
          <p:cNvSpPr>
            <a:spLocks noChangeShapeType="1"/>
          </p:cNvSpPr>
          <p:nvPr/>
        </p:nvSpPr>
        <p:spPr bwMode="auto">
          <a:xfrm flipH="1">
            <a:off x="4754569" y="3852864"/>
            <a:ext cx="2338387" cy="196850"/>
          </a:xfrm>
          <a:prstGeom prst="line">
            <a:avLst/>
          </a:prstGeom>
          <a:solidFill>
            <a:schemeClr val="accent1"/>
          </a:solidFill>
          <a:ln w="25400" cap="flat">
            <a:solidFill>
              <a:srgbClr val="00C05F"/>
            </a:solidFill>
            <a:prstDash val="solid"/>
            <a:round/>
            <a:headEnd type="triangl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5" name="Rectangle 99"/>
          <p:cNvSpPr>
            <a:spLocks/>
          </p:cNvSpPr>
          <p:nvPr/>
        </p:nvSpPr>
        <p:spPr bwMode="auto">
          <a:xfrm>
            <a:off x="4343406" y="4144963"/>
            <a:ext cx="461963" cy="95250"/>
          </a:xfrm>
          <a:prstGeom prst="rect">
            <a:avLst/>
          </a:prstGeom>
          <a:solidFill>
            <a:srgbClr val="00BF60"/>
          </a:solidFill>
          <a:ln w="127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
        <p:nvSpPr>
          <p:cNvPr id="9316" name="Rectangle 100"/>
          <p:cNvSpPr>
            <a:spLocks/>
          </p:cNvSpPr>
          <p:nvPr/>
        </p:nvSpPr>
        <p:spPr bwMode="auto">
          <a:xfrm>
            <a:off x="4897438" y="3257551"/>
            <a:ext cx="461962" cy="95250"/>
          </a:xfrm>
          <a:prstGeom prst="rect">
            <a:avLst/>
          </a:prstGeom>
          <a:solidFill>
            <a:srgbClr val="00BF60"/>
          </a:solidFill>
          <a:ln w="12700" cap="flat">
            <a:solidFill>
              <a:srgbClr val="000080"/>
            </a:solidFill>
            <a:prstDash val="solid"/>
            <a:miter lim="800000"/>
            <a:headEnd type="none" w="med" len="med"/>
            <a:tailEnd type="none" w="med" len="med"/>
          </a:ln>
          <a:effectLst>
            <a:outerShdw blurRad="114300" dist="88899" dir="5400000" algn="ctr" rotWithShape="0">
              <a:schemeClr val="bg2">
                <a:alpha val="50000"/>
              </a:schemeClr>
            </a:outerShdw>
          </a:effectLst>
        </p:spPr>
        <p:txBody>
          <a:bodyPr lIns="0" tIns="0" rIns="0" bIns="0"/>
          <a:lstStyle/>
          <a:p>
            <a:endParaRPr lang="en-CA"/>
          </a:p>
        </p:txBody>
      </p:sp>
    </p:spTree>
    <p:extLst>
      <p:ext uri="{BB962C8B-B14F-4D97-AF65-F5344CB8AC3E}">
        <p14:creationId xmlns:p14="http://schemas.microsoft.com/office/powerpoint/2010/main" val="366853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0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2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2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2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23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3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3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2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2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2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2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2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2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25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22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30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0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30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30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31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31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31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1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2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31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22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22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23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23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3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30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3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3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30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22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22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p:bldP spid="9220" grpId="0"/>
      <p:bldP spid="9221" grpId="0"/>
      <p:bldP spid="9222" grpId="0"/>
      <p:bldP spid="9223" grpId="0"/>
      <p:bldP spid="9224" grpId="0"/>
      <p:bldP spid="9226" grpId="0" animBg="1"/>
      <p:bldP spid="9227" grpId="0" animBg="1"/>
      <p:bldP spid="9228" grpId="0" animBg="1"/>
      <p:bldP spid="9229" grpId="0" animBg="1"/>
      <p:bldP spid="9230" grpId="0" animBg="1"/>
      <p:bldP spid="9231" grpId="0" animBg="1"/>
      <p:bldP spid="9232" grpId="0" animBg="1"/>
      <p:bldP spid="9233" grpId="0"/>
      <p:bldP spid="9234" grpId="0"/>
      <p:bldP spid="9235" grpId="0" animBg="1"/>
      <p:bldP spid="9236" grpId="0" animBg="1"/>
      <p:bldP spid="9237" grpId="0" animBg="1"/>
      <p:bldP spid="9238" grpId="0" animBg="1"/>
      <p:bldP spid="9239" grpId="0" animBg="1"/>
      <p:bldP spid="9240" grpId="0" animBg="1"/>
      <p:bldP spid="9241" grpId="0"/>
      <p:bldP spid="9247" grpId="0" animBg="1"/>
      <p:bldP spid="9248" grpId="0"/>
      <p:bldP spid="9249" grpId="0"/>
      <p:bldP spid="9250" grpId="0" animBg="1"/>
      <p:bldP spid="9251" grpId="0" animBg="1"/>
      <p:bldP spid="9252" grpId="0" animBg="1"/>
      <p:bldP spid="9253" grpId="0" animBg="1"/>
      <p:bldP spid="9254" grpId="0" animBg="1"/>
      <p:bldP spid="9255" grpId="0" animBg="1"/>
      <p:bldP spid="9256" grpId="0"/>
      <p:bldP spid="9257" grpId="0" animBg="1"/>
      <p:bldP spid="9284" grpId="0" animBg="1"/>
      <p:bldP spid="9285" grpId="0" animBg="1"/>
      <p:bldP spid="9286" grpId="0" animBg="1"/>
      <p:bldP spid="9287" grpId="0" animBg="1"/>
      <p:bldP spid="9288" grpId="0" animBg="1"/>
      <p:bldP spid="9289" grpId="0" animBg="1"/>
      <p:bldP spid="9290" grpId="0" animBg="1"/>
      <p:bldP spid="9291" grpId="0" animBg="1"/>
      <p:bldP spid="9292" grpId="0" animBg="1"/>
      <p:bldP spid="9293" grpId="0" animBg="1"/>
      <p:bldP spid="9294" grpId="0"/>
      <p:bldP spid="9295" grpId="0"/>
      <p:bldP spid="9296" grpId="0"/>
      <p:bldP spid="9297" grpId="0" animBg="1"/>
      <p:bldP spid="9298" grpId="0" animBg="1"/>
      <p:bldP spid="9299" grpId="0" animBg="1"/>
      <p:bldP spid="9300" grpId="0" animBg="1"/>
      <p:bldP spid="9301" grpId="0" animBg="1"/>
      <p:bldP spid="9302" grpId="0" animBg="1"/>
      <p:bldP spid="9303" grpId="0" animBg="1"/>
      <p:bldP spid="9304" grpId="0" animBg="1"/>
      <p:bldP spid="9305" grpId="0" animBg="1"/>
      <p:bldP spid="9306" grpId="0" animBg="1"/>
      <p:bldP spid="9307" grpId="0" animBg="1"/>
      <p:bldP spid="9308" grpId="0" animBg="1"/>
      <p:bldP spid="9309" grpId="0" animBg="1"/>
      <p:bldP spid="9310" grpId="0" animBg="1"/>
      <p:bldP spid="9311" grpId="0" animBg="1"/>
      <p:bldP spid="9312" grpId="0" animBg="1"/>
      <p:bldP spid="9313" grpId="0" animBg="1"/>
      <p:bldP spid="9314" grpId="0" animBg="1"/>
      <p:bldP spid="9315" grpId="0" animBg="1"/>
      <p:bldP spid="93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r>
              <a:rPr lang="en-US"/>
              <a:t>Course Learning Goals</a:t>
            </a:r>
          </a:p>
        </p:txBody>
      </p:sp>
      <p:sp>
        <p:nvSpPr>
          <p:cNvPr id="11266" name="Rectangle 2"/>
          <p:cNvSpPr>
            <a:spLocks noGrp="1" noChangeArrowheads="1"/>
          </p:cNvSpPr>
          <p:nvPr>
            <p:ph idx="1"/>
          </p:nvPr>
        </p:nvSpPr>
        <p:spPr>
          <a:xfrm>
            <a:off x="669926" y="1276400"/>
            <a:ext cx="11703050" cy="7723839"/>
          </a:xfrm>
          <a:ln/>
        </p:spPr>
        <p:txBody>
          <a:bodyPr>
            <a:normAutofit lnSpcReduction="10000"/>
          </a:bodyPr>
          <a:lstStyle/>
          <a:p>
            <a:r>
              <a:rPr lang="en-US" dirty="0">
                <a:latin typeface="Arial" charset="0"/>
                <a:cs typeface="Arial" charset="0"/>
                <a:sym typeface="Arial" charset="0"/>
              </a:rPr>
              <a:t>After you complete this course, you will be able to:</a:t>
            </a:r>
            <a:endParaRPr lang="en-US" dirty="0">
              <a:latin typeface="Helvetica" charset="0"/>
              <a:sym typeface="Helvetica" charset="0"/>
            </a:endParaRPr>
          </a:p>
          <a:p>
            <a:pPr marL="563619" lvl="1">
              <a:buFont typeface="Arial" charset="0"/>
              <a:buChar char="•"/>
            </a:pPr>
            <a:r>
              <a:rPr lang="en-US" sz="3200" dirty="0">
                <a:latin typeface="Arial" charset="0"/>
                <a:cs typeface="Arial" charset="0"/>
                <a:sym typeface="Arial" charset="0"/>
              </a:rPr>
              <a:t>Utilize your knowledge of the CPU and memory systems to optimize </a:t>
            </a:r>
            <a:r>
              <a:rPr lang="en-US" sz="3200" dirty="0">
                <a:latin typeface="Helvetica" charset="0"/>
                <a:cs typeface="Helvetica" charset="0"/>
                <a:sym typeface="Helvetica" charset="0"/>
              </a:rPr>
              <a:t>C/C++ code </a:t>
            </a:r>
            <a:r>
              <a:rPr lang="en-US" sz="3200" dirty="0" smtClean="0">
                <a:latin typeface="Helvetica" charset="0"/>
                <a:cs typeface="Helvetica" charset="0"/>
                <a:sym typeface="Helvetica" charset="0"/>
              </a:rPr>
              <a:t>to </a:t>
            </a:r>
            <a:r>
              <a:rPr lang="en-US" sz="3200" dirty="0">
                <a:latin typeface="Helvetica" charset="0"/>
                <a:cs typeface="Helvetica" charset="0"/>
                <a:sym typeface="Helvetica" charset="0"/>
              </a:rPr>
              <a:t>make it run faster</a:t>
            </a:r>
            <a:endParaRPr lang="en-US" sz="3200" dirty="0">
              <a:latin typeface="Helvetica" charset="0"/>
              <a:sym typeface="Helvetica" charset="0"/>
            </a:endParaRPr>
          </a:p>
          <a:p>
            <a:pPr marL="563619" lvl="1">
              <a:buFont typeface="Arial" charset="0"/>
              <a:buChar char="•"/>
            </a:pPr>
            <a:r>
              <a:rPr lang="en-US" sz="3200" dirty="0">
                <a:latin typeface="Arial" charset="0"/>
                <a:cs typeface="Arial" charset="0"/>
                <a:sym typeface="Arial" charset="0"/>
              </a:rPr>
              <a:t>Describe a possible high-level architecture for a pipelined CPU.</a:t>
            </a:r>
            <a:endParaRPr lang="en-US" sz="3200" dirty="0">
              <a:latin typeface="Helvetica" charset="0"/>
              <a:sym typeface="Helvetica" charset="0"/>
            </a:endParaRPr>
          </a:p>
          <a:p>
            <a:pPr marL="563619" lvl="1">
              <a:buFont typeface="Arial" charset="0"/>
              <a:buChar char="•"/>
            </a:pPr>
            <a:r>
              <a:rPr lang="en-US" sz="3200" dirty="0">
                <a:latin typeface="Arial" charset="0"/>
                <a:cs typeface="Arial" charset="0"/>
                <a:sym typeface="Arial" charset="0"/>
              </a:rPr>
              <a:t>Explain the importance of, and the issues with, instruction-level </a:t>
            </a:r>
            <a:r>
              <a:rPr lang="en-US" sz="3200" dirty="0">
                <a:latin typeface="Helvetica" charset="0"/>
                <a:cs typeface="Helvetica" charset="0"/>
                <a:sym typeface="Helvetica" charset="0"/>
              </a:rPr>
              <a:t>parallelism and its implementation.</a:t>
            </a:r>
            <a:endParaRPr lang="en-US" sz="3200" dirty="0">
              <a:latin typeface="Helvetica" charset="0"/>
              <a:sym typeface="Helvetica" charset="0"/>
            </a:endParaRPr>
          </a:p>
          <a:p>
            <a:pPr marL="563619" lvl="1"/>
            <a:r>
              <a:rPr lang="en-US" sz="3200" dirty="0">
                <a:latin typeface="Arial" charset="0"/>
                <a:cs typeface="Arial" charset="0"/>
                <a:sym typeface="Arial" charset="0"/>
              </a:rPr>
              <a:t>Describe the various types of memory used by modern computers, </a:t>
            </a:r>
            <a:r>
              <a:rPr lang="en-US" sz="3200" dirty="0"/>
              <a:t>and explain how the hardware and the operating system cooperate to manage this memory.</a:t>
            </a:r>
          </a:p>
          <a:p>
            <a:pPr marL="563619" lvl="1">
              <a:buFont typeface="Arial" charset="0"/>
              <a:buChar char="•"/>
            </a:pPr>
            <a:r>
              <a:rPr lang="en-US" sz="3200" dirty="0">
                <a:latin typeface="Arial" charset="0"/>
                <a:cs typeface="Arial" charset="0"/>
                <a:sym typeface="Arial" charset="0"/>
              </a:rPr>
              <a:t>Explain the issues that must be considered while designing file </a:t>
            </a:r>
            <a:r>
              <a:rPr lang="en-US" sz="3200" dirty="0">
                <a:latin typeface="Helvetica" charset="0"/>
                <a:cs typeface="Helvetica" charset="0"/>
                <a:sym typeface="Helvetica" charset="0"/>
              </a:rPr>
              <a:t>systems, and how file systems are managed</a:t>
            </a:r>
            <a:r>
              <a:rPr lang="en-US" sz="3200" dirty="0" smtClean="0">
                <a:latin typeface="Helvetica" charset="0"/>
                <a:cs typeface="Helvetica" charset="0"/>
                <a:sym typeface="Helvetica" charset="0"/>
              </a:rPr>
              <a:t>.</a:t>
            </a:r>
          </a:p>
          <a:p>
            <a:pPr marL="563619" lvl="1">
              <a:buFont typeface="Arial" charset="0"/>
              <a:buChar char="•"/>
            </a:pPr>
            <a:r>
              <a:rPr lang="en-US" sz="3200" dirty="0" smtClean="0">
                <a:latin typeface="Helvetica" charset="0"/>
                <a:cs typeface="Helvetica" charset="0"/>
                <a:sym typeface="Helvetica" charset="0"/>
              </a:rPr>
              <a:t>Explain and trace how a paged virtual memory system works.</a:t>
            </a:r>
            <a:endParaRPr lang="en-US" sz="3200" dirty="0">
              <a:latin typeface="Helvetica" charset="0"/>
              <a:sym typeface="Helvetica" charset="0"/>
            </a:endParaRPr>
          </a:p>
        </p:txBody>
      </p:sp>
      <p:sp>
        <p:nvSpPr>
          <p:cNvPr id="2" name="Slide Number Placeholder 1"/>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13</a:t>
            </a:fld>
            <a:endParaRPr lang="en-C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
          <p:cNvSpPr>
            <a:spLocks noGrp="1" noChangeArrowheads="1"/>
          </p:cNvSpPr>
          <p:nvPr>
            <p:ph type="title"/>
          </p:nvPr>
        </p:nvSpPr>
        <p:spPr/>
        <p:txBody>
          <a:bodyPr/>
          <a:lstStyle/>
          <a:p>
            <a:pPr marL="0" indent="0" eaLnBrk="1" hangingPunct="1"/>
            <a:r>
              <a:rPr lang="en-US" dirty="0" smtClean="0"/>
              <a:t>Which means </a:t>
            </a:r>
          </a:p>
        </p:txBody>
      </p:sp>
      <p:sp>
        <p:nvSpPr>
          <p:cNvPr id="2052" name="Rectangle 2"/>
          <p:cNvSpPr>
            <a:spLocks noGrp="1" noChangeArrowheads="1"/>
          </p:cNvSpPr>
          <p:nvPr>
            <p:ph type="body" idx="1"/>
          </p:nvPr>
        </p:nvSpPr>
        <p:spPr/>
        <p:txBody>
          <a:bodyPr/>
          <a:lstStyle/>
          <a:p>
            <a:pPr eaLnBrk="1" hangingPunct="1"/>
            <a:r>
              <a:rPr lang="en-US" dirty="0" smtClean="0"/>
              <a:t>you will ...</a:t>
            </a:r>
          </a:p>
          <a:p>
            <a:pPr lvl="1" eaLnBrk="1" hangingPunct="1"/>
            <a:r>
              <a:rPr lang="en-US" sz="3600" dirty="0"/>
              <a:t>be better at writing, reading and debugging programs</a:t>
            </a:r>
          </a:p>
          <a:p>
            <a:pPr lvl="1" eaLnBrk="1" hangingPunct="1"/>
            <a:r>
              <a:rPr lang="en-US" sz="3600" dirty="0"/>
              <a:t>be better at designing solutions to complex problems</a:t>
            </a:r>
          </a:p>
          <a:p>
            <a:pPr lvl="1" eaLnBrk="1" hangingPunct="1"/>
            <a:r>
              <a:rPr lang="en-US" sz="3600" dirty="0" smtClean="0"/>
              <a:t>be better able to understand how computers </a:t>
            </a:r>
            <a:r>
              <a:rPr lang="en-US" sz="3600" dirty="0"/>
              <a:t>compute</a:t>
            </a:r>
          </a:p>
          <a:p>
            <a:pPr lvl="1" eaLnBrk="1" hangingPunct="1"/>
            <a:r>
              <a:rPr lang="en-US" sz="3600" dirty="0"/>
              <a:t>see the importance of and issues with instruction-level parallelism</a:t>
            </a:r>
          </a:p>
          <a:p>
            <a:pPr lvl="1" eaLnBrk="1" hangingPunct="1"/>
            <a:r>
              <a:rPr lang="en-US" sz="3600" dirty="0"/>
              <a:t>see the importance of and issues with system-level software</a:t>
            </a:r>
          </a:p>
          <a:p>
            <a:pPr lvl="1" eaLnBrk="1" hangingPunct="1"/>
            <a:r>
              <a:rPr lang="en-US" sz="3600" dirty="0"/>
              <a:t>be a better C/C++ programmer</a:t>
            </a:r>
          </a:p>
          <a:p>
            <a:pPr lvl="1" eaLnBrk="1" hangingPunct="1"/>
            <a:r>
              <a:rPr lang="en-US" sz="3600" dirty="0"/>
              <a:t>be </a:t>
            </a:r>
            <a:r>
              <a:rPr lang="en-US" sz="3600" dirty="0" smtClean="0"/>
              <a:t>better able </a:t>
            </a:r>
            <a:r>
              <a:rPr lang="en-US" sz="3600" dirty="0"/>
              <a:t>to analyze and solve system-level programming problems</a:t>
            </a:r>
          </a:p>
        </p:txBody>
      </p:sp>
    </p:spTree>
    <p:extLst>
      <p:ext uri="{BB962C8B-B14F-4D97-AF65-F5344CB8AC3E}">
        <p14:creationId xmlns:p14="http://schemas.microsoft.com/office/powerpoint/2010/main" val="119037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 achieve this we will explore</a:t>
            </a:r>
            <a:endParaRPr lang="en-CA" dirty="0"/>
          </a:p>
        </p:txBody>
      </p:sp>
      <p:sp>
        <p:nvSpPr>
          <p:cNvPr id="3" name="Content Placeholder 2"/>
          <p:cNvSpPr>
            <a:spLocks noGrp="1"/>
          </p:cNvSpPr>
          <p:nvPr>
            <p:ph idx="1"/>
          </p:nvPr>
        </p:nvSpPr>
        <p:spPr/>
        <p:txBody>
          <a:bodyPr/>
          <a:lstStyle/>
          <a:p>
            <a:pPr lvl="2" eaLnBrk="1" hangingPunct="1"/>
            <a:r>
              <a:rPr lang="en-US" sz="4199" dirty="0" smtClean="0"/>
              <a:t>Computer </a:t>
            </a:r>
            <a:r>
              <a:rPr lang="en-US" sz="4199" dirty="0"/>
              <a:t>architecture</a:t>
            </a:r>
          </a:p>
          <a:p>
            <a:pPr lvl="2" eaLnBrk="1" hangingPunct="1"/>
            <a:r>
              <a:rPr lang="en-US" sz="4199" dirty="0" smtClean="0"/>
              <a:t>Storage </a:t>
            </a:r>
            <a:r>
              <a:rPr lang="en-US" sz="4199" dirty="0"/>
              <a:t>hierarchies</a:t>
            </a:r>
          </a:p>
          <a:p>
            <a:pPr lvl="2" eaLnBrk="1" hangingPunct="1"/>
            <a:r>
              <a:rPr lang="en-US" sz="4199" dirty="0"/>
              <a:t>S</a:t>
            </a:r>
            <a:r>
              <a:rPr lang="en-US" sz="4199" dirty="0" smtClean="0"/>
              <a:t>torage management</a:t>
            </a:r>
          </a:p>
          <a:p>
            <a:pPr lvl="2" eaLnBrk="1" hangingPunct="1"/>
            <a:r>
              <a:rPr lang="en-US" sz="4199" dirty="0" smtClean="0"/>
              <a:t>Virtual memory </a:t>
            </a:r>
          </a:p>
          <a:p>
            <a:pPr marL="50805" lvl="1" indent="-50805">
              <a:spcBef>
                <a:spcPct val="0"/>
              </a:spcBef>
              <a:buNone/>
            </a:pPr>
            <a:r>
              <a:rPr lang="en-US" sz="4800" b="1" dirty="0">
                <a:solidFill>
                  <a:srgbClr val="5E7263"/>
                </a:solidFill>
                <a:latin typeface="+mj-lt"/>
                <a:ea typeface="+mj-ea"/>
                <a:cs typeface="+mj-cs"/>
              </a:rPr>
              <a:t>With respect to issues like:</a:t>
            </a:r>
          </a:p>
          <a:p>
            <a:pPr lvl="2" eaLnBrk="1" hangingPunct="1"/>
            <a:r>
              <a:rPr lang="en-US" sz="4199" dirty="0"/>
              <a:t>persistence, synchronization and failure</a:t>
            </a:r>
          </a:p>
          <a:p>
            <a:pPr lvl="2" eaLnBrk="1" hangingPunct="1"/>
            <a:r>
              <a:rPr lang="en-US" sz="4199" dirty="0"/>
              <a:t>concurrency</a:t>
            </a:r>
          </a:p>
          <a:p>
            <a:endParaRPr lang="en-CA" dirty="0"/>
          </a:p>
        </p:txBody>
      </p:sp>
    </p:spTree>
    <p:extLst>
      <p:ext uri="{BB962C8B-B14F-4D97-AF65-F5344CB8AC3E}">
        <p14:creationId xmlns:p14="http://schemas.microsoft.com/office/powerpoint/2010/main" val="2876032691"/>
      </p:ext>
    </p:extLst>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Text and other references</a:t>
            </a:r>
            <a:endParaRPr lang="en-CA" dirty="0"/>
          </a:p>
        </p:txBody>
      </p:sp>
      <p:sp>
        <p:nvSpPr>
          <p:cNvPr id="3" name="Content Placeholder 2"/>
          <p:cNvSpPr>
            <a:spLocks noGrp="1"/>
          </p:cNvSpPr>
          <p:nvPr>
            <p:ph idx="1"/>
          </p:nvPr>
        </p:nvSpPr>
        <p:spPr/>
        <p:txBody>
          <a:bodyPr>
            <a:normAutofit lnSpcReduction="10000"/>
          </a:bodyPr>
          <a:lstStyle/>
          <a:p>
            <a:r>
              <a:rPr lang="en-US" i="1" u="sng" dirty="0"/>
              <a:t>Computer Systems a Programmer’s Perspective </a:t>
            </a:r>
            <a:r>
              <a:rPr lang="en-US" dirty="0"/>
              <a:t>3</a:t>
            </a:r>
            <a:r>
              <a:rPr lang="en-US" baseline="30000" dirty="0"/>
              <a:t>rd</a:t>
            </a:r>
            <a:r>
              <a:rPr lang="en-US" dirty="0"/>
              <a:t> edition Authors are Bryant and </a:t>
            </a:r>
            <a:r>
              <a:rPr lang="en-US" dirty="0" err="1"/>
              <a:t>O’Hallaron</a:t>
            </a:r>
            <a:r>
              <a:rPr lang="en-US" dirty="0"/>
              <a:t>.  </a:t>
            </a:r>
            <a:r>
              <a:rPr lang="en-CA" dirty="0"/>
              <a:t>Prentice-Hall, 2016, ISBN 0—13—409266—X. – All references in this course will be to the 3</a:t>
            </a:r>
            <a:r>
              <a:rPr lang="en-CA" baseline="30000" dirty="0"/>
              <a:t>rd</a:t>
            </a:r>
            <a:r>
              <a:rPr lang="en-CA" dirty="0"/>
              <a:t> edition, but if you have the 2</a:t>
            </a:r>
            <a:r>
              <a:rPr lang="en-CA" baseline="30000" dirty="0"/>
              <a:t>nd</a:t>
            </a:r>
            <a:r>
              <a:rPr lang="en-CA" dirty="0"/>
              <a:t> edition that should work for most of the material</a:t>
            </a:r>
            <a:r>
              <a:rPr lang="en-CA" dirty="0" smtClean="0"/>
              <a:t>.</a:t>
            </a:r>
          </a:p>
          <a:p>
            <a:pPr marL="0" indent="0">
              <a:buNone/>
            </a:pPr>
            <a:endParaRPr lang="en-CA" dirty="0" smtClean="0"/>
          </a:p>
          <a:p>
            <a:pPr marL="0" indent="0">
              <a:buNone/>
            </a:pPr>
            <a:r>
              <a:rPr lang="en-CA" dirty="0" smtClean="0"/>
              <a:t>Other useful references:	</a:t>
            </a:r>
          </a:p>
          <a:p>
            <a:pPr lvl="1"/>
            <a:r>
              <a:rPr lang="en-CA" dirty="0" smtClean="0"/>
              <a:t>John </a:t>
            </a:r>
            <a:r>
              <a:rPr lang="en-CA" dirty="0"/>
              <a:t>L. Hennessy and David A. Patterson, Computer Architecture A Quantitative Approach, 5th edition, Morgan Kaufmann, 2011, ISBN 9780123838728.</a:t>
            </a:r>
          </a:p>
          <a:p>
            <a:pPr lvl="1"/>
            <a:r>
              <a:rPr lang="en-CA" dirty="0"/>
              <a:t>John L. Hennessy and David A. Patterson, Computer Organization and Design, The Hardware/Software Interface, 5th edition, Morgan Kaufmann, 2014, ISBN 97801241077263.</a:t>
            </a:r>
          </a:p>
          <a:p>
            <a:pPr lvl="1"/>
            <a:r>
              <a:rPr lang="en-CA" dirty="0"/>
              <a:t>Andrew S. Tanenbaum and Herbert </a:t>
            </a:r>
            <a:r>
              <a:rPr lang="en-CA" dirty="0" err="1"/>
              <a:t>Bos</a:t>
            </a:r>
            <a:r>
              <a:rPr lang="en-CA" dirty="0"/>
              <a:t>, Modern Operating Systems, 4th edition, Pearson Prentice-Hall, 2015, ISBN 9780133591620.</a:t>
            </a:r>
          </a:p>
          <a:p>
            <a:pPr lvl="1"/>
            <a:r>
              <a:rPr lang="en-CA" dirty="0"/>
              <a:t>Brian W. Kernighan and Dennis Ritchie, The C programming language, 2nd edition, Prentice Hall, 1988, ISBN 0-13-110362-8.</a:t>
            </a:r>
          </a:p>
          <a:p>
            <a:pPr lvl="1"/>
            <a:endParaRPr lang="en-CA" dirty="0"/>
          </a:p>
        </p:txBody>
      </p:sp>
    </p:spTree>
    <p:extLst>
      <p:ext uri="{BB962C8B-B14F-4D97-AF65-F5344CB8AC3E}">
        <p14:creationId xmlns:p14="http://schemas.microsoft.com/office/powerpoint/2010/main" val="318589064"/>
      </p:ext>
    </p:extLst>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a:normAutofit fontScale="90000"/>
          </a:bodyPr>
          <a:lstStyle/>
          <a:p>
            <a:r>
              <a:rPr lang="en-US" sz="4800" dirty="0"/>
              <a:t>Tentative List of Units and Textbook Sections</a:t>
            </a:r>
          </a:p>
        </p:txBody>
      </p:sp>
      <p:sp>
        <p:nvSpPr>
          <p:cNvPr id="12290" name="Rectangle 2"/>
          <p:cNvSpPr>
            <a:spLocks noGrp="1" noChangeArrowheads="1"/>
          </p:cNvSpPr>
          <p:nvPr>
            <p:ph idx="1"/>
          </p:nvPr>
        </p:nvSpPr>
        <p:spPr>
          <a:ln/>
        </p:spPr>
        <p:txBody>
          <a:bodyPr/>
          <a:lstStyle/>
          <a:p>
            <a:r>
              <a:rPr lang="en-US" dirty="0" smtClean="0"/>
              <a:t>Designing </a:t>
            </a:r>
            <a:r>
              <a:rPr lang="en-US" dirty="0"/>
              <a:t>a sequential CPU for the </a:t>
            </a:r>
            <a:r>
              <a:rPr lang="en-US" dirty="0" smtClean="0"/>
              <a:t>Y86_64 </a:t>
            </a:r>
            <a:r>
              <a:rPr lang="en-US" dirty="0"/>
              <a:t>ISA </a:t>
            </a:r>
          </a:p>
          <a:p>
            <a:pPr marL="563619" lvl="1"/>
            <a:r>
              <a:rPr lang="en-US" dirty="0"/>
              <a:t>(sections 4.1, 4.3)</a:t>
            </a:r>
          </a:p>
          <a:p>
            <a:r>
              <a:rPr lang="en-US" dirty="0"/>
              <a:t>Designing a pipelined CPU for the </a:t>
            </a:r>
            <a:r>
              <a:rPr lang="en-US" dirty="0" smtClean="0"/>
              <a:t>Y86_64 </a:t>
            </a:r>
            <a:r>
              <a:rPr lang="en-US" dirty="0"/>
              <a:t>ISA </a:t>
            </a:r>
          </a:p>
          <a:p>
            <a:pPr marL="563619" lvl="1"/>
            <a:r>
              <a:rPr lang="en-US" dirty="0"/>
              <a:t>(sections 4.4, 4.5)</a:t>
            </a:r>
          </a:p>
          <a:p>
            <a:r>
              <a:rPr lang="en-US" dirty="0"/>
              <a:t>Caching and the memory hierarchy </a:t>
            </a:r>
          </a:p>
          <a:p>
            <a:pPr marL="563619" lvl="1"/>
            <a:r>
              <a:rPr lang="en-US" dirty="0"/>
              <a:t>(sections 6.1 to 6.6)</a:t>
            </a:r>
          </a:p>
          <a:p>
            <a:r>
              <a:rPr lang="en-US" dirty="0"/>
              <a:t>Disks and file systems </a:t>
            </a:r>
          </a:p>
          <a:p>
            <a:pPr marL="563619" lvl="1"/>
            <a:r>
              <a:rPr lang="en-US" dirty="0" smtClean="0"/>
              <a:t>(To be provided)</a:t>
            </a:r>
            <a:endParaRPr lang="en-US" dirty="0"/>
          </a:p>
          <a:p>
            <a:r>
              <a:rPr lang="en-US" dirty="0"/>
              <a:t>Virtual Memory </a:t>
            </a:r>
          </a:p>
          <a:p>
            <a:pPr marL="563619" lvl="1"/>
            <a:r>
              <a:rPr lang="en-US" dirty="0"/>
              <a:t>(sections 9.1 to 9.7</a:t>
            </a:r>
            <a:r>
              <a:rPr lang="en-US" dirty="0" smtClean="0"/>
              <a:t>)</a:t>
            </a:r>
          </a:p>
        </p:txBody>
      </p:sp>
      <p:sp>
        <p:nvSpPr>
          <p:cNvPr id="2" name="Slide Number Placeholder 1"/>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17</a:t>
            </a:fld>
            <a:endParaRPr lang="en-C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But first</a:t>
            </a:r>
            <a:endParaRPr lang="en-CA" dirty="0"/>
          </a:p>
        </p:txBody>
      </p:sp>
      <p:sp>
        <p:nvSpPr>
          <p:cNvPr id="3" name="Content Placeholder 2"/>
          <p:cNvSpPr>
            <a:spLocks noGrp="1"/>
          </p:cNvSpPr>
          <p:nvPr>
            <p:ph idx="1"/>
          </p:nvPr>
        </p:nvSpPr>
        <p:spPr/>
        <p:txBody>
          <a:bodyPr/>
          <a:lstStyle/>
          <a:p>
            <a:pPr marL="0" indent="0" algn="ctr">
              <a:buNone/>
            </a:pPr>
            <a:r>
              <a:rPr lang="en-CA" sz="6000" dirty="0"/>
              <a:t>Administrative Stuff</a:t>
            </a:r>
          </a:p>
        </p:txBody>
      </p:sp>
      <p:sp>
        <p:nvSpPr>
          <p:cNvPr id="4" name="Slide Number Placeholder 3"/>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18</a:t>
            </a:fld>
            <a:endParaRPr lang="en-CA"/>
          </a:p>
        </p:txBody>
      </p:sp>
    </p:spTree>
    <p:extLst>
      <p:ext uri="{BB962C8B-B14F-4D97-AF65-F5344CB8AC3E}">
        <p14:creationId xmlns:p14="http://schemas.microsoft.com/office/powerpoint/2010/main" val="3372726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4294967295"/>
          </p:nvPr>
        </p:nvSpPr>
        <p:spPr bwMode="auto">
          <a:xfrm>
            <a:off x="9753605" y="9102726"/>
            <a:ext cx="2925763" cy="457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7" tIns="65023" rIns="130047" bIns="65023"/>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3025" indent="-285778" eaLnBrk="0" hangingPunct="0">
              <a:defRPr sz="3000">
                <a:solidFill>
                  <a:srgbClr val="000000"/>
                </a:solidFill>
                <a:latin typeface="Gill Sans" charset="0"/>
                <a:ea typeface="ヒラギノ角ゴ ProN W3" charset="0"/>
                <a:cs typeface="ヒラギノ角ゴ ProN W3" charset="0"/>
                <a:sym typeface="Gill Sans" charset="0"/>
              </a:defRPr>
            </a:lvl2pPr>
            <a:lvl3pPr marL="1143114" indent="-228622" eaLnBrk="0" hangingPunct="0">
              <a:defRPr sz="3000">
                <a:solidFill>
                  <a:srgbClr val="000000"/>
                </a:solidFill>
                <a:latin typeface="Gill Sans" charset="0"/>
                <a:ea typeface="ヒラギノ角ゴ ProN W3" charset="0"/>
                <a:cs typeface="ヒラギノ角ゴ ProN W3" charset="0"/>
                <a:sym typeface="Gill Sans" charset="0"/>
              </a:defRPr>
            </a:lvl3pPr>
            <a:lvl4pPr marL="1600360" indent="-228622" eaLnBrk="0" hangingPunct="0">
              <a:defRPr sz="3000">
                <a:solidFill>
                  <a:srgbClr val="000000"/>
                </a:solidFill>
                <a:latin typeface="Gill Sans" charset="0"/>
                <a:ea typeface="ヒラギノ角ゴ ProN W3" charset="0"/>
                <a:cs typeface="ヒラギノ角ゴ ProN W3" charset="0"/>
                <a:sym typeface="Gill Sans" charset="0"/>
              </a:defRPr>
            </a:lvl4pPr>
            <a:lvl5pPr marL="2057606" indent="-228622" eaLnBrk="0" hangingPunct="0">
              <a:defRPr sz="3000">
                <a:solidFill>
                  <a:srgbClr val="000000"/>
                </a:solidFill>
                <a:latin typeface="Gill Sans" charset="0"/>
                <a:ea typeface="ヒラギノ角ゴ ProN W3" charset="0"/>
                <a:cs typeface="ヒラギノ角ゴ ProN W3" charset="0"/>
                <a:sym typeface="Gill Sans" charset="0"/>
              </a:defRPr>
            </a:lvl5pPr>
            <a:lvl6pPr marL="2514852"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2098"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343"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589"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3ABF76AC-634E-45D9-9084-BB409C5795A0}" type="slidenum">
              <a:rPr lang="en-US"/>
              <a:pPr eaLnBrk="1" hangingPunct="1"/>
              <a:t>19</a:t>
            </a:fld>
            <a:endParaRPr lang="en-US"/>
          </a:p>
        </p:txBody>
      </p:sp>
      <p:sp>
        <p:nvSpPr>
          <p:cNvPr id="26627" name="Rectangle 2"/>
          <p:cNvSpPr>
            <a:spLocks noGrp="1" noChangeArrowheads="1"/>
          </p:cNvSpPr>
          <p:nvPr>
            <p:ph type="title"/>
          </p:nvPr>
        </p:nvSpPr>
        <p:spPr/>
        <p:txBody>
          <a:bodyPr/>
          <a:lstStyle/>
          <a:p>
            <a:r>
              <a:rPr lang="en-US" smtClean="0"/>
              <a:t>Basic Course Information</a:t>
            </a:r>
          </a:p>
        </p:txBody>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7" tIns="65023" rIns="130047" bIns="65023" numCol="1" anchor="t" anchorCtr="0" compatLnSpc="1">
            <a:prstTxWarp prst="textNoShape">
              <a:avLst/>
            </a:prstTxWarp>
          </a:bodyPr>
          <a:lstStyle/>
          <a:p>
            <a:pPr>
              <a:buFont typeface="Arial Black" pitchFamily="34" charset="0"/>
              <a:buNone/>
            </a:pPr>
            <a:r>
              <a:rPr lang="en-US" sz="4002" dirty="0"/>
              <a:t>Prerequisites: </a:t>
            </a:r>
          </a:p>
          <a:p>
            <a:pPr lvl="1"/>
            <a:r>
              <a:rPr lang="en-US" sz="4800" dirty="0"/>
              <a:t>Both of CPSC 213 and 221 </a:t>
            </a:r>
          </a:p>
          <a:p>
            <a:pPr lvl="1">
              <a:buFont typeface="Helvetica Neue" charset="0"/>
              <a:buNone/>
            </a:pPr>
            <a:r>
              <a:rPr lang="en-US" sz="4800" dirty="0"/>
              <a:t>OR</a:t>
            </a:r>
            <a:endParaRPr lang="en-US" sz="4400" dirty="0"/>
          </a:p>
          <a:p>
            <a:pPr lvl="1"/>
            <a:r>
              <a:rPr lang="en-US" sz="4400" dirty="0"/>
              <a:t>All of CPSC </a:t>
            </a:r>
            <a:r>
              <a:rPr lang="en-US" sz="4400" dirty="0" smtClean="0"/>
              <a:t>210,  </a:t>
            </a:r>
            <a:r>
              <a:rPr lang="en-US" sz="4400" dirty="0"/>
              <a:t>213, 260, and EECE 320</a:t>
            </a:r>
          </a:p>
        </p:txBody>
      </p:sp>
    </p:spTree>
    <p:extLst>
      <p:ext uri="{BB962C8B-B14F-4D97-AF65-F5344CB8AC3E}">
        <p14:creationId xmlns:p14="http://schemas.microsoft.com/office/powerpoint/2010/main" val="3929325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a:xfrm>
            <a:off x="-24160" y="5812903"/>
            <a:ext cx="12687301" cy="2808808"/>
          </a:xfrm>
        </p:spPr>
        <p:txBody>
          <a:bodyPr/>
          <a:lstStyle/>
          <a:p>
            <a:pPr marL="0" indent="0" eaLnBrk="1" hangingPunct="1"/>
            <a:r>
              <a:rPr lang="en-US" dirty="0" smtClean="0"/>
              <a:t>Unit 0 – </a:t>
            </a:r>
            <a:r>
              <a:rPr lang="en-US" dirty="0" smtClean="0"/>
              <a:t>Introduction</a:t>
            </a:r>
            <a:br>
              <a:rPr lang="en-US" dirty="0" smtClean="0"/>
            </a:br>
            <a:r>
              <a:rPr lang="en-US" dirty="0"/>
              <a:t/>
            </a:r>
            <a:br>
              <a:rPr lang="en-US" dirty="0"/>
            </a:br>
            <a:r>
              <a:rPr lang="en-US" dirty="0" smtClean="0">
                <a:solidFill>
                  <a:srgbClr val="FF0000"/>
                </a:solidFill>
              </a:rPr>
              <a:t>Please close or put away your laptops</a:t>
            </a:r>
            <a:r>
              <a:rPr lang="en-US" dirty="0" smtClean="0"/>
              <a:t/>
            </a:r>
            <a:br>
              <a:rPr lang="en-US" dirty="0" smtClean="0"/>
            </a:br>
            <a:r>
              <a:rPr lang="en-US" dirty="0"/>
              <a:t/>
            </a:r>
            <a:br>
              <a:rPr lang="en-US" dirty="0"/>
            </a:br>
            <a:r>
              <a:rPr lang="en-US" dirty="0" smtClean="0"/>
              <a:t/>
            </a:r>
            <a:br>
              <a:rPr lang="en-US" dirty="0" smtClean="0"/>
            </a:br>
            <a:endParaRPr lang="en-US" dirty="0" smtClean="0"/>
          </a:p>
        </p:txBody>
      </p:sp>
    </p:spTree>
    <p:extLst>
      <p:ext uri="{BB962C8B-B14F-4D97-AF65-F5344CB8AC3E}">
        <p14:creationId xmlns:p14="http://schemas.microsoft.com/office/powerpoint/2010/main" val="1626851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body" idx="1"/>
          </p:nvPr>
        </p:nvSpPr>
        <p:spPr>
          <a:xfrm>
            <a:off x="558800" y="1447800"/>
            <a:ext cx="11703050" cy="7620001"/>
          </a:xfrm>
        </p:spPr>
        <p:txBody>
          <a:bodyPr>
            <a:normAutofit/>
          </a:bodyPr>
          <a:lstStyle/>
          <a:p>
            <a:pPr eaLnBrk="1" hangingPunct="1">
              <a:lnSpc>
                <a:spcPct val="90000"/>
              </a:lnSpc>
              <a:defRPr/>
            </a:pPr>
            <a:r>
              <a:rPr lang="en-US" dirty="0" smtClean="0"/>
              <a:t>Web page</a:t>
            </a:r>
          </a:p>
          <a:p>
            <a:pPr lvl="1" eaLnBrk="1" hangingPunct="1">
              <a:lnSpc>
                <a:spcPct val="90000"/>
              </a:lnSpc>
              <a:defRPr/>
            </a:pPr>
            <a:r>
              <a:rPr lang="en-US" dirty="0" smtClean="0">
                <a:hlinkClick r:id="rId3"/>
              </a:rPr>
              <a:t>http://www.ugrad.cs.ubc.ca/~cs313</a:t>
            </a:r>
            <a:endParaRPr lang="en-US" dirty="0" smtClean="0"/>
          </a:p>
          <a:p>
            <a:pPr eaLnBrk="1" hangingPunct="1">
              <a:lnSpc>
                <a:spcPct val="90000"/>
              </a:lnSpc>
              <a:defRPr/>
            </a:pPr>
            <a:r>
              <a:rPr lang="en-US" dirty="0" smtClean="0"/>
              <a:t>Text (required)</a:t>
            </a:r>
          </a:p>
          <a:p>
            <a:pPr lvl="1" eaLnBrk="1" hangingPunct="1">
              <a:lnSpc>
                <a:spcPct val="90000"/>
              </a:lnSpc>
              <a:defRPr/>
            </a:pPr>
            <a:r>
              <a:rPr lang="en-US" dirty="0" smtClean="0"/>
              <a:t>Computer Systems: A programmer’s perspective 3</a:t>
            </a:r>
            <a:r>
              <a:rPr lang="en-US" baseline="30000" dirty="0" smtClean="0"/>
              <a:t>rd</a:t>
            </a:r>
            <a:r>
              <a:rPr lang="en-US" dirty="0" smtClean="0"/>
              <a:t> Edition</a:t>
            </a:r>
          </a:p>
          <a:p>
            <a:pPr lvl="1" eaLnBrk="1" hangingPunct="1">
              <a:lnSpc>
                <a:spcPct val="90000"/>
              </a:lnSpc>
              <a:defRPr/>
            </a:pPr>
            <a:r>
              <a:rPr lang="en-US" dirty="0" smtClean="0"/>
              <a:t>By Bryant and </a:t>
            </a:r>
            <a:r>
              <a:rPr lang="en-US" dirty="0" err="1" smtClean="0"/>
              <a:t>O’Hallaron</a:t>
            </a:r>
            <a:endParaRPr lang="en-US" dirty="0" smtClean="0"/>
          </a:p>
          <a:p>
            <a:pPr eaLnBrk="1" hangingPunct="1">
              <a:lnSpc>
                <a:spcPct val="90000"/>
              </a:lnSpc>
              <a:defRPr/>
            </a:pPr>
            <a:r>
              <a:rPr lang="en-US" dirty="0" smtClean="0"/>
              <a:t>Office hours</a:t>
            </a:r>
          </a:p>
          <a:p>
            <a:pPr lvl="1" eaLnBrk="1" hangingPunct="1">
              <a:lnSpc>
                <a:spcPct val="90000"/>
              </a:lnSpc>
              <a:defRPr/>
            </a:pPr>
            <a:r>
              <a:rPr lang="en-US" i="1" dirty="0" smtClean="0"/>
              <a:t>Office: ICCS 231</a:t>
            </a:r>
          </a:p>
          <a:p>
            <a:pPr lvl="1" eaLnBrk="1" hangingPunct="1">
              <a:lnSpc>
                <a:spcPct val="90000"/>
              </a:lnSpc>
              <a:defRPr/>
            </a:pPr>
            <a:r>
              <a:rPr lang="en-US" i="1" dirty="0" smtClean="0"/>
              <a:t>Hours: TBA</a:t>
            </a:r>
            <a:endParaRPr lang="en-US" dirty="0" smtClean="0"/>
          </a:p>
          <a:p>
            <a:pPr eaLnBrk="1" hangingPunct="1">
              <a:lnSpc>
                <a:spcPct val="90000"/>
              </a:lnSpc>
              <a:defRPr/>
            </a:pPr>
            <a:r>
              <a:rPr lang="en-US" dirty="0" smtClean="0"/>
              <a:t>Tutorials start next week (read 3.6.6, feel free to bring and use a laptop)</a:t>
            </a:r>
          </a:p>
          <a:p>
            <a:pPr eaLnBrk="1" hangingPunct="1">
              <a:lnSpc>
                <a:spcPct val="90000"/>
              </a:lnSpc>
              <a:defRPr/>
            </a:pPr>
            <a:r>
              <a:rPr lang="en-US" dirty="0" smtClean="0"/>
              <a:t>TAs are:</a:t>
            </a:r>
          </a:p>
          <a:p>
            <a:pPr lvl="1" eaLnBrk="1" hangingPunct="1">
              <a:lnSpc>
                <a:spcPct val="90000"/>
              </a:lnSpc>
              <a:defRPr/>
            </a:pPr>
            <a:r>
              <a:rPr lang="en-US" dirty="0" smtClean="0"/>
              <a:t>Bryant Cheng, Gustav </a:t>
            </a:r>
            <a:r>
              <a:rPr lang="en-US" dirty="0" err="1" smtClean="0"/>
              <a:t>Staprans</a:t>
            </a:r>
            <a:r>
              <a:rPr lang="en-US" dirty="0" smtClean="0"/>
              <a:t>, </a:t>
            </a:r>
            <a:r>
              <a:rPr lang="en-US" dirty="0" err="1" smtClean="0"/>
              <a:t>Tianri</a:t>
            </a:r>
            <a:r>
              <a:rPr lang="en-US" dirty="0" smtClean="0"/>
              <a:t> </a:t>
            </a:r>
            <a:r>
              <a:rPr lang="en-US" dirty="0" err="1" smtClean="0"/>
              <a:t>Gu</a:t>
            </a:r>
            <a:r>
              <a:rPr lang="en-US" dirty="0" smtClean="0"/>
              <a:t>, Grace Liang, Fan Zhang, and Dylan </a:t>
            </a:r>
            <a:r>
              <a:rPr lang="en-US" dirty="0" err="1" smtClean="0"/>
              <a:t>Basdeo</a:t>
            </a:r>
            <a:endParaRPr lang="en-US" dirty="0" smtClean="0"/>
          </a:p>
        </p:txBody>
      </p:sp>
      <p:sp>
        <p:nvSpPr>
          <p:cNvPr id="27651" name="Rectangle 2"/>
          <p:cNvSpPr>
            <a:spLocks noGrp="1" noChangeArrowheads="1"/>
          </p:cNvSpPr>
          <p:nvPr>
            <p:ph type="title"/>
          </p:nvPr>
        </p:nvSpPr>
        <p:spPr/>
        <p:txBody>
          <a:bodyPr/>
          <a:lstStyle/>
          <a:p>
            <a:pPr marL="0" indent="0" eaLnBrk="1" hangingPunct="1"/>
            <a:r>
              <a:rPr lang="en-US" dirty="0" smtClean="0"/>
              <a:t>Administrative </a:t>
            </a:r>
            <a:r>
              <a:rPr lang="en-US" dirty="0" smtClean="0"/>
              <a:t>Stuff - summary</a:t>
            </a:r>
            <a:endParaRPr lang="en-US" dirty="0" smtClean="0"/>
          </a:p>
        </p:txBody>
      </p:sp>
    </p:spTree>
    <p:extLst>
      <p:ext uri="{BB962C8B-B14F-4D97-AF65-F5344CB8AC3E}">
        <p14:creationId xmlns:p14="http://schemas.microsoft.com/office/powerpoint/2010/main" val="67459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Slide Number Placeholder 4"/>
          <p:cNvSpPr>
            <a:spLocks noGrp="1"/>
          </p:cNvSpPr>
          <p:nvPr>
            <p:ph type="sldNum" sz="quarter" idx="4294967295"/>
          </p:nvPr>
        </p:nvSpPr>
        <p:spPr bwMode="auto">
          <a:xfrm>
            <a:off x="9753605" y="9102726"/>
            <a:ext cx="2925763" cy="457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7" tIns="65023" rIns="130047" bIns="65023"/>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3025" indent="-285778" eaLnBrk="0" hangingPunct="0">
              <a:defRPr sz="3000">
                <a:solidFill>
                  <a:srgbClr val="000000"/>
                </a:solidFill>
                <a:latin typeface="Gill Sans" charset="0"/>
                <a:ea typeface="ヒラギノ角ゴ ProN W3" charset="0"/>
                <a:cs typeface="ヒラギノ角ゴ ProN W3" charset="0"/>
                <a:sym typeface="Gill Sans" charset="0"/>
              </a:defRPr>
            </a:lvl2pPr>
            <a:lvl3pPr marL="1143114" indent="-228622" eaLnBrk="0" hangingPunct="0">
              <a:defRPr sz="3000">
                <a:solidFill>
                  <a:srgbClr val="000000"/>
                </a:solidFill>
                <a:latin typeface="Gill Sans" charset="0"/>
                <a:ea typeface="ヒラギノ角ゴ ProN W3" charset="0"/>
                <a:cs typeface="ヒラギノ角ゴ ProN W3" charset="0"/>
                <a:sym typeface="Gill Sans" charset="0"/>
              </a:defRPr>
            </a:lvl3pPr>
            <a:lvl4pPr marL="1600360" indent="-228622" eaLnBrk="0" hangingPunct="0">
              <a:defRPr sz="3000">
                <a:solidFill>
                  <a:srgbClr val="000000"/>
                </a:solidFill>
                <a:latin typeface="Gill Sans" charset="0"/>
                <a:ea typeface="ヒラギノ角ゴ ProN W3" charset="0"/>
                <a:cs typeface="ヒラギノ角ゴ ProN W3" charset="0"/>
                <a:sym typeface="Gill Sans" charset="0"/>
              </a:defRPr>
            </a:lvl4pPr>
            <a:lvl5pPr marL="2057606" indent="-228622" eaLnBrk="0" hangingPunct="0">
              <a:defRPr sz="3000">
                <a:solidFill>
                  <a:srgbClr val="000000"/>
                </a:solidFill>
                <a:latin typeface="Gill Sans" charset="0"/>
                <a:ea typeface="ヒラギノ角ゴ ProN W3" charset="0"/>
                <a:cs typeface="ヒラギノ角ゴ ProN W3" charset="0"/>
                <a:sym typeface="Gill Sans" charset="0"/>
              </a:defRPr>
            </a:lvl5pPr>
            <a:lvl6pPr marL="2514852"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2098"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343"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589"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5EBB2311-0F7B-4D8F-938E-86DFC6323B67}" type="slidenum">
              <a:rPr lang="en-US"/>
              <a:pPr eaLnBrk="1" hangingPunct="1"/>
              <a:t>21</a:t>
            </a:fld>
            <a:endParaRPr lang="en-US"/>
          </a:p>
        </p:txBody>
      </p:sp>
      <p:sp>
        <p:nvSpPr>
          <p:cNvPr id="18439" name="Rectangle 2"/>
          <p:cNvSpPr>
            <a:spLocks noGrp="1" noChangeArrowheads="1"/>
          </p:cNvSpPr>
          <p:nvPr>
            <p:ph type="title"/>
          </p:nvPr>
        </p:nvSpPr>
        <p:spPr/>
        <p:txBody>
          <a:bodyPr/>
          <a:lstStyle/>
          <a:p>
            <a:r>
              <a:rPr lang="en-US" smtClean="0"/>
              <a:t> Contacting me</a:t>
            </a:r>
          </a:p>
        </p:txBody>
      </p:sp>
      <p:sp>
        <p:nvSpPr>
          <p:cNvPr id="18440" name="Rectangle 3"/>
          <p:cNvSpPr>
            <a:spLocks noGrp="1" noChangeArrowheads="1"/>
          </p:cNvSpPr>
          <p:nvPr>
            <p:ph type="body" idx="1"/>
          </p:nvPr>
        </p:nvSpPr>
        <p:spPr/>
        <p:txBody>
          <a:bodyPr/>
          <a:lstStyle/>
          <a:p>
            <a:pPr marL="285750" lvl="0" indent="-285750">
              <a:buSzPts val="1620"/>
              <a:buFont typeface="Arial" panose="020B0604020202020204" pitchFamily="34" charset="0"/>
              <a:buChar char="•"/>
            </a:pPr>
            <a:r>
              <a:rPr lang="en-CA" dirty="0">
                <a:cs typeface="Tahoma" pitchFamily="2"/>
              </a:rPr>
              <a:t>Office ICCS/CS 231</a:t>
            </a:r>
          </a:p>
          <a:p>
            <a:pPr marL="285750" lvl="0" indent="-285750">
              <a:buSzPts val="1620"/>
              <a:buFont typeface="Arial" panose="020B0604020202020204" pitchFamily="34" charset="0"/>
              <a:buChar char="•"/>
            </a:pPr>
            <a:r>
              <a:rPr lang="en-CA" dirty="0">
                <a:cs typeface="Tahoma" pitchFamily="2"/>
              </a:rPr>
              <a:t>Email: </a:t>
            </a:r>
            <a:r>
              <a:rPr lang="en-CA" dirty="0" smtClean="0">
                <a:cs typeface="Tahoma" pitchFamily="2"/>
              </a:rPr>
              <a:t>cs313</a:t>
            </a:r>
            <a:r>
              <a:rPr lang="en-CA" dirty="0" smtClean="0">
                <a:cs typeface="Tahoma" pitchFamily="2"/>
                <a:hlinkClick r:id="rId3"/>
              </a:rPr>
              <a:t>@ugrad.cs.ubc.ca</a:t>
            </a:r>
            <a:endParaRPr lang="en-CA" dirty="0">
              <a:cs typeface="Tahoma" pitchFamily="2"/>
              <a:hlinkClick r:id="rId3"/>
            </a:endParaRPr>
          </a:p>
          <a:p>
            <a:pPr marL="285750" lvl="0" indent="-285750">
              <a:buSzPts val="1620"/>
              <a:buFont typeface="Arial" panose="020B0604020202020204" pitchFamily="34" charset="0"/>
              <a:buChar char="•"/>
            </a:pPr>
            <a:r>
              <a:rPr lang="en-CA" dirty="0">
                <a:cs typeface="Tahoma" pitchFamily="2"/>
              </a:rPr>
              <a:t>Do not email me with general questions about assignments or course material. Instead:</a:t>
            </a:r>
          </a:p>
          <a:p>
            <a:pPr marL="742950" lvl="2" indent="-285750">
              <a:spcBef>
                <a:spcPts val="0"/>
              </a:spcBef>
              <a:spcAft>
                <a:spcPts val="1060"/>
              </a:spcAft>
              <a:buSzPts val="1417"/>
            </a:pPr>
            <a:r>
              <a:rPr lang="en-CA" sz="2800" dirty="0">
                <a:solidFill>
                  <a:srgbClr val="000000"/>
                </a:solidFill>
                <a:latin typeface="Verdana" pitchFamily="34"/>
                <a:cs typeface="Tahoma" pitchFamily="2"/>
              </a:rPr>
              <a:t>Use piazza </a:t>
            </a:r>
            <a:endParaRPr lang="en-CA" sz="2800" dirty="0" smtClean="0">
              <a:solidFill>
                <a:srgbClr val="000000"/>
              </a:solidFill>
              <a:latin typeface="Verdana" pitchFamily="34"/>
              <a:cs typeface="Tahoma" pitchFamily="2"/>
            </a:endParaRPr>
          </a:p>
          <a:p>
            <a:pPr marL="742950" lvl="2" indent="-285750">
              <a:spcBef>
                <a:spcPts val="0"/>
              </a:spcBef>
              <a:spcAft>
                <a:spcPts val="1060"/>
              </a:spcAft>
              <a:buSzPts val="1417"/>
            </a:pPr>
            <a:r>
              <a:rPr lang="en-CA" sz="2800" dirty="0" smtClean="0">
                <a:solidFill>
                  <a:srgbClr val="000000"/>
                </a:solidFill>
                <a:latin typeface="Verdana" pitchFamily="34"/>
                <a:cs typeface="Tahoma" pitchFamily="2"/>
              </a:rPr>
              <a:t>Ask </a:t>
            </a:r>
            <a:r>
              <a:rPr lang="en-CA" sz="2800" dirty="0">
                <a:solidFill>
                  <a:srgbClr val="000000"/>
                </a:solidFill>
                <a:latin typeface="Verdana" pitchFamily="34"/>
                <a:cs typeface="Tahoma" pitchFamily="2"/>
              </a:rPr>
              <a:t>a TA during your </a:t>
            </a:r>
            <a:r>
              <a:rPr lang="en-CA" sz="2800" dirty="0" smtClean="0">
                <a:solidFill>
                  <a:srgbClr val="000000"/>
                </a:solidFill>
                <a:latin typeface="Verdana" pitchFamily="34"/>
                <a:cs typeface="Tahoma" pitchFamily="2"/>
              </a:rPr>
              <a:t>tutorial</a:t>
            </a:r>
          </a:p>
          <a:p>
            <a:pPr marL="742950" lvl="2" indent="-285750">
              <a:spcBef>
                <a:spcPts val="0"/>
              </a:spcBef>
              <a:spcAft>
                <a:spcPts val="1060"/>
              </a:spcAft>
              <a:buSzPts val="1417"/>
            </a:pPr>
            <a:r>
              <a:rPr lang="en-CA" sz="2800" dirty="0" smtClean="0">
                <a:solidFill>
                  <a:srgbClr val="000000"/>
                </a:solidFill>
                <a:latin typeface="Verdana" pitchFamily="34"/>
                <a:cs typeface="Tahoma" pitchFamily="2"/>
              </a:rPr>
              <a:t>Ask a TA during their office hours</a:t>
            </a:r>
            <a:endParaRPr lang="en-CA" sz="2800" dirty="0">
              <a:solidFill>
                <a:srgbClr val="000000"/>
              </a:solidFill>
              <a:latin typeface="Verdana" pitchFamily="34"/>
              <a:cs typeface="Tahoma" pitchFamily="2"/>
            </a:endParaRPr>
          </a:p>
          <a:p>
            <a:pPr marL="742950" lvl="2" indent="-285750">
              <a:spcBef>
                <a:spcPts val="0"/>
              </a:spcBef>
              <a:spcAft>
                <a:spcPts val="1060"/>
              </a:spcAft>
              <a:buSzPts val="1417"/>
            </a:pPr>
            <a:r>
              <a:rPr lang="en-CA" sz="2800" dirty="0">
                <a:solidFill>
                  <a:srgbClr val="000000"/>
                </a:solidFill>
                <a:latin typeface="Verdana" pitchFamily="34"/>
                <a:cs typeface="Tahoma" pitchFamily="2"/>
              </a:rPr>
              <a:t>Ask me before or after class</a:t>
            </a:r>
          </a:p>
          <a:p>
            <a:pPr marL="742950" lvl="2" indent="-285750">
              <a:spcBef>
                <a:spcPts val="0"/>
              </a:spcBef>
              <a:spcAft>
                <a:spcPts val="1060"/>
              </a:spcAft>
              <a:buSzPts val="1417"/>
            </a:pPr>
            <a:r>
              <a:rPr lang="en-CA" sz="2800" dirty="0">
                <a:solidFill>
                  <a:srgbClr val="000000"/>
                </a:solidFill>
                <a:latin typeface="Verdana" pitchFamily="34"/>
                <a:cs typeface="Tahoma" pitchFamily="2"/>
              </a:rPr>
              <a:t>Visit me during my office </a:t>
            </a:r>
            <a:r>
              <a:rPr lang="en-CA" sz="2800" dirty="0" smtClean="0">
                <a:solidFill>
                  <a:srgbClr val="000000"/>
                </a:solidFill>
                <a:latin typeface="Verdana" pitchFamily="34"/>
                <a:cs typeface="Tahoma" pitchFamily="2"/>
              </a:rPr>
              <a:t>hours</a:t>
            </a:r>
          </a:p>
          <a:p>
            <a:pPr marL="425419" lvl="1" indent="-285750">
              <a:spcBef>
                <a:spcPts val="0"/>
              </a:spcBef>
              <a:spcAft>
                <a:spcPts val="1060"/>
              </a:spcAft>
              <a:buSzPts val="1417"/>
            </a:pPr>
            <a:r>
              <a:rPr lang="en-CA" sz="3600" dirty="0" smtClean="0">
                <a:solidFill>
                  <a:srgbClr val="000000"/>
                </a:solidFill>
                <a:latin typeface="Verdana" pitchFamily="34"/>
                <a:cs typeface="Tahoma" pitchFamily="2"/>
              </a:rPr>
              <a:t>Always put                               in the </a:t>
            </a:r>
            <a:r>
              <a:rPr lang="en-CA" sz="3600" dirty="0" smtClean="0">
                <a:solidFill>
                  <a:srgbClr val="000000"/>
                </a:solidFill>
                <a:latin typeface="Verdana" pitchFamily="34"/>
                <a:cs typeface="Tahoma" pitchFamily="2"/>
              </a:rPr>
              <a:t>subject</a:t>
            </a:r>
          </a:p>
          <a:p>
            <a:pPr marL="425419" lvl="1" indent="-285750">
              <a:spcBef>
                <a:spcPts val="0"/>
              </a:spcBef>
              <a:spcAft>
                <a:spcPts val="1060"/>
              </a:spcAft>
              <a:buSzPts val="1417"/>
            </a:pPr>
            <a:endParaRPr lang="en-CA" sz="3600" dirty="0">
              <a:solidFill>
                <a:srgbClr val="000000"/>
              </a:solidFill>
              <a:latin typeface="Verdana" pitchFamily="34"/>
              <a:cs typeface="Tahoma" pitchFamily="2"/>
            </a:endParaRPr>
          </a:p>
          <a:p>
            <a:pPr marL="742950" lvl="2" indent="-285750">
              <a:spcBef>
                <a:spcPts val="0"/>
              </a:spcBef>
              <a:spcAft>
                <a:spcPts val="1060"/>
              </a:spcAft>
              <a:buSzPts val="1417"/>
            </a:pPr>
            <a:r>
              <a:rPr lang="en-CA" sz="2999" dirty="0" smtClean="0">
                <a:solidFill>
                  <a:srgbClr val="000000"/>
                </a:solidFill>
                <a:latin typeface="Verdana" pitchFamily="34"/>
                <a:cs typeface="Tahoma" pitchFamily="2"/>
              </a:rPr>
              <a:t>Helps when dealing with spam        </a:t>
            </a:r>
            <a:endParaRPr lang="en-CA" sz="2999" dirty="0">
              <a:solidFill>
                <a:srgbClr val="000000"/>
              </a:solidFill>
              <a:latin typeface="Verdana" pitchFamily="34"/>
              <a:cs typeface="Tahoma" pitchFamily="2"/>
            </a:endParaRPr>
          </a:p>
          <a:p>
            <a:pPr marL="0" indent="0">
              <a:lnSpc>
                <a:spcPct val="90000"/>
              </a:lnSpc>
              <a:buNone/>
            </a:pPr>
            <a:endParaRPr lang="en-US" dirty="0" smtClean="0"/>
          </a:p>
          <a:p>
            <a:pPr>
              <a:lnSpc>
                <a:spcPct val="90000"/>
              </a:lnSpc>
            </a:pPr>
            <a:endParaRPr lang="en-US" dirty="0" smtClean="0"/>
          </a:p>
          <a:p>
            <a:pPr>
              <a:lnSpc>
                <a:spcPct val="90000"/>
              </a:lnSpc>
              <a:buFont typeface="Arial Black" pitchFamily="34" charset="0"/>
              <a:buNone/>
            </a:pPr>
            <a:endParaRPr lang="en-US" dirty="0" smtClean="0"/>
          </a:p>
        </p:txBody>
      </p:sp>
      <p:sp>
        <p:nvSpPr>
          <p:cNvPr id="18441" name="WordArt 4"/>
          <p:cNvSpPr>
            <a:spLocks noChangeArrowheads="1" noChangeShapeType="1" noTextEdit="1"/>
          </p:cNvSpPr>
          <p:nvPr/>
        </p:nvSpPr>
        <p:spPr bwMode="auto">
          <a:xfrm>
            <a:off x="3334048" y="6604992"/>
            <a:ext cx="4551362" cy="914400"/>
          </a:xfrm>
          <a:prstGeom prst="rect">
            <a:avLst/>
          </a:prstGeom>
        </p:spPr>
        <p:txBody>
          <a:bodyPr wrap="none" fromWordArt="1">
            <a:prstTxWarp prst="textDoubleWave1">
              <a:avLst>
                <a:gd name="adj1" fmla="val 6500"/>
                <a:gd name="adj2" fmla="val 0"/>
              </a:avLst>
            </a:prstTxWarp>
          </a:bodyPr>
          <a:lstStyle/>
          <a:p>
            <a:r>
              <a:rPr lang="en-CA" sz="5100" kern="10" spc="-512" dirty="0" err="1">
                <a:ln w="12700">
                  <a:solidFill>
                    <a:srgbClr val="000099"/>
                  </a:solidFill>
                  <a:round/>
                  <a:headEnd/>
                  <a:tailEnd/>
                </a:ln>
                <a:solidFill>
                  <a:srgbClr val="33CCFF"/>
                </a:solidFill>
                <a:effectLst>
                  <a:outerShdw dist="125724" dir="18900000" algn="ctr" rotWithShape="0">
                    <a:srgbClr val="000099"/>
                  </a:outerShdw>
                </a:effectLst>
                <a:latin typeface="Comic Sans MS"/>
                <a:sym typeface="Gill Sans" charset="0"/>
              </a:rPr>
              <a:t>CPSC</a:t>
            </a:r>
            <a:r>
              <a:rPr lang="en-CA" sz="5100" kern="10" spc="-512" dirty="0">
                <a:ln w="12700">
                  <a:solidFill>
                    <a:srgbClr val="000099"/>
                  </a:solidFill>
                  <a:round/>
                  <a:headEnd/>
                  <a:tailEnd/>
                </a:ln>
                <a:solidFill>
                  <a:srgbClr val="33CCFF"/>
                </a:solidFill>
                <a:effectLst>
                  <a:outerShdw dist="125724" dir="18900000" algn="ctr" rotWithShape="0">
                    <a:srgbClr val="000099"/>
                  </a:outerShdw>
                </a:effectLst>
                <a:latin typeface="Comic Sans MS"/>
                <a:sym typeface="Gill Sans" charset="0"/>
              </a:rPr>
              <a:t> 313</a:t>
            </a:r>
          </a:p>
        </p:txBody>
      </p:sp>
    </p:spTree>
    <p:extLst>
      <p:ext uri="{BB962C8B-B14F-4D97-AF65-F5344CB8AC3E}">
        <p14:creationId xmlns:p14="http://schemas.microsoft.com/office/powerpoint/2010/main" val="4061313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dirty="0" smtClean="0"/>
              <a:t>Course Marking Scheme</a:t>
            </a:r>
            <a:endParaRPr lang="en-US" dirty="0"/>
          </a:p>
        </p:txBody>
      </p:sp>
      <p:sp>
        <p:nvSpPr>
          <p:cNvPr id="13314" name="Rectangle 2"/>
          <p:cNvSpPr>
            <a:spLocks noGrp="1" noChangeArrowheads="1"/>
          </p:cNvSpPr>
          <p:nvPr>
            <p:ph idx="1"/>
          </p:nvPr>
        </p:nvSpPr>
        <p:spPr>
          <a:xfrm>
            <a:off x="650875" y="1545449"/>
            <a:ext cx="11703050" cy="7219783"/>
          </a:xfrm>
          <a:ln/>
        </p:spPr>
        <p:txBody>
          <a:bodyPr>
            <a:normAutofit fontScale="92500"/>
          </a:bodyPr>
          <a:lstStyle/>
          <a:p>
            <a:pPr marL="0" indent="0">
              <a:buNone/>
            </a:pPr>
            <a:r>
              <a:rPr lang="en-US" sz="4800" dirty="0"/>
              <a:t>I reserve the right to make minor changes or reapportionment of marks between the categories</a:t>
            </a:r>
          </a:p>
          <a:p>
            <a:pPr marL="563619" lvl="1"/>
            <a:r>
              <a:rPr lang="en-US" sz="4002" dirty="0"/>
              <a:t>Assignments </a:t>
            </a:r>
            <a:r>
              <a:rPr lang="en-US" sz="4002" dirty="0" smtClean="0"/>
              <a:t>(4-5) </a:t>
            </a:r>
            <a:r>
              <a:rPr lang="en-US" sz="4002" dirty="0"/>
              <a:t>24%</a:t>
            </a:r>
          </a:p>
          <a:p>
            <a:pPr marL="563619" lvl="1"/>
            <a:r>
              <a:rPr lang="en-US" sz="4002" dirty="0"/>
              <a:t>Quizzes (4) 28%, about 45 minutes </a:t>
            </a:r>
            <a:r>
              <a:rPr lang="en-US" sz="4002" dirty="0" smtClean="0"/>
              <a:t>each. Dates are:</a:t>
            </a:r>
            <a:r>
              <a:rPr lang="en-US" sz="3402" dirty="0" smtClean="0"/>
              <a:t> </a:t>
            </a:r>
            <a:r>
              <a:rPr lang="en-US" sz="3402" dirty="0"/>
              <a:t>Jan </a:t>
            </a:r>
            <a:r>
              <a:rPr lang="en-US" sz="3402" dirty="0" smtClean="0"/>
              <a:t>27, </a:t>
            </a:r>
            <a:r>
              <a:rPr lang="en-US" sz="3402" dirty="0"/>
              <a:t>Feb </a:t>
            </a:r>
            <a:r>
              <a:rPr lang="en-US" sz="3402" dirty="0" smtClean="0"/>
              <a:t>10, </a:t>
            </a:r>
            <a:r>
              <a:rPr lang="en-US" sz="3402" dirty="0"/>
              <a:t>March </a:t>
            </a:r>
            <a:r>
              <a:rPr lang="en-US" sz="3402" dirty="0" smtClean="0"/>
              <a:t>10, </a:t>
            </a:r>
            <a:r>
              <a:rPr lang="en-US" sz="3402" dirty="0"/>
              <a:t>March </a:t>
            </a:r>
            <a:r>
              <a:rPr lang="en-US" sz="3402" dirty="0" smtClean="0"/>
              <a:t>24 (all </a:t>
            </a:r>
            <a:r>
              <a:rPr lang="en-US" sz="3402" dirty="0"/>
              <a:t>are </a:t>
            </a:r>
            <a:r>
              <a:rPr lang="en-US" sz="3402" dirty="0" smtClean="0"/>
              <a:t>Fridays)</a:t>
            </a:r>
            <a:endParaRPr lang="en-US" sz="3402" dirty="0"/>
          </a:p>
          <a:p>
            <a:pPr marL="563619" lvl="1"/>
            <a:r>
              <a:rPr lang="en-US" sz="4002" dirty="0"/>
              <a:t>Final 48%</a:t>
            </a:r>
          </a:p>
          <a:p>
            <a:pPr marL="563619" lvl="1"/>
            <a:r>
              <a:rPr lang="en-US" sz="4002" dirty="0"/>
              <a:t>To pass the course you must:</a:t>
            </a:r>
          </a:p>
          <a:p>
            <a:pPr marL="852573" lvl="2"/>
            <a:r>
              <a:rPr lang="en-US" sz="3200" dirty="0"/>
              <a:t>Pass the final, cumulatively pass the </a:t>
            </a:r>
            <a:r>
              <a:rPr lang="en-US" sz="3200" dirty="0" smtClean="0"/>
              <a:t>assignments </a:t>
            </a:r>
            <a:endParaRPr lang="en-US" sz="3200" dirty="0"/>
          </a:p>
          <a:p>
            <a:pPr marL="852573" lvl="2"/>
            <a:r>
              <a:rPr lang="en-US" sz="3200" dirty="0"/>
              <a:t>Otherwise your grade will be as computed or 45%, whichever is lowest</a:t>
            </a:r>
          </a:p>
        </p:txBody>
      </p:sp>
      <p:sp>
        <p:nvSpPr>
          <p:cNvPr id="2" name="Slide Number Placeholder 1"/>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22</a:t>
            </a:fld>
            <a:endParaRPr lang="en-C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Assignments </a:t>
            </a:r>
            <a:endParaRPr lang="en-CA" dirty="0"/>
          </a:p>
        </p:txBody>
      </p:sp>
      <p:sp>
        <p:nvSpPr>
          <p:cNvPr id="3" name="Content Placeholder 2"/>
          <p:cNvSpPr>
            <a:spLocks noGrp="1"/>
          </p:cNvSpPr>
          <p:nvPr>
            <p:ph idx="1"/>
          </p:nvPr>
        </p:nvSpPr>
        <p:spPr/>
        <p:txBody>
          <a:bodyPr/>
          <a:lstStyle/>
          <a:p>
            <a:r>
              <a:rPr lang="en-CA" dirty="0" smtClean="0"/>
              <a:t>Marking</a:t>
            </a:r>
          </a:p>
          <a:p>
            <a:r>
              <a:rPr lang="en-CA" dirty="0" smtClean="0"/>
              <a:t>Git </a:t>
            </a:r>
          </a:p>
          <a:p>
            <a:r>
              <a:rPr lang="en-CA" dirty="0" smtClean="0"/>
              <a:t>Late assignments</a:t>
            </a:r>
            <a:endParaRPr lang="en-CA" dirty="0"/>
          </a:p>
        </p:txBody>
      </p:sp>
      <p:sp>
        <p:nvSpPr>
          <p:cNvPr id="4" name="Slide Number Placeholder 3"/>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23</a:t>
            </a:fld>
            <a:endParaRPr lang="en-CA"/>
          </a:p>
        </p:txBody>
      </p:sp>
    </p:spTree>
    <p:extLst>
      <p:ext uri="{BB962C8B-B14F-4D97-AF65-F5344CB8AC3E}">
        <p14:creationId xmlns:p14="http://schemas.microsoft.com/office/powerpoint/2010/main" val="2531806983"/>
      </p:ext>
    </p:extLst>
  </p:cSld>
  <p:clrMapOvr>
    <a:masterClrMapping/>
  </p:clrMapOvr>
  <p:transition spd="slow">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Marking</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All execution marks will be based on your code’s behaviour as observed on the department’s undergraduate Linux machines</a:t>
            </a:r>
          </a:p>
          <a:p>
            <a:r>
              <a:rPr lang="en-CA" b="1" dirty="0" smtClean="0">
                <a:solidFill>
                  <a:srgbClr val="FF0000"/>
                </a:solidFill>
              </a:rPr>
              <a:t>Assignments that do not compile will not be marked </a:t>
            </a:r>
            <a:r>
              <a:rPr lang="en-CA" dirty="0" smtClean="0">
                <a:solidFill>
                  <a:srgbClr val="FF0000"/>
                </a:solidFill>
              </a:rPr>
              <a:t>– </a:t>
            </a:r>
            <a:r>
              <a:rPr lang="en-CA" dirty="0" smtClean="0"/>
              <a:t>even for those parts of the assignment that do not depend upon an executing program (compiling ≠ working </a:t>
            </a:r>
            <a:r>
              <a:rPr lang="en-CA" dirty="0" smtClean="0">
                <a:sym typeface="Wingdings" panose="05000000000000000000" pitchFamily="2" charset="2"/>
              </a:rPr>
              <a:t>)</a:t>
            </a:r>
          </a:p>
          <a:p>
            <a:r>
              <a:rPr lang="en-CA" dirty="0" smtClean="0">
                <a:sym typeface="Wingdings" panose="05000000000000000000" pitchFamily="2" charset="2"/>
              </a:rPr>
              <a:t>On programming assignments marks are awarded for:</a:t>
            </a:r>
          </a:p>
          <a:p>
            <a:pPr lvl="1"/>
            <a:r>
              <a:rPr lang="en-CA" dirty="0" smtClean="0">
                <a:sym typeface="Wingdings" panose="05000000000000000000" pitchFamily="2" charset="2"/>
              </a:rPr>
              <a:t>Meeting the functional specifications of the assignment</a:t>
            </a:r>
          </a:p>
          <a:p>
            <a:pPr lvl="1"/>
            <a:r>
              <a:rPr lang="en-CA" dirty="0" smtClean="0">
                <a:sym typeface="Wingdings" panose="05000000000000000000" pitchFamily="2" charset="2"/>
              </a:rPr>
              <a:t>Readability of the submitted code</a:t>
            </a:r>
          </a:p>
          <a:p>
            <a:pPr lvl="1"/>
            <a:r>
              <a:rPr lang="en-CA" dirty="0" smtClean="0">
                <a:sym typeface="Wingdings" panose="05000000000000000000" pitchFamily="2" charset="2"/>
              </a:rPr>
              <a:t>Documentation of what your code does</a:t>
            </a:r>
          </a:p>
          <a:p>
            <a:pPr lvl="1"/>
            <a:r>
              <a:rPr lang="en-CA" dirty="0" smtClean="0">
                <a:sym typeface="Wingdings" panose="05000000000000000000" pitchFamily="2" charset="2"/>
              </a:rPr>
              <a:t>Quality of the code, including algorithm selection</a:t>
            </a:r>
            <a:endParaRPr lang="en-CA" dirty="0" smtClean="0"/>
          </a:p>
          <a:p>
            <a:r>
              <a:rPr lang="en-CA" dirty="0" smtClean="0"/>
              <a:t>Always make sure to test your code on the department machines to make sure that it compiles and executes as you expect it to.</a:t>
            </a:r>
          </a:p>
          <a:p>
            <a:pPr marL="0" indent="0">
              <a:buNone/>
            </a:pPr>
            <a:endParaRPr lang="en-CA" dirty="0" smtClean="0"/>
          </a:p>
        </p:txBody>
      </p:sp>
      <p:sp>
        <p:nvSpPr>
          <p:cNvPr id="4" name="Slide Number Placeholder 3"/>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24</a:t>
            </a:fld>
            <a:endParaRPr lang="en-CA"/>
          </a:p>
        </p:txBody>
      </p:sp>
    </p:spTree>
    <p:extLst>
      <p:ext uri="{BB962C8B-B14F-4D97-AF65-F5344CB8AC3E}">
        <p14:creationId xmlns:p14="http://schemas.microsoft.com/office/powerpoint/2010/main" val="3741835195"/>
      </p:ext>
    </p:extLst>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a:t>
            </a:r>
            <a:endParaRPr lang="en-CA" dirty="0"/>
          </a:p>
        </p:txBody>
      </p:sp>
      <p:sp>
        <p:nvSpPr>
          <p:cNvPr id="3" name="Content Placeholder 2"/>
          <p:cNvSpPr>
            <a:spLocks noGrp="1"/>
          </p:cNvSpPr>
          <p:nvPr>
            <p:ph idx="1"/>
          </p:nvPr>
        </p:nvSpPr>
        <p:spPr/>
        <p:txBody>
          <a:bodyPr/>
          <a:lstStyle/>
          <a:p>
            <a:r>
              <a:rPr lang="en-CA" dirty="0" smtClean="0"/>
              <a:t>We will be using a department maintained git server the commercial version of </a:t>
            </a:r>
            <a:r>
              <a:rPr lang="en-CA" dirty="0" err="1" smtClean="0"/>
              <a:t>bitbucket</a:t>
            </a:r>
            <a:r>
              <a:rPr lang="en-CA" dirty="0" smtClean="0"/>
              <a:t>, (a git server) to manage and </a:t>
            </a:r>
            <a:r>
              <a:rPr lang="en-CA" dirty="0" err="1" smtClean="0"/>
              <a:t>handin</a:t>
            </a:r>
            <a:r>
              <a:rPr lang="en-CA" dirty="0" smtClean="0"/>
              <a:t> your assignments.</a:t>
            </a:r>
          </a:p>
          <a:p>
            <a:r>
              <a:rPr lang="en-CA" dirty="0" smtClean="0"/>
              <a:t>We will only ever mark the master branch so make sure the code you want marked is there and pushed by the assignment deadline.</a:t>
            </a:r>
          </a:p>
          <a:p>
            <a:r>
              <a:rPr lang="en-CA" dirty="0" smtClean="0"/>
              <a:t>If you make a mistake and want a different branch marked there will be a 20% penalty applied.</a:t>
            </a:r>
          </a:p>
          <a:p>
            <a:pPr marL="0" indent="0">
              <a:buNone/>
            </a:pPr>
            <a:endParaRPr lang="en-CA" dirty="0"/>
          </a:p>
        </p:txBody>
      </p:sp>
      <p:sp>
        <p:nvSpPr>
          <p:cNvPr id="4" name="Slide Number Placeholder 3"/>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25</a:t>
            </a:fld>
            <a:endParaRPr lang="en-CA"/>
          </a:p>
        </p:txBody>
      </p:sp>
    </p:spTree>
    <p:extLst>
      <p:ext uri="{BB962C8B-B14F-4D97-AF65-F5344CB8AC3E}">
        <p14:creationId xmlns:p14="http://schemas.microsoft.com/office/powerpoint/2010/main" val="2752254818"/>
      </p:ext>
    </p:extLst>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Late Assignments</a:t>
            </a:r>
            <a:endParaRPr lang="en-CA" dirty="0"/>
          </a:p>
        </p:txBody>
      </p:sp>
      <p:sp>
        <p:nvSpPr>
          <p:cNvPr id="3" name="Content Placeholder 2"/>
          <p:cNvSpPr>
            <a:spLocks noGrp="1"/>
          </p:cNvSpPr>
          <p:nvPr>
            <p:ph idx="1"/>
          </p:nvPr>
        </p:nvSpPr>
        <p:spPr/>
        <p:txBody>
          <a:bodyPr/>
          <a:lstStyle/>
          <a:p>
            <a:r>
              <a:rPr lang="en-CA"/>
              <a:t>Late Assignments 33% per day, pro-rated by the minute to a maximum of 2 days at which time the assignment will not be accepted.</a:t>
            </a:r>
          </a:p>
          <a:p>
            <a:endParaRPr lang="en-CA"/>
          </a:p>
        </p:txBody>
      </p:sp>
      <p:sp>
        <p:nvSpPr>
          <p:cNvPr id="4" name="Slide Number Placeholder 3"/>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26</a:t>
            </a:fld>
            <a:endParaRPr lang="en-CA"/>
          </a:p>
        </p:txBody>
      </p:sp>
    </p:spTree>
    <p:extLst>
      <p:ext uri="{BB962C8B-B14F-4D97-AF65-F5344CB8AC3E}">
        <p14:creationId xmlns:p14="http://schemas.microsoft.com/office/powerpoint/2010/main" val="2237663044"/>
      </p:ext>
    </p:extLst>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Laptops in Class</a:t>
            </a:r>
            <a:endParaRPr lang="en-CA" dirty="0"/>
          </a:p>
        </p:txBody>
      </p:sp>
      <p:sp>
        <p:nvSpPr>
          <p:cNvPr id="2" name="Content Placeholder 1"/>
          <p:cNvSpPr>
            <a:spLocks noGrp="1"/>
          </p:cNvSpPr>
          <p:nvPr>
            <p:ph idx="1"/>
          </p:nvPr>
        </p:nvSpPr>
        <p:spPr/>
        <p:txBody>
          <a:bodyPr/>
          <a:lstStyle/>
          <a:p>
            <a:endParaRPr lang="en-CA"/>
          </a:p>
        </p:txBody>
      </p:sp>
    </p:spTree>
    <p:extLst>
      <p:ext uri="{BB962C8B-B14F-4D97-AF65-F5344CB8AC3E}">
        <p14:creationId xmlns:p14="http://schemas.microsoft.com/office/powerpoint/2010/main" val="2867639259"/>
      </p:ext>
    </p:extLst>
  </p:cSld>
  <p:clrMapOvr>
    <a:masterClrMapping/>
  </p:clrMapOvr>
  <p:transition spd="slow">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L</a:t>
            </a:r>
            <a:r>
              <a:rPr lang="en-CA" dirty="0" smtClean="0"/>
              <a:t>aptops can be helpful</a:t>
            </a:r>
            <a:endParaRPr lang="en-CA" dirty="0"/>
          </a:p>
        </p:txBody>
      </p:sp>
      <p:sp>
        <p:nvSpPr>
          <p:cNvPr id="2" name="Content Placeholder 1"/>
          <p:cNvSpPr>
            <a:spLocks noGrp="1"/>
          </p:cNvSpPr>
          <p:nvPr>
            <p:ph idx="1"/>
          </p:nvPr>
        </p:nvSpPr>
        <p:spPr/>
        <p:txBody>
          <a:bodyPr>
            <a:noAutofit/>
          </a:bodyPr>
          <a:lstStyle/>
          <a:p>
            <a:r>
              <a:rPr lang="en-CA" sz="4800" dirty="0"/>
              <a:t>Note taking </a:t>
            </a:r>
          </a:p>
          <a:p>
            <a:pPr lvl="4"/>
            <a:r>
              <a:rPr lang="en-CA" sz="3600" dirty="0"/>
              <a:t>recent research suggests that paper note taking is superior to taking </a:t>
            </a:r>
            <a:r>
              <a:rPr lang="en-CA" sz="3600" dirty="0" smtClean="0"/>
              <a:t>notes </a:t>
            </a:r>
            <a:r>
              <a:rPr lang="en-CA" sz="3600" dirty="0"/>
              <a:t>on a laptop for knowledge retention</a:t>
            </a:r>
          </a:p>
          <a:p>
            <a:pPr marL="1073256" lvl="4" indent="0">
              <a:buNone/>
            </a:pPr>
            <a:r>
              <a:rPr lang="en-CA" sz="3600" dirty="0">
                <a:hlinkClick r:id="rId2"/>
              </a:rPr>
              <a:t>http://www.psychologicalscience.org/index.php/news/releases/take-notes-by-hand-for-better-long-term-comprehension.html</a:t>
            </a:r>
            <a:endParaRPr lang="en-CA" sz="3600" dirty="0"/>
          </a:p>
          <a:p>
            <a:r>
              <a:rPr lang="en-CA" sz="4800" dirty="0"/>
              <a:t>Following slides</a:t>
            </a:r>
          </a:p>
          <a:p>
            <a:r>
              <a:rPr lang="en-CA" sz="4800" dirty="0"/>
              <a:t>Checking material</a:t>
            </a:r>
          </a:p>
        </p:txBody>
      </p:sp>
      <p:sp>
        <p:nvSpPr>
          <p:cNvPr id="3" name="Slide Number Placeholder 2"/>
          <p:cNvSpPr>
            <a:spLocks noGrp="1"/>
          </p:cNvSpPr>
          <p:nvPr>
            <p:ph type="sldNum" sz="quarter" idx="4294967295"/>
          </p:nvPr>
        </p:nvSpPr>
        <p:spPr>
          <a:xfrm>
            <a:off x="10079038" y="9102725"/>
            <a:ext cx="2925762" cy="457200"/>
          </a:xfrm>
          <a:prstGeom prst="rect">
            <a:avLst/>
          </a:prstGeom>
        </p:spPr>
        <p:txBody>
          <a:bodyPr/>
          <a:lstStyle/>
          <a:p>
            <a:fld id="{AB6A30C0-C0D9-4A2A-A7D1-D0D3C58D793A}" type="slidenum">
              <a:rPr lang="en-US" smtClean="0"/>
              <a:pPr/>
              <a:t>28</a:t>
            </a:fld>
            <a:endParaRPr lang="en-US"/>
          </a:p>
        </p:txBody>
      </p:sp>
    </p:spTree>
    <p:extLst>
      <p:ext uri="{BB962C8B-B14F-4D97-AF65-F5344CB8AC3E}">
        <p14:creationId xmlns:p14="http://schemas.microsoft.com/office/powerpoint/2010/main" val="2934788951"/>
      </p:ext>
    </p:extLst>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8" tIns="65025" rIns="130048" bIns="65025" numCol="1" anchor="t" anchorCtr="0" compatLnSpc="1">
            <a:prstTxWarp prst="textNoShape">
              <a:avLst/>
            </a:prstTxWarp>
          </a:bodyPr>
          <a:lstStyle/>
          <a:p>
            <a:pPr eaLnBrk="1" hangingPunct="1"/>
            <a:r>
              <a:rPr lang="en-CA" dirty="0" smtClean="0"/>
              <a:t>There are, however, problems</a:t>
            </a:r>
          </a:p>
        </p:txBody>
      </p:sp>
      <p:sp>
        <p:nvSpPr>
          <p:cNvPr id="35843" name="Rectangle 5"/>
          <p:cNvSpPr>
            <a:spLocks noGrp="1" noChangeArrowheads="1"/>
          </p:cNvSpPr>
          <p:nvPr>
            <p:ph idx="1"/>
          </p:nvPr>
        </p:nvSpPr>
        <p:spPr bwMode="auto">
          <a:xfrm>
            <a:off x="381720" y="1204392"/>
            <a:ext cx="12483381" cy="78364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8" tIns="65025" rIns="130048" bIns="65025" numCol="1" anchor="t" anchorCtr="0" compatLnSpc="1">
            <a:prstTxWarp prst="textNoShape">
              <a:avLst/>
            </a:prstTxWarp>
            <a:noAutofit/>
          </a:bodyPr>
          <a:lstStyle/>
          <a:p>
            <a:pPr lvl="1" eaLnBrk="1" hangingPunct="1">
              <a:lnSpc>
                <a:spcPct val="80000"/>
              </a:lnSpc>
            </a:pPr>
            <a:r>
              <a:rPr lang="en-US" sz="3600" dirty="0"/>
              <a:t>The psychological research shows that, contrary to what you may believe, multi-tasking is not an effective way to work or learn</a:t>
            </a:r>
          </a:p>
          <a:p>
            <a:pPr lvl="1" eaLnBrk="1" hangingPunct="1">
              <a:lnSpc>
                <a:spcPct val="80000"/>
              </a:lnSpc>
            </a:pPr>
            <a:r>
              <a:rPr lang="en-US" sz="3600" dirty="0"/>
              <a:t>You need to focus on the task at hand – (in this case CPSC 313)</a:t>
            </a:r>
          </a:p>
          <a:p>
            <a:pPr lvl="1" eaLnBrk="1" hangingPunct="1">
              <a:lnSpc>
                <a:spcPct val="80000"/>
              </a:lnSpc>
            </a:pPr>
            <a:r>
              <a:rPr lang="en-US" sz="3600" dirty="0"/>
              <a:t>Facebook, </a:t>
            </a:r>
            <a:r>
              <a:rPr lang="en-US" sz="3600" dirty="0" err="1"/>
              <a:t>Youtube</a:t>
            </a:r>
            <a:r>
              <a:rPr lang="en-US" sz="3600" dirty="0"/>
              <a:t>, </a:t>
            </a:r>
            <a:r>
              <a:rPr lang="en-US" sz="3600" dirty="0" err="1"/>
              <a:t>IMing</a:t>
            </a:r>
            <a:r>
              <a:rPr lang="en-US" sz="3600" dirty="0"/>
              <a:t>, surfing the web, playing a game or watching a movie is distracting to you</a:t>
            </a:r>
          </a:p>
          <a:p>
            <a:pPr lvl="1" eaLnBrk="1" hangingPunct="1">
              <a:lnSpc>
                <a:spcPct val="80000"/>
              </a:lnSpc>
            </a:pPr>
            <a:r>
              <a:rPr lang="en-US" sz="3600" b="1" dirty="0">
                <a:solidFill>
                  <a:srgbClr val="FF0000"/>
                </a:solidFill>
              </a:rPr>
              <a:t>But, more importantly, it is distracting to your classmates and they complain about it</a:t>
            </a:r>
          </a:p>
          <a:p>
            <a:pPr lvl="1" eaLnBrk="1" hangingPunct="1">
              <a:lnSpc>
                <a:spcPct val="80000"/>
              </a:lnSpc>
            </a:pPr>
            <a:r>
              <a:rPr lang="en-US" sz="3600" dirty="0"/>
              <a:t>The site </a:t>
            </a:r>
            <a:r>
              <a:rPr lang="en-US" sz="3600" dirty="0">
                <a:hlinkClick r:id="rId3"/>
              </a:rPr>
              <a:t>www.brainrules.net</a:t>
            </a:r>
            <a:r>
              <a:rPr lang="en-US" sz="3600" dirty="0"/>
              <a:t> is a great resource for current research on how your brain works and how people learn</a:t>
            </a:r>
          </a:p>
          <a:p>
            <a:pPr lvl="1" eaLnBrk="1" hangingPunct="1">
              <a:lnSpc>
                <a:spcPct val="80000"/>
              </a:lnSpc>
            </a:pPr>
            <a:endParaRPr lang="en-US" sz="3414" dirty="0"/>
          </a:p>
        </p:txBody>
      </p:sp>
      <p:sp>
        <p:nvSpPr>
          <p:cNvPr id="3" name="Slide Number Placeholder 2"/>
          <p:cNvSpPr>
            <a:spLocks noGrp="1"/>
          </p:cNvSpPr>
          <p:nvPr>
            <p:ph type="sldNum" sz="quarter" idx="4294967295"/>
          </p:nvPr>
        </p:nvSpPr>
        <p:spPr>
          <a:xfrm>
            <a:off x="9971088" y="9040813"/>
            <a:ext cx="3033712" cy="519112"/>
          </a:xfrm>
          <a:prstGeom prst="rect">
            <a:avLst/>
          </a:prstGeom>
        </p:spPr>
        <p:txBody>
          <a:bodyPr/>
          <a:lstStyle/>
          <a:p>
            <a:fld id="{58AC92E4-2644-4CC1-9811-3D4472D9D539}" type="slidenum">
              <a:rPr lang="en-CA" smtClean="0">
                <a:solidFill>
                  <a:srgbClr val="000000"/>
                </a:solidFill>
              </a:rPr>
              <a:pPr/>
              <a:t>29</a:t>
            </a:fld>
            <a:endParaRPr lang="en-CA" dirty="0">
              <a:solidFill>
                <a:srgbClr val="000000"/>
              </a:solidFill>
            </a:endParaRPr>
          </a:p>
        </p:txBody>
      </p:sp>
    </p:spTree>
    <p:extLst>
      <p:ext uri="{BB962C8B-B14F-4D97-AF65-F5344CB8AC3E}">
        <p14:creationId xmlns:p14="http://schemas.microsoft.com/office/powerpoint/2010/main" val="604892941"/>
      </p:ext>
    </p:extLst>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4"/>
          <p:cNvSpPr>
            <a:spLocks noGrp="1"/>
          </p:cNvSpPr>
          <p:nvPr>
            <p:ph type="sldNum" sz="quarter" idx="4294967295"/>
          </p:nvPr>
        </p:nvSpPr>
        <p:spPr bwMode="auto">
          <a:xfrm>
            <a:off x="9753605" y="9102726"/>
            <a:ext cx="2925763" cy="457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7" tIns="65023" rIns="130047" bIns="65023"/>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3025" indent="-285778" eaLnBrk="0" hangingPunct="0">
              <a:defRPr sz="3000">
                <a:solidFill>
                  <a:srgbClr val="000000"/>
                </a:solidFill>
                <a:latin typeface="Gill Sans" charset="0"/>
                <a:ea typeface="ヒラギノ角ゴ ProN W3" charset="0"/>
                <a:cs typeface="ヒラギノ角ゴ ProN W3" charset="0"/>
                <a:sym typeface="Gill Sans" charset="0"/>
              </a:defRPr>
            </a:lvl2pPr>
            <a:lvl3pPr marL="1143114" indent="-228622" eaLnBrk="0" hangingPunct="0">
              <a:defRPr sz="3000">
                <a:solidFill>
                  <a:srgbClr val="000000"/>
                </a:solidFill>
                <a:latin typeface="Gill Sans" charset="0"/>
                <a:ea typeface="ヒラギノ角ゴ ProN W3" charset="0"/>
                <a:cs typeface="ヒラギノ角ゴ ProN W3" charset="0"/>
                <a:sym typeface="Gill Sans" charset="0"/>
              </a:defRPr>
            </a:lvl3pPr>
            <a:lvl4pPr marL="1600360" indent="-228622" eaLnBrk="0" hangingPunct="0">
              <a:defRPr sz="3000">
                <a:solidFill>
                  <a:srgbClr val="000000"/>
                </a:solidFill>
                <a:latin typeface="Gill Sans" charset="0"/>
                <a:ea typeface="ヒラギノ角ゴ ProN W3" charset="0"/>
                <a:cs typeface="ヒラギノ角ゴ ProN W3" charset="0"/>
                <a:sym typeface="Gill Sans" charset="0"/>
              </a:defRPr>
            </a:lvl4pPr>
            <a:lvl5pPr marL="2057606" indent="-228622" eaLnBrk="0" hangingPunct="0">
              <a:defRPr sz="3000">
                <a:solidFill>
                  <a:srgbClr val="000000"/>
                </a:solidFill>
                <a:latin typeface="Gill Sans" charset="0"/>
                <a:ea typeface="ヒラギノ角ゴ ProN W3" charset="0"/>
                <a:cs typeface="ヒラギノ角ゴ ProN W3" charset="0"/>
                <a:sym typeface="Gill Sans" charset="0"/>
              </a:defRPr>
            </a:lvl5pPr>
            <a:lvl6pPr marL="2514852"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2098"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343"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589"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680BA386-CC5F-45A7-8987-E80599FA5C36}" type="slidenum">
              <a:rPr lang="en-US"/>
              <a:pPr eaLnBrk="1" hangingPunct="1"/>
              <a:t>3</a:t>
            </a:fld>
            <a:endParaRPr lang="en-US" dirty="0"/>
          </a:p>
        </p:txBody>
      </p:sp>
      <p:sp>
        <p:nvSpPr>
          <p:cNvPr id="24579" name="Rectangle 2"/>
          <p:cNvSpPr>
            <a:spLocks noGrp="1" noChangeArrowheads="1"/>
          </p:cNvSpPr>
          <p:nvPr>
            <p:ph type="title"/>
          </p:nvPr>
        </p:nvSpPr>
        <p:spPr/>
        <p:txBody>
          <a:bodyPr/>
          <a:lstStyle/>
          <a:p>
            <a:r>
              <a:rPr lang="en-US" smtClean="0"/>
              <a:t>Who am I?</a:t>
            </a:r>
          </a:p>
        </p:txBody>
      </p:sp>
      <p:sp>
        <p:nvSpPr>
          <p:cNvPr id="15363" name="Rectangle 3"/>
          <p:cNvSpPr>
            <a:spLocks noGrp="1" noChangeArrowheads="1"/>
          </p:cNvSpPr>
          <p:nvPr>
            <p:ph type="body" idx="1"/>
          </p:nvPr>
        </p:nvSpPr>
        <p:spPr/>
        <p:txBody>
          <a:bodyPr lIns="130047" tIns="65023" rIns="130047" bIns="65023"/>
          <a:lstStyle/>
          <a:p>
            <a:pPr>
              <a:lnSpc>
                <a:spcPct val="90000"/>
              </a:lnSpc>
              <a:defRPr/>
            </a:pPr>
            <a:r>
              <a:rPr lang="en-US" dirty="0"/>
              <a:t>Donald Acton</a:t>
            </a:r>
          </a:p>
          <a:p>
            <a:pPr>
              <a:lnSpc>
                <a:spcPct val="90000"/>
              </a:lnSpc>
              <a:defRPr/>
            </a:pPr>
            <a:r>
              <a:rPr lang="en-US" dirty="0"/>
              <a:t>How should you address me:</a:t>
            </a:r>
          </a:p>
          <a:p>
            <a:pPr lvl="1">
              <a:lnSpc>
                <a:spcPct val="90000"/>
              </a:lnSpc>
              <a:defRPr/>
            </a:pPr>
            <a:r>
              <a:rPr lang="en-US" dirty="0" err="1" smtClean="0"/>
              <a:t>Dr</a:t>
            </a:r>
            <a:r>
              <a:rPr lang="en-US" dirty="0" smtClean="0"/>
              <a:t> Acton </a:t>
            </a:r>
            <a:endParaRPr lang="en-US" dirty="0"/>
          </a:p>
          <a:p>
            <a:pPr lvl="1">
              <a:lnSpc>
                <a:spcPct val="90000"/>
              </a:lnSpc>
              <a:defRPr/>
            </a:pPr>
            <a:r>
              <a:rPr lang="en-US" dirty="0"/>
              <a:t>Don</a:t>
            </a:r>
          </a:p>
          <a:p>
            <a:pPr lvl="1">
              <a:lnSpc>
                <a:spcPct val="90000"/>
              </a:lnSpc>
              <a:defRPr/>
            </a:pPr>
            <a:r>
              <a:rPr lang="en-US" dirty="0" smtClean="0"/>
              <a:t>Donald</a:t>
            </a:r>
            <a:endParaRPr lang="en-US" dirty="0"/>
          </a:p>
          <a:p>
            <a:pPr>
              <a:lnSpc>
                <a:spcPct val="90000"/>
              </a:lnSpc>
              <a:defRPr/>
            </a:pPr>
            <a:r>
              <a:rPr lang="en-US" dirty="0"/>
              <a:t>I am not</a:t>
            </a:r>
          </a:p>
          <a:p>
            <a:pPr lvl="1">
              <a:lnSpc>
                <a:spcPct val="90000"/>
              </a:lnSpc>
              <a:defRPr/>
            </a:pPr>
            <a:r>
              <a:rPr lang="en-US" dirty="0"/>
              <a:t>Acton and my last name is not Act</a:t>
            </a:r>
            <a:r>
              <a:rPr lang="en-US" sz="3402" b="1" i="1" u="sng" dirty="0">
                <a:solidFill>
                  <a:srgbClr val="CC0000"/>
                </a:solidFill>
                <a:effectLst>
                  <a:outerShdw blurRad="38100" dist="38100" dir="2700000" algn="tl">
                    <a:srgbClr val="C0C0C0"/>
                  </a:outerShdw>
                </a:effectLst>
              </a:rPr>
              <a:t>i</a:t>
            </a:r>
            <a:r>
              <a:rPr lang="en-US" dirty="0"/>
              <a:t>on</a:t>
            </a:r>
          </a:p>
          <a:p>
            <a:pPr>
              <a:lnSpc>
                <a:spcPct val="90000"/>
              </a:lnSpc>
              <a:defRPr/>
            </a:pPr>
            <a:r>
              <a:rPr lang="en-US" dirty="0"/>
              <a:t>Don’t be afraid to say hi to me outside of class</a:t>
            </a:r>
          </a:p>
          <a:p>
            <a:pPr>
              <a:lnSpc>
                <a:spcPct val="90000"/>
              </a:lnSpc>
              <a:buFont typeface="Arial Black" pitchFamily="34" charset="0"/>
              <a:buNone/>
              <a:defRPr/>
            </a:pPr>
            <a:endParaRPr lang="en-US" dirty="0"/>
          </a:p>
          <a:p>
            <a:pPr>
              <a:lnSpc>
                <a:spcPct val="90000"/>
              </a:lnSpc>
              <a:defRPr/>
            </a:pPr>
            <a:endParaRPr lang="en-US" dirty="0"/>
          </a:p>
        </p:txBody>
      </p:sp>
    </p:spTree>
    <p:extLst>
      <p:ext uri="{BB962C8B-B14F-4D97-AF65-F5344CB8AC3E}">
        <p14:creationId xmlns:p14="http://schemas.microsoft.com/office/powerpoint/2010/main" val="220036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Laptop Usage</a:t>
            </a:r>
            <a:endParaRPr lang="en-CA" dirty="0"/>
          </a:p>
        </p:txBody>
      </p:sp>
      <p:sp>
        <p:nvSpPr>
          <p:cNvPr id="3" name="Content Placeholder 2"/>
          <p:cNvSpPr>
            <a:spLocks noGrp="1"/>
          </p:cNvSpPr>
          <p:nvPr>
            <p:ph idx="1"/>
          </p:nvPr>
        </p:nvSpPr>
        <p:spPr/>
        <p:txBody>
          <a:bodyPr>
            <a:normAutofit/>
          </a:bodyPr>
          <a:lstStyle/>
          <a:p>
            <a:r>
              <a:rPr lang="en-CA" sz="4400" dirty="0"/>
              <a:t>Laptops </a:t>
            </a:r>
            <a:r>
              <a:rPr lang="en-CA" sz="4400" dirty="0" smtClean="0"/>
              <a:t>for </a:t>
            </a:r>
            <a:r>
              <a:rPr lang="en-CA" sz="4400" b="1" dirty="0" smtClean="0">
                <a:solidFill>
                  <a:srgbClr val="FF0000"/>
                </a:solidFill>
              </a:rPr>
              <a:t>CS 313 course related work </a:t>
            </a:r>
            <a:r>
              <a:rPr lang="en-CA" sz="4400" dirty="0" smtClean="0"/>
              <a:t>permitted </a:t>
            </a:r>
            <a:endParaRPr lang="en-CA" sz="4400" dirty="0" smtClean="0"/>
          </a:p>
          <a:p>
            <a:r>
              <a:rPr lang="en-CA" sz="4400" dirty="0" smtClean="0"/>
              <a:t>Laptops </a:t>
            </a:r>
            <a:r>
              <a:rPr lang="en-CA" sz="4400" dirty="0"/>
              <a:t>not permitted for game playing, </a:t>
            </a:r>
            <a:r>
              <a:rPr lang="en-CA" sz="4400" dirty="0" err="1"/>
              <a:t>facebooking</a:t>
            </a:r>
            <a:r>
              <a:rPr lang="en-CA" sz="4400" dirty="0"/>
              <a:t> </a:t>
            </a:r>
            <a:r>
              <a:rPr lang="en-CA" sz="4400" dirty="0" err="1"/>
              <a:t>etc</a:t>
            </a:r>
            <a:endParaRPr lang="en-CA" sz="4400" dirty="0"/>
          </a:p>
          <a:p>
            <a:r>
              <a:rPr lang="en-CA" sz="4400" dirty="0"/>
              <a:t>Operate the laptop on the dimmest setting</a:t>
            </a:r>
          </a:p>
          <a:p>
            <a:pPr marL="0" indent="0">
              <a:buNone/>
            </a:pPr>
            <a:endParaRPr lang="en-CA" sz="4400" dirty="0"/>
          </a:p>
        </p:txBody>
      </p:sp>
      <p:sp>
        <p:nvSpPr>
          <p:cNvPr id="4" name="Slide Number Placeholder 3"/>
          <p:cNvSpPr>
            <a:spLocks noGrp="1"/>
          </p:cNvSpPr>
          <p:nvPr>
            <p:ph type="sldNum" sz="quarter" idx="4294967295"/>
          </p:nvPr>
        </p:nvSpPr>
        <p:spPr>
          <a:xfrm>
            <a:off x="10079038" y="9102725"/>
            <a:ext cx="2925762" cy="457200"/>
          </a:xfrm>
          <a:prstGeom prst="rect">
            <a:avLst/>
          </a:prstGeom>
        </p:spPr>
        <p:txBody>
          <a:bodyPr/>
          <a:lstStyle/>
          <a:p>
            <a:fld id="{AB6A30C0-C0D9-4A2A-A7D1-D0D3C58D793A}" type="slidenum">
              <a:rPr lang="en-US" smtClean="0">
                <a:solidFill>
                  <a:srgbClr val="000000"/>
                </a:solidFill>
              </a:rPr>
              <a:pPr/>
              <a:t>30</a:t>
            </a:fld>
            <a:endParaRPr lang="en-US">
              <a:solidFill>
                <a:srgbClr val="000000"/>
              </a:solidFill>
            </a:endParaRPr>
          </a:p>
        </p:txBody>
      </p:sp>
    </p:spTree>
    <p:extLst>
      <p:ext uri="{BB962C8B-B14F-4D97-AF65-F5344CB8AC3E}">
        <p14:creationId xmlns:p14="http://schemas.microsoft.com/office/powerpoint/2010/main" val="4051667959"/>
      </p:ext>
    </p:extLst>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20" y="844352"/>
            <a:ext cx="11055350" cy="2090737"/>
          </a:xfrm>
        </p:spPr>
        <p:txBody>
          <a:bodyPr/>
          <a:lstStyle/>
          <a:p>
            <a:r>
              <a:rPr lang="en-CA" dirty="0" smtClean="0"/>
              <a:t>Resources</a:t>
            </a:r>
            <a:endParaRPr lang="en-CA" dirty="0"/>
          </a:p>
        </p:txBody>
      </p:sp>
      <p:sp>
        <p:nvSpPr>
          <p:cNvPr id="5" name="Subtitle 4"/>
          <p:cNvSpPr>
            <a:spLocks noGrp="1"/>
          </p:cNvSpPr>
          <p:nvPr>
            <p:ph type="subTitle" idx="1"/>
          </p:nvPr>
        </p:nvSpPr>
        <p:spPr>
          <a:xfrm>
            <a:off x="1951042" y="2788568"/>
            <a:ext cx="9102725" cy="5832647"/>
          </a:xfrm>
        </p:spPr>
        <p:txBody>
          <a:bodyPr/>
          <a:lstStyle/>
          <a:p>
            <a:pPr marL="571500" indent="-571500" algn="l">
              <a:buFont typeface="Arial" panose="020B0604020202020204" pitchFamily="34" charset="0"/>
              <a:buChar char="•"/>
            </a:pPr>
            <a:r>
              <a:rPr lang="en-CA" dirty="0" smtClean="0"/>
              <a:t>Piazza</a:t>
            </a:r>
          </a:p>
          <a:p>
            <a:pPr marL="571500" indent="-571500" algn="l">
              <a:buFont typeface="Arial" panose="020B0604020202020204" pitchFamily="34" charset="0"/>
              <a:buChar char="•"/>
            </a:pPr>
            <a:r>
              <a:rPr lang="en-CA" dirty="0" smtClean="0"/>
              <a:t>Connect</a:t>
            </a:r>
          </a:p>
          <a:p>
            <a:pPr marL="571500" indent="-571500" algn="l">
              <a:buFont typeface="Arial" panose="020B0604020202020204" pitchFamily="34" charset="0"/>
              <a:buChar char="•"/>
            </a:pPr>
            <a:r>
              <a:rPr lang="en-CA" dirty="0" err="1" smtClean="0"/>
              <a:t>edX</a:t>
            </a:r>
            <a:endParaRPr lang="en-CA" dirty="0" smtClean="0"/>
          </a:p>
          <a:p>
            <a:pPr marL="571500" indent="-571500" algn="l">
              <a:buFont typeface="Arial" panose="020B0604020202020204" pitchFamily="34" charset="0"/>
              <a:buChar char="•"/>
            </a:pPr>
            <a:r>
              <a:rPr lang="en-CA" dirty="0" smtClean="0"/>
              <a:t>Textbook</a:t>
            </a:r>
          </a:p>
          <a:p>
            <a:pPr marL="571500" indent="-571500" algn="l">
              <a:buFont typeface="Arial" panose="020B0604020202020204" pitchFamily="34" charset="0"/>
              <a:buChar char="•"/>
            </a:pPr>
            <a:r>
              <a:rPr lang="en-CA" dirty="0" smtClean="0"/>
              <a:t>Slides</a:t>
            </a:r>
          </a:p>
          <a:p>
            <a:pPr algn="l"/>
            <a:endParaRPr lang="en-CA" dirty="0"/>
          </a:p>
        </p:txBody>
      </p:sp>
    </p:spTree>
    <p:extLst>
      <p:ext uri="{BB962C8B-B14F-4D97-AF65-F5344CB8AC3E}">
        <p14:creationId xmlns:p14="http://schemas.microsoft.com/office/powerpoint/2010/main" val="2792441348"/>
      </p:ext>
    </p:extLst>
  </p:cSld>
  <p:clrMapOvr>
    <a:masterClrMapping/>
  </p:clrMapOvr>
  <p:transition spd="slow">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Bauhaus 93" pitchFamily="82" charset="0"/>
              </a:rPr>
              <a:t>piazza</a:t>
            </a:r>
            <a:endParaRPr lang="en-CA" i="1" dirty="0"/>
          </a:p>
        </p:txBody>
      </p:sp>
      <p:sp>
        <p:nvSpPr>
          <p:cNvPr id="3" name="Content Placeholder 2"/>
          <p:cNvSpPr>
            <a:spLocks noGrp="1"/>
          </p:cNvSpPr>
          <p:nvPr>
            <p:ph idx="1"/>
          </p:nvPr>
        </p:nvSpPr>
        <p:spPr>
          <a:xfrm>
            <a:off x="669925" y="1420420"/>
            <a:ext cx="11703050" cy="7128787"/>
          </a:xfrm>
        </p:spPr>
        <p:txBody>
          <a:bodyPr lIns="130047" tIns="65023" rIns="130047" bIns="65023"/>
          <a:lstStyle/>
          <a:p>
            <a:r>
              <a:rPr lang="en-CA" dirty="0" smtClean="0"/>
              <a:t>Replaces the discussion board of connect </a:t>
            </a:r>
          </a:p>
          <a:p>
            <a:r>
              <a:rPr lang="en-CA" dirty="0" smtClean="0"/>
              <a:t>All </a:t>
            </a:r>
            <a:r>
              <a:rPr lang="en-CA" dirty="0" smtClean="0"/>
              <a:t>discussions, questions and course notices will be through piazza</a:t>
            </a:r>
            <a:endParaRPr lang="en-CA" dirty="0"/>
          </a:p>
          <a:p>
            <a:r>
              <a:rPr lang="en-CA" sz="4002" dirty="0"/>
              <a:t>The course website </a:t>
            </a:r>
            <a:r>
              <a:rPr lang="en-CA" sz="4002" dirty="0">
                <a:hlinkClick r:id="rId2"/>
              </a:rPr>
              <a:t>http://www.ugrad.cs.ubc.ca/~cs313</a:t>
            </a:r>
            <a:r>
              <a:rPr lang="en-CA" sz="4002" dirty="0"/>
              <a:t> </a:t>
            </a:r>
          </a:p>
          <a:p>
            <a:pPr marL="0" indent="0">
              <a:buNone/>
            </a:pPr>
            <a:r>
              <a:rPr lang="en-CA" sz="4002" dirty="0" smtClean="0"/>
              <a:t>Will </a:t>
            </a:r>
            <a:r>
              <a:rPr lang="en-CA" sz="4002" dirty="0"/>
              <a:t>have the link to </a:t>
            </a:r>
            <a:r>
              <a:rPr lang="en-CA" sz="4002" dirty="0" smtClean="0"/>
              <a:t>the signup instructions and an announcement on Connect will provide the access code. </a:t>
            </a:r>
            <a:r>
              <a:rPr lang="en-CA" sz="4002" dirty="0" smtClean="0"/>
              <a:t> </a:t>
            </a:r>
            <a:endParaRPr lang="en-CA" sz="4002" dirty="0"/>
          </a:p>
        </p:txBody>
      </p:sp>
      <p:sp>
        <p:nvSpPr>
          <p:cNvPr id="4" name="Slide Number Placeholder 3"/>
          <p:cNvSpPr>
            <a:spLocks noGrp="1"/>
          </p:cNvSpPr>
          <p:nvPr>
            <p:ph type="sldNum" sz="quarter" idx="4294967295"/>
          </p:nvPr>
        </p:nvSpPr>
        <p:spPr>
          <a:xfrm>
            <a:off x="9753601" y="9103367"/>
            <a:ext cx="2926080" cy="456071"/>
          </a:xfrm>
          <a:prstGeom prst="rect">
            <a:avLst/>
          </a:prstGeom>
        </p:spPr>
        <p:txBody>
          <a:bodyPr lIns="130047" tIns="65023" rIns="130047" bIns="65023"/>
          <a:lstStyle/>
          <a:p>
            <a:fld id="{AB6A30C0-C0D9-4A2A-A7D1-D0D3C58D793A}" type="slidenum">
              <a:rPr lang="en-US" smtClean="0"/>
              <a:pPr/>
              <a:t>32</a:t>
            </a:fld>
            <a:endParaRPr lang="en-US" dirty="0"/>
          </a:p>
        </p:txBody>
      </p:sp>
    </p:spTree>
    <p:extLst>
      <p:ext uri="{BB962C8B-B14F-4D97-AF65-F5344CB8AC3E}">
        <p14:creationId xmlns:p14="http://schemas.microsoft.com/office/powerpoint/2010/main" val="1635481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Bauhaus 93" pitchFamily="82" charset="0"/>
              </a:rPr>
              <a:t>piazza</a:t>
            </a:r>
            <a:endParaRPr lang="en-CA" dirty="0"/>
          </a:p>
        </p:txBody>
      </p:sp>
      <p:sp>
        <p:nvSpPr>
          <p:cNvPr id="3" name="Content Placeholder 2"/>
          <p:cNvSpPr>
            <a:spLocks noGrp="1"/>
          </p:cNvSpPr>
          <p:nvPr>
            <p:ph idx="1"/>
          </p:nvPr>
        </p:nvSpPr>
        <p:spPr/>
        <p:txBody>
          <a:bodyPr lIns="130047" tIns="65023" rIns="130047" bIns="65023"/>
          <a:lstStyle/>
          <a:p>
            <a:r>
              <a:rPr lang="en-CA" dirty="0" smtClean="0"/>
              <a:t>If you already have a piazza account, but it doesn’t know about your </a:t>
            </a:r>
            <a:r>
              <a:rPr lang="en-CA" dirty="0" err="1" smtClean="0"/>
              <a:t>ugrad</a:t>
            </a:r>
            <a:r>
              <a:rPr lang="en-CA" dirty="0" smtClean="0"/>
              <a:t> email, then:</a:t>
            </a:r>
          </a:p>
          <a:p>
            <a:pPr lvl="1"/>
            <a:r>
              <a:rPr lang="en-CA" dirty="0" smtClean="0"/>
              <a:t>Go to your piazza account settings (top right, click on your name)</a:t>
            </a:r>
          </a:p>
          <a:p>
            <a:pPr lvl="1"/>
            <a:r>
              <a:rPr lang="en-CA" dirty="0" smtClean="0"/>
              <a:t>In the email address section add your </a:t>
            </a:r>
            <a:r>
              <a:rPr lang="en-CA" dirty="0" err="1" smtClean="0"/>
              <a:t>ugrad</a:t>
            </a:r>
            <a:r>
              <a:rPr lang="en-CA" dirty="0" smtClean="0"/>
              <a:t> ID as a new email address</a:t>
            </a:r>
          </a:p>
          <a:p>
            <a:pPr lvl="1"/>
            <a:r>
              <a:rPr lang="en-CA" dirty="0" smtClean="0"/>
              <a:t>Follow the provided instructions</a:t>
            </a:r>
            <a:endParaRPr lang="en-CA" dirty="0"/>
          </a:p>
        </p:txBody>
      </p:sp>
      <p:sp>
        <p:nvSpPr>
          <p:cNvPr id="4" name="Slide Number Placeholder 3"/>
          <p:cNvSpPr>
            <a:spLocks noGrp="1"/>
          </p:cNvSpPr>
          <p:nvPr>
            <p:ph type="sldNum" sz="quarter" idx="4294967295"/>
          </p:nvPr>
        </p:nvSpPr>
        <p:spPr>
          <a:xfrm>
            <a:off x="9753601" y="9103367"/>
            <a:ext cx="2926080" cy="456071"/>
          </a:xfrm>
          <a:prstGeom prst="rect">
            <a:avLst/>
          </a:prstGeom>
        </p:spPr>
        <p:txBody>
          <a:bodyPr lIns="130047" tIns="65023" rIns="130047" bIns="65023"/>
          <a:lstStyle/>
          <a:p>
            <a:fld id="{AB6A30C0-C0D9-4A2A-A7D1-D0D3C58D793A}" type="slidenum">
              <a:rPr lang="en-US" smtClean="0"/>
              <a:pPr/>
              <a:t>33</a:t>
            </a:fld>
            <a:endParaRPr lang="en-US"/>
          </a:p>
        </p:txBody>
      </p:sp>
    </p:spTree>
    <p:extLst>
      <p:ext uri="{BB962C8B-B14F-4D97-AF65-F5344CB8AC3E}">
        <p14:creationId xmlns:p14="http://schemas.microsoft.com/office/powerpoint/2010/main" val="2423427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CBF11A2F-2F31-4379-8D08-96A1CB8BCA65}" type="slidenum">
              <a:rPr lang="en-US"/>
              <a:pPr/>
              <a:t>34</a:t>
            </a:fld>
            <a:endParaRPr lang="en-US"/>
          </a:p>
        </p:txBody>
      </p:sp>
      <p:sp>
        <p:nvSpPr>
          <p:cNvPr id="3807234" name="Rectangle 2"/>
          <p:cNvSpPr>
            <a:spLocks noGrp="1" noChangeArrowheads="1"/>
          </p:cNvSpPr>
          <p:nvPr>
            <p:ph type="title"/>
          </p:nvPr>
        </p:nvSpPr>
        <p:spPr/>
        <p:txBody>
          <a:bodyPr/>
          <a:lstStyle/>
          <a:p>
            <a:r>
              <a:rPr lang="en-CA" dirty="0" smtClean="0"/>
              <a:t>Connect</a:t>
            </a:r>
            <a:endParaRPr lang="en-CA" dirty="0"/>
          </a:p>
        </p:txBody>
      </p:sp>
      <p:sp>
        <p:nvSpPr>
          <p:cNvPr id="3807235" name="Rectangle 3"/>
          <p:cNvSpPr>
            <a:spLocks noGrp="1" noChangeArrowheads="1"/>
          </p:cNvSpPr>
          <p:nvPr>
            <p:ph type="body" idx="1"/>
          </p:nvPr>
        </p:nvSpPr>
        <p:spPr/>
        <p:txBody>
          <a:bodyPr lIns="130047" tIns="65023" rIns="130047" bIns="65023"/>
          <a:lstStyle/>
          <a:p>
            <a:r>
              <a:rPr lang="en-CA" dirty="0" smtClean="0"/>
              <a:t>Grades</a:t>
            </a:r>
            <a:endParaRPr lang="en-CA" dirty="0"/>
          </a:p>
          <a:p>
            <a:r>
              <a:rPr lang="en-CA" dirty="0"/>
              <a:t>Quiz </a:t>
            </a:r>
            <a:r>
              <a:rPr lang="en-CA" dirty="0" smtClean="0"/>
              <a:t>Answers</a:t>
            </a:r>
          </a:p>
          <a:p>
            <a:r>
              <a:rPr lang="en-CA" dirty="0" smtClean="0"/>
              <a:t>Practice quizzes</a:t>
            </a:r>
            <a:endParaRPr lang="en-CA" dirty="0" smtClean="0"/>
          </a:p>
          <a:p>
            <a:r>
              <a:rPr lang="en-CA" dirty="0" smtClean="0"/>
              <a:t>Other </a:t>
            </a:r>
            <a:r>
              <a:rPr lang="en-CA" dirty="0" smtClean="0"/>
              <a:t>electronically distributed materials, including the course </a:t>
            </a:r>
            <a:r>
              <a:rPr lang="en-CA" dirty="0" smtClean="0"/>
              <a:t>slides – basically anything where there might be copyright or privacy issues</a:t>
            </a:r>
            <a:endParaRPr lang="en-CA" dirty="0"/>
          </a:p>
          <a:p>
            <a:pPr marL="0" indent="0">
              <a:buNone/>
            </a:pPr>
            <a:endParaRPr lang="en-CA" dirty="0"/>
          </a:p>
        </p:txBody>
      </p:sp>
    </p:spTree>
    <p:extLst>
      <p:ext uri="{BB962C8B-B14F-4D97-AF65-F5344CB8AC3E}">
        <p14:creationId xmlns:p14="http://schemas.microsoft.com/office/powerpoint/2010/main" val="2163037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edX</a:t>
            </a:r>
            <a:endParaRPr lang="en-CA"/>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CA" dirty="0"/>
              <a:t>Learning goals</a:t>
            </a:r>
          </a:p>
          <a:p>
            <a:pPr marL="342900" indent="-342900">
              <a:buFont typeface="Arial" panose="020B0604020202020204" pitchFamily="34" charset="0"/>
              <a:buChar char="•"/>
            </a:pPr>
            <a:r>
              <a:rPr lang="en-CA" dirty="0"/>
              <a:t>Readings</a:t>
            </a:r>
          </a:p>
          <a:p>
            <a:pPr marL="342900" indent="-342900">
              <a:buFont typeface="Arial" panose="020B0604020202020204" pitchFamily="34" charset="0"/>
              <a:buChar char="•"/>
            </a:pPr>
            <a:r>
              <a:rPr lang="en-CA" dirty="0"/>
              <a:t>Assigned problems</a:t>
            </a:r>
          </a:p>
          <a:p>
            <a:pPr marL="342900" indent="-342900">
              <a:buFont typeface="Arial" panose="020B0604020202020204" pitchFamily="34" charset="0"/>
              <a:buChar char="•"/>
            </a:pPr>
            <a:r>
              <a:rPr lang="en-CA" dirty="0"/>
              <a:t>Additional references</a:t>
            </a:r>
          </a:p>
          <a:p>
            <a:pPr marL="342900" indent="-342900">
              <a:buFont typeface="Arial" panose="020B0604020202020204" pitchFamily="34" charset="0"/>
              <a:buChar char="•"/>
            </a:pPr>
            <a:r>
              <a:rPr lang="en-CA" dirty="0"/>
              <a:t>Pre-class questions</a:t>
            </a:r>
          </a:p>
          <a:p>
            <a:endParaRPr lang="en-CA" dirty="0"/>
          </a:p>
          <a:p>
            <a:r>
              <a:rPr lang="en-CA" dirty="0"/>
              <a:t>Instructions on how to signup for </a:t>
            </a:r>
            <a:r>
              <a:rPr lang="en-CA" dirty="0" err="1"/>
              <a:t>edX</a:t>
            </a:r>
            <a:r>
              <a:rPr lang="en-CA" dirty="0"/>
              <a:t> are in an announcement on Connect. Follow the instructions carefully. Make sure to use the institutional signup approach. </a:t>
            </a:r>
          </a:p>
          <a:p>
            <a:endParaRPr lang="en-CA" dirty="0"/>
          </a:p>
        </p:txBody>
      </p:sp>
    </p:spTree>
    <p:extLst>
      <p:ext uri="{BB962C8B-B14F-4D97-AF65-F5344CB8AC3E}">
        <p14:creationId xmlns:p14="http://schemas.microsoft.com/office/powerpoint/2010/main" val="1153168592"/>
      </p:ext>
    </p:extLst>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Slides</a:t>
            </a:r>
            <a:endParaRPr lang="en-CA" dirty="0"/>
          </a:p>
        </p:txBody>
      </p:sp>
      <p:sp>
        <p:nvSpPr>
          <p:cNvPr id="3" name="Content Placeholder 2"/>
          <p:cNvSpPr>
            <a:spLocks noGrp="1"/>
          </p:cNvSpPr>
          <p:nvPr>
            <p:ph idx="1"/>
          </p:nvPr>
        </p:nvSpPr>
        <p:spPr/>
        <p:txBody>
          <a:bodyPr/>
          <a:lstStyle/>
          <a:p>
            <a:r>
              <a:rPr lang="en-CA" dirty="0" smtClean="0"/>
              <a:t>Will be provided in advance but are subject to revision</a:t>
            </a:r>
          </a:p>
          <a:p>
            <a:r>
              <a:rPr lang="en-CA" dirty="0" smtClean="0"/>
              <a:t>Will be available on connect, but only in </a:t>
            </a:r>
            <a:r>
              <a:rPr lang="en-CA" dirty="0" err="1" smtClean="0"/>
              <a:t>powerpoint</a:t>
            </a:r>
            <a:r>
              <a:rPr lang="en-CA" dirty="0" smtClean="0"/>
              <a:t> format </a:t>
            </a:r>
          </a:p>
          <a:p>
            <a:pPr lvl="1"/>
            <a:r>
              <a:rPr lang="en-CA" dirty="0" smtClean="0"/>
              <a:t>If you want it in another format login to a Department Windows machine and convert to your favourite format</a:t>
            </a:r>
          </a:p>
          <a:p>
            <a:r>
              <a:rPr lang="en-CA" dirty="0" smtClean="0"/>
              <a:t>As a UBC student you are entitled to a free (to you) copy of Office 365 – there are versions for Windows and MAC, but nothing for Linux. (</a:t>
            </a:r>
            <a:r>
              <a:rPr lang="en-CA" dirty="0" err="1" smtClean="0"/>
              <a:t>Libreoffice</a:t>
            </a:r>
            <a:r>
              <a:rPr lang="en-CA" dirty="0" smtClean="0"/>
              <a:t> often works) </a:t>
            </a:r>
            <a:endParaRPr lang="en-CA" dirty="0"/>
          </a:p>
        </p:txBody>
      </p:sp>
    </p:spTree>
    <p:extLst>
      <p:ext uri="{BB962C8B-B14F-4D97-AF65-F5344CB8AC3E}">
        <p14:creationId xmlns:p14="http://schemas.microsoft.com/office/powerpoint/2010/main" val="3485995926"/>
      </p:ext>
    </p:extLst>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138392EE-11C6-4460-9FDE-D945B3856CB6}" type="slidenum">
              <a:rPr lang="en-US"/>
              <a:pPr/>
              <a:t>37</a:t>
            </a:fld>
            <a:endParaRPr lang="en-US"/>
          </a:p>
        </p:txBody>
      </p:sp>
      <p:sp>
        <p:nvSpPr>
          <p:cNvPr id="1946626" name="Rectangle 2"/>
          <p:cNvSpPr>
            <a:spLocks noGrp="1" noChangeArrowheads="1"/>
          </p:cNvSpPr>
          <p:nvPr>
            <p:ph type="title"/>
          </p:nvPr>
        </p:nvSpPr>
        <p:spPr/>
        <p:txBody>
          <a:bodyPr/>
          <a:lstStyle/>
          <a:p>
            <a:r>
              <a:rPr lang="en-US" dirty="0"/>
              <a:t>Some </a:t>
            </a:r>
            <a:r>
              <a:rPr lang="en-US" dirty="0" smtClean="0"/>
              <a:t>More Rules</a:t>
            </a:r>
            <a:endParaRPr lang="en-US" dirty="0"/>
          </a:p>
        </p:txBody>
      </p:sp>
      <p:sp>
        <p:nvSpPr>
          <p:cNvPr id="1946627" name="Rectangle 3"/>
          <p:cNvSpPr>
            <a:spLocks noGrp="1" noChangeArrowheads="1"/>
          </p:cNvSpPr>
          <p:nvPr>
            <p:ph type="body" idx="1"/>
          </p:nvPr>
        </p:nvSpPr>
        <p:spPr/>
        <p:txBody>
          <a:bodyPr lIns="130047" tIns="65023" rIns="130047" bIns="65023"/>
          <a:lstStyle/>
          <a:p>
            <a:pPr>
              <a:lnSpc>
                <a:spcPct val="90000"/>
              </a:lnSpc>
            </a:pPr>
            <a:r>
              <a:rPr lang="en-US"/>
              <a:t>Unexpected absence of a scheduled activity </a:t>
            </a:r>
          </a:p>
          <a:p>
            <a:pPr>
              <a:lnSpc>
                <a:spcPct val="90000"/>
              </a:lnSpc>
            </a:pPr>
            <a:r>
              <a:rPr lang="en-US"/>
              <a:t>Late Policy</a:t>
            </a:r>
          </a:p>
          <a:p>
            <a:pPr>
              <a:lnSpc>
                <a:spcPct val="90000"/>
              </a:lnSpc>
            </a:pPr>
            <a:r>
              <a:rPr lang="en-US"/>
              <a:t>Disputing marks</a:t>
            </a:r>
          </a:p>
          <a:p>
            <a:pPr>
              <a:lnSpc>
                <a:spcPct val="90000"/>
              </a:lnSpc>
            </a:pPr>
            <a:r>
              <a:rPr lang="en-US"/>
              <a:t>Academic conduct </a:t>
            </a:r>
          </a:p>
          <a:p>
            <a:pPr>
              <a:lnSpc>
                <a:spcPct val="90000"/>
              </a:lnSpc>
            </a:pPr>
            <a:r>
              <a:rPr lang="en-US"/>
              <a:t>Final exam - don't make travel plans until schedule finalized </a:t>
            </a:r>
          </a:p>
          <a:p>
            <a:pPr>
              <a:lnSpc>
                <a:spcPct val="90000"/>
              </a:lnSpc>
            </a:pPr>
            <a:r>
              <a:rPr lang="en-US"/>
              <a:t>See course policies web page for more details </a:t>
            </a:r>
          </a:p>
        </p:txBody>
      </p:sp>
    </p:spTree>
    <p:extLst>
      <p:ext uri="{BB962C8B-B14F-4D97-AF65-F5344CB8AC3E}">
        <p14:creationId xmlns:p14="http://schemas.microsoft.com/office/powerpoint/2010/main" val="235137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bwMode="auto">
          <a:xfrm>
            <a:off x="5494294" y="4228733"/>
            <a:ext cx="7077019" cy="4441140"/>
          </a:xfrm>
          <a:prstGeom prst="cloud">
            <a:avLst/>
          </a:prstGeom>
          <a:solidFill>
            <a:srgbClr val="FFCCCC"/>
          </a:solidFill>
          <a:ln w="9525" cap="flat" cmpd="sng" algn="ctr">
            <a:solidFill>
              <a:srgbClr val="000000"/>
            </a:solidFill>
            <a:prstDash val="solid"/>
            <a:round/>
            <a:headEnd type="none" w="med" len="med"/>
            <a:tailEnd type="none" w="med" len="med"/>
          </a:ln>
          <a:effectLst/>
        </p:spPr>
        <p:txBody>
          <a:bodyPr vert="horz" wrap="none" lIns="127999" tIns="66559" rIns="127999" bIns="66559" numCol="1" rtlCol="0" anchor="ctr" anchorCtr="0" compatLnSpc="1">
            <a:prstTxWarp prst="textNoShape">
              <a:avLst/>
            </a:prstTxWarp>
          </a:bodyPr>
          <a:lstStyle/>
          <a:p>
            <a:pPr marL="487722" indent="-487722" algn="ctr" defTabSz="1300590">
              <a:spcBef>
                <a:spcPct val="20000"/>
              </a:spcBef>
            </a:pPr>
            <a:r>
              <a:rPr lang="en-CA" sz="2300" dirty="0">
                <a:latin typeface="Helvetica" pitchFamily="4" charset="0"/>
              </a:rPr>
              <a:t>Only if it causes</a:t>
            </a:r>
          </a:p>
          <a:p>
            <a:pPr marL="487722" indent="-487722" algn="ctr" defTabSz="1300590">
              <a:spcBef>
                <a:spcPct val="20000"/>
              </a:spcBef>
            </a:pPr>
            <a:r>
              <a:rPr lang="en-CA" dirty="0"/>
              <a:t>you to miss </a:t>
            </a:r>
          </a:p>
          <a:p>
            <a:pPr marL="487722" indent="-487722" algn="ctr" defTabSz="1300590">
              <a:spcBef>
                <a:spcPct val="20000"/>
              </a:spcBef>
            </a:pPr>
            <a:r>
              <a:rPr lang="en-CA" dirty="0"/>
              <a:t>work like a quiz or </a:t>
            </a:r>
          </a:p>
          <a:p>
            <a:pPr marL="487722" indent="-487722" algn="ctr" defTabSz="1300590">
              <a:spcBef>
                <a:spcPct val="20000"/>
              </a:spcBef>
            </a:pPr>
            <a:r>
              <a:rPr lang="en-CA" dirty="0"/>
              <a:t>a</a:t>
            </a:r>
            <a:r>
              <a:rPr lang="en-CA" sz="2300" dirty="0">
                <a:latin typeface="Helvetica" pitchFamily="4" charset="0"/>
              </a:rPr>
              <a:t>ssignment deadline</a:t>
            </a:r>
          </a:p>
        </p:txBody>
      </p:sp>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847BE429-B723-4326-A248-2EA2F9DA9DF7}" type="slidenum">
              <a:rPr lang="en-US"/>
              <a:pPr/>
              <a:t>38</a:t>
            </a:fld>
            <a:endParaRPr lang="en-US"/>
          </a:p>
        </p:txBody>
      </p:sp>
      <p:sp>
        <p:nvSpPr>
          <p:cNvPr id="2834434" name="Rectangle 2"/>
          <p:cNvSpPr>
            <a:spLocks noGrp="1" noChangeArrowheads="1"/>
          </p:cNvSpPr>
          <p:nvPr>
            <p:ph type="title"/>
          </p:nvPr>
        </p:nvSpPr>
        <p:spPr/>
        <p:txBody>
          <a:bodyPr/>
          <a:lstStyle/>
          <a:p>
            <a:r>
              <a:rPr lang="en-US" dirty="0"/>
              <a:t>Unexpected Absence</a:t>
            </a:r>
          </a:p>
        </p:txBody>
      </p:sp>
      <p:sp>
        <p:nvSpPr>
          <p:cNvPr id="2834435" name="Rectangle 3"/>
          <p:cNvSpPr>
            <a:spLocks noGrp="1" noChangeArrowheads="1"/>
          </p:cNvSpPr>
          <p:nvPr>
            <p:ph type="body" idx="1"/>
          </p:nvPr>
        </p:nvSpPr>
        <p:spPr/>
        <p:txBody>
          <a:bodyPr lIns="130047" tIns="65023" rIns="130047" bIns="65023"/>
          <a:lstStyle/>
          <a:p>
            <a:r>
              <a:rPr lang="en-US" dirty="0"/>
              <a:t>Send email or have someone send email to </a:t>
            </a:r>
            <a:r>
              <a:rPr lang="en-US" dirty="0" smtClean="0"/>
              <a:t>the course account (cs313@ugrad.cs.ubc.ca)</a:t>
            </a:r>
            <a:endParaRPr lang="en-US" dirty="0"/>
          </a:p>
          <a:p>
            <a:r>
              <a:rPr lang="en-US" dirty="0"/>
              <a:t>Meet with me ASAP to decide what is to be done</a:t>
            </a:r>
          </a:p>
          <a:p>
            <a:r>
              <a:rPr lang="en-US" dirty="0"/>
              <a:t>Failure to do this could result in a grade of 0 for that work</a:t>
            </a:r>
          </a:p>
          <a:p>
            <a:endParaRPr lang="en-US" dirty="0"/>
          </a:p>
        </p:txBody>
      </p:sp>
    </p:spTree>
    <p:extLst>
      <p:ext uri="{BB962C8B-B14F-4D97-AF65-F5344CB8AC3E}">
        <p14:creationId xmlns:p14="http://schemas.microsoft.com/office/powerpoint/2010/main" val="299147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B90E31EE-6FD8-4A44-BD15-74844B88F00C}" type="slidenum">
              <a:rPr lang="en-US"/>
              <a:pPr/>
              <a:t>39</a:t>
            </a:fld>
            <a:endParaRPr lang="en-US"/>
          </a:p>
        </p:txBody>
      </p:sp>
      <p:sp>
        <p:nvSpPr>
          <p:cNvPr id="2847746" name="Rectangle 2"/>
          <p:cNvSpPr>
            <a:spLocks noGrp="1" noChangeArrowheads="1"/>
          </p:cNvSpPr>
          <p:nvPr>
            <p:ph type="title"/>
          </p:nvPr>
        </p:nvSpPr>
        <p:spPr>
          <a:xfrm>
            <a:off x="650240" y="794740"/>
            <a:ext cx="11704320" cy="812799"/>
          </a:xfrm>
        </p:spPr>
        <p:txBody>
          <a:bodyPr/>
          <a:lstStyle/>
          <a:p>
            <a:r>
              <a:rPr lang="en-US"/>
              <a:t>Late Policy</a:t>
            </a:r>
          </a:p>
        </p:txBody>
      </p:sp>
      <p:sp>
        <p:nvSpPr>
          <p:cNvPr id="2847747" name="Rectangle 3"/>
          <p:cNvSpPr>
            <a:spLocks noGrp="1" noChangeArrowheads="1"/>
          </p:cNvSpPr>
          <p:nvPr>
            <p:ph type="body" idx="1"/>
          </p:nvPr>
        </p:nvSpPr>
        <p:spPr/>
        <p:txBody>
          <a:bodyPr lIns="130047" tIns="65023" rIns="130047" bIns="65023"/>
          <a:lstStyle/>
          <a:p>
            <a:pPr marL="485463" indent="-485463" defTabSz="650295"/>
            <a:r>
              <a:rPr lang="en-US" dirty="0"/>
              <a:t>Assignments are due at the stated time </a:t>
            </a:r>
          </a:p>
          <a:p>
            <a:pPr marL="485463" indent="-485463" defTabSz="650295"/>
            <a:r>
              <a:rPr lang="en-US" dirty="0"/>
              <a:t>A late penalty </a:t>
            </a:r>
            <a:r>
              <a:rPr lang="en-US" dirty="0" smtClean="0"/>
              <a:t>of 33.333 %/</a:t>
            </a:r>
            <a:r>
              <a:rPr lang="en-US" dirty="0"/>
              <a:t>day pro rated by the minute is applied</a:t>
            </a:r>
          </a:p>
          <a:p>
            <a:pPr marL="650295" lvl="1" indent="-2259" defTabSz="650295">
              <a:buNone/>
            </a:pPr>
            <a:endParaRPr lang="en-US" sz="7100" b="1" i="1" dirty="0"/>
          </a:p>
        </p:txBody>
      </p:sp>
    </p:spTree>
    <p:extLst>
      <p:ext uri="{BB962C8B-B14F-4D97-AF65-F5344CB8AC3E}">
        <p14:creationId xmlns:p14="http://schemas.microsoft.com/office/powerpoint/2010/main" val="1863761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4294967295"/>
          </p:nvPr>
        </p:nvSpPr>
        <p:spPr bwMode="auto">
          <a:xfrm>
            <a:off x="9753605" y="9102726"/>
            <a:ext cx="2925763" cy="457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7" tIns="65023" rIns="130047" bIns="65023"/>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3025" indent="-285778" eaLnBrk="0" hangingPunct="0">
              <a:defRPr sz="3000">
                <a:solidFill>
                  <a:srgbClr val="000000"/>
                </a:solidFill>
                <a:latin typeface="Gill Sans" charset="0"/>
                <a:ea typeface="ヒラギノ角ゴ ProN W3" charset="0"/>
                <a:cs typeface="ヒラギノ角ゴ ProN W3" charset="0"/>
                <a:sym typeface="Gill Sans" charset="0"/>
              </a:defRPr>
            </a:lvl2pPr>
            <a:lvl3pPr marL="1143114" indent="-228622" eaLnBrk="0" hangingPunct="0">
              <a:defRPr sz="3000">
                <a:solidFill>
                  <a:srgbClr val="000000"/>
                </a:solidFill>
                <a:latin typeface="Gill Sans" charset="0"/>
                <a:ea typeface="ヒラギノ角ゴ ProN W3" charset="0"/>
                <a:cs typeface="ヒラギノ角ゴ ProN W3" charset="0"/>
                <a:sym typeface="Gill Sans" charset="0"/>
              </a:defRPr>
            </a:lvl3pPr>
            <a:lvl4pPr marL="1600360" indent="-228622" eaLnBrk="0" hangingPunct="0">
              <a:defRPr sz="3000">
                <a:solidFill>
                  <a:srgbClr val="000000"/>
                </a:solidFill>
                <a:latin typeface="Gill Sans" charset="0"/>
                <a:ea typeface="ヒラギノ角ゴ ProN W3" charset="0"/>
                <a:cs typeface="ヒラギノ角ゴ ProN W3" charset="0"/>
                <a:sym typeface="Gill Sans" charset="0"/>
              </a:defRPr>
            </a:lvl4pPr>
            <a:lvl5pPr marL="2057606" indent="-228622" eaLnBrk="0" hangingPunct="0">
              <a:defRPr sz="3000">
                <a:solidFill>
                  <a:srgbClr val="000000"/>
                </a:solidFill>
                <a:latin typeface="Gill Sans" charset="0"/>
                <a:ea typeface="ヒラギノ角ゴ ProN W3" charset="0"/>
                <a:cs typeface="ヒラギノ角ゴ ProN W3" charset="0"/>
                <a:sym typeface="Gill Sans" charset="0"/>
              </a:defRPr>
            </a:lvl5pPr>
            <a:lvl6pPr marL="2514852"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2098"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343"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589" indent="-228622"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eaLnBrk="1" hangingPunct="1"/>
            <a:fld id="{BFC0ADF4-12F1-48CA-8FD0-33716EFF18A9}" type="slidenum">
              <a:rPr lang="en-US"/>
              <a:pPr eaLnBrk="1" hangingPunct="1"/>
              <a:t>4</a:t>
            </a:fld>
            <a:endParaRPr lang="en-US"/>
          </a:p>
        </p:txBody>
      </p:sp>
      <p:sp>
        <p:nvSpPr>
          <p:cNvPr id="25603" name="Rectangle 2"/>
          <p:cNvSpPr>
            <a:spLocks noGrp="1" noChangeArrowheads="1"/>
          </p:cNvSpPr>
          <p:nvPr>
            <p:ph type="title"/>
          </p:nvPr>
        </p:nvSpPr>
        <p:spPr/>
        <p:txBody>
          <a:bodyPr/>
          <a:lstStyle/>
          <a:p>
            <a:r>
              <a:rPr lang="en-US" smtClean="0"/>
              <a:t>Areas of Interest</a:t>
            </a:r>
          </a:p>
        </p:txBody>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7" tIns="65023" rIns="130047" bIns="65023" numCol="1" anchor="t" anchorCtr="0" compatLnSpc="1">
            <a:prstTxWarp prst="textNoShape">
              <a:avLst/>
            </a:prstTxWarp>
          </a:bodyPr>
          <a:lstStyle/>
          <a:p>
            <a:r>
              <a:rPr lang="en-US" smtClean="0"/>
              <a:t>Operating Systems</a:t>
            </a:r>
          </a:p>
          <a:p>
            <a:r>
              <a:rPr lang="en-US" smtClean="0"/>
              <a:t>Computer Networking</a:t>
            </a:r>
          </a:p>
          <a:p>
            <a:r>
              <a:rPr lang="en-US" smtClean="0"/>
              <a:t>Distributed Computing</a:t>
            </a:r>
          </a:p>
        </p:txBody>
      </p:sp>
    </p:spTree>
    <p:extLst>
      <p:ext uri="{BB962C8B-B14F-4D97-AF65-F5344CB8AC3E}">
        <p14:creationId xmlns:p14="http://schemas.microsoft.com/office/powerpoint/2010/main" val="907873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Expected Absence</a:t>
            </a:r>
            <a:endParaRPr lang="en-CA" dirty="0"/>
          </a:p>
        </p:txBody>
      </p:sp>
      <p:sp>
        <p:nvSpPr>
          <p:cNvPr id="3" name="Content Placeholder 2"/>
          <p:cNvSpPr>
            <a:spLocks noGrp="1"/>
          </p:cNvSpPr>
          <p:nvPr>
            <p:ph idx="1"/>
          </p:nvPr>
        </p:nvSpPr>
        <p:spPr/>
        <p:txBody>
          <a:bodyPr lIns="130047" tIns="65023" rIns="130047" bIns="65023">
            <a:normAutofit/>
          </a:bodyPr>
          <a:lstStyle/>
          <a:p>
            <a:r>
              <a:rPr lang="en-CA" dirty="0" smtClean="0"/>
              <a:t>Assignments</a:t>
            </a:r>
          </a:p>
          <a:p>
            <a:pPr lvl="1"/>
            <a:r>
              <a:rPr lang="en-CA" dirty="0" smtClean="0"/>
              <a:t>No special consideration</a:t>
            </a:r>
          </a:p>
          <a:p>
            <a:r>
              <a:rPr lang="en-CA" dirty="0" smtClean="0"/>
              <a:t>Quizzes</a:t>
            </a:r>
          </a:p>
          <a:p>
            <a:pPr lvl="1"/>
            <a:r>
              <a:rPr lang="en-CA" dirty="0" smtClean="0"/>
              <a:t>Must tell me about the conflict at least 2 weeks in advance</a:t>
            </a:r>
          </a:p>
          <a:p>
            <a:pPr lvl="1"/>
            <a:r>
              <a:rPr lang="en-CA" dirty="0" smtClean="0"/>
              <a:t>Reason for missing the quiz must fall within acceptable reasons as outlined in </a:t>
            </a:r>
            <a:r>
              <a:rPr lang="en-CA" dirty="0" err="1" smtClean="0"/>
              <a:t>UBC</a:t>
            </a:r>
            <a:r>
              <a:rPr lang="en-CA" dirty="0" smtClean="0"/>
              <a:t> policies (e.g. court appearance, religious observance)</a:t>
            </a:r>
          </a:p>
          <a:p>
            <a:pPr lvl="1"/>
            <a:r>
              <a:rPr lang="en-CA" dirty="0" smtClean="0"/>
              <a:t>We will discuss how the missed quiz will be dealt with</a:t>
            </a:r>
            <a:endParaRPr lang="en-CA" dirty="0"/>
          </a:p>
        </p:txBody>
      </p:sp>
      <p:sp>
        <p:nvSpPr>
          <p:cNvPr id="4" name="Slide Number Placeholder 3"/>
          <p:cNvSpPr>
            <a:spLocks noGrp="1"/>
          </p:cNvSpPr>
          <p:nvPr>
            <p:ph type="sldNum" sz="quarter" idx="4294967295"/>
          </p:nvPr>
        </p:nvSpPr>
        <p:spPr>
          <a:xfrm>
            <a:off x="9753601" y="9103367"/>
            <a:ext cx="2926080" cy="456071"/>
          </a:xfrm>
          <a:prstGeom prst="rect">
            <a:avLst/>
          </a:prstGeom>
        </p:spPr>
        <p:txBody>
          <a:bodyPr lIns="130047" tIns="65023" rIns="130047" bIns="65023"/>
          <a:lstStyle/>
          <a:p>
            <a:fld id="{AB6A30C0-C0D9-4A2A-A7D1-D0D3C58D793A}" type="slidenum">
              <a:rPr lang="en-US" smtClean="0"/>
              <a:pPr/>
              <a:t>40</a:t>
            </a:fld>
            <a:endParaRPr lang="en-US"/>
          </a:p>
        </p:txBody>
      </p:sp>
    </p:spTree>
    <p:extLst>
      <p:ext uri="{BB962C8B-B14F-4D97-AF65-F5344CB8AC3E}">
        <p14:creationId xmlns:p14="http://schemas.microsoft.com/office/powerpoint/2010/main" val="9109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DC2FC1DA-0819-412B-8E2C-0C6E61BF60F5}" type="slidenum">
              <a:rPr lang="en-US"/>
              <a:pPr/>
              <a:t>41</a:t>
            </a:fld>
            <a:endParaRPr lang="en-US"/>
          </a:p>
        </p:txBody>
      </p:sp>
      <p:sp>
        <p:nvSpPr>
          <p:cNvPr id="2848770" name="Rectangle 2"/>
          <p:cNvSpPr>
            <a:spLocks noGrp="1" noChangeArrowheads="1"/>
          </p:cNvSpPr>
          <p:nvPr>
            <p:ph type="title"/>
          </p:nvPr>
        </p:nvSpPr>
        <p:spPr>
          <a:xfrm>
            <a:off x="650240" y="794740"/>
            <a:ext cx="11704320" cy="812799"/>
          </a:xfrm>
        </p:spPr>
        <p:txBody>
          <a:bodyPr/>
          <a:lstStyle/>
          <a:p>
            <a:r>
              <a:rPr lang="en-GB" dirty="0" smtClean="0"/>
              <a:t>Marking Disagreements</a:t>
            </a:r>
            <a:endParaRPr lang="en-GB" dirty="0"/>
          </a:p>
        </p:txBody>
      </p:sp>
      <p:sp>
        <p:nvSpPr>
          <p:cNvPr id="2848771" name="Rectangle 3"/>
          <p:cNvSpPr>
            <a:spLocks noGrp="1" noChangeArrowheads="1"/>
          </p:cNvSpPr>
          <p:nvPr>
            <p:ph type="body" idx="1"/>
          </p:nvPr>
        </p:nvSpPr>
        <p:spPr/>
        <p:txBody>
          <a:bodyPr lIns="130047" tIns="65023" rIns="130047" bIns="65023">
            <a:noAutofit/>
          </a:bodyPr>
          <a:lstStyle/>
          <a:p>
            <a:pPr>
              <a:lnSpc>
                <a:spcPct val="90000"/>
              </a:lnSpc>
            </a:pPr>
            <a:r>
              <a:rPr lang="en-GB" sz="2800" dirty="0" smtClean="0"/>
              <a:t>You </a:t>
            </a:r>
            <a:r>
              <a:rPr lang="en-GB" sz="2800" dirty="0"/>
              <a:t>have 1 week from when </a:t>
            </a:r>
            <a:r>
              <a:rPr lang="en-GB" sz="2800" dirty="0" smtClean="0"/>
              <a:t>a piece of graded work is handed back to bring problems to my </a:t>
            </a:r>
            <a:r>
              <a:rPr lang="en-GB" sz="2800" dirty="0" smtClean="0"/>
              <a:t>attention. These could be addition errors or something marked incorrectly.</a:t>
            </a:r>
          </a:p>
          <a:p>
            <a:pPr>
              <a:lnSpc>
                <a:spcPct val="90000"/>
              </a:lnSpc>
            </a:pPr>
            <a:r>
              <a:rPr lang="en-GB" sz="2800" dirty="0" smtClean="0"/>
              <a:t>In both cases there will be an online form you will need to fill out. The form will collect all the information needed to investigate your concern.</a:t>
            </a:r>
          </a:p>
          <a:p>
            <a:pPr>
              <a:lnSpc>
                <a:spcPct val="90000"/>
              </a:lnSpc>
            </a:pPr>
            <a:r>
              <a:rPr lang="en-GB" sz="2800" dirty="0" smtClean="0"/>
              <a:t>When submitting something for a marking review you will be required to:</a:t>
            </a:r>
            <a:endParaRPr lang="en-GB" sz="2800" dirty="0" smtClean="0"/>
          </a:p>
          <a:p>
            <a:pPr lvl="1">
              <a:lnSpc>
                <a:spcPct val="90000"/>
              </a:lnSpc>
            </a:pPr>
            <a:r>
              <a:rPr lang="en-GB" sz="2400" dirty="0" smtClean="0"/>
              <a:t>Provide </a:t>
            </a:r>
            <a:r>
              <a:rPr lang="en-GB" sz="2400" dirty="0" smtClean="0"/>
              <a:t>a </a:t>
            </a:r>
            <a:r>
              <a:rPr lang="en-GB" sz="2400" dirty="0" smtClean="0"/>
              <a:t>detailed explanation  justifying </a:t>
            </a:r>
            <a:r>
              <a:rPr lang="en-GB" sz="2400" dirty="0" smtClean="0"/>
              <a:t>why your work as written is correct. (Explanations such as “I thought you meant X” or “I meant to say …” are not acceptable.)</a:t>
            </a:r>
          </a:p>
          <a:p>
            <a:pPr lvl="1">
              <a:lnSpc>
                <a:spcPct val="90000"/>
              </a:lnSpc>
            </a:pPr>
            <a:r>
              <a:rPr lang="en-GB" sz="2400" dirty="0" smtClean="0"/>
              <a:t>More details on the course website under policies</a:t>
            </a:r>
            <a:endParaRPr lang="en-GB" sz="2400" dirty="0"/>
          </a:p>
          <a:p>
            <a:pPr>
              <a:lnSpc>
                <a:spcPct val="90000"/>
              </a:lnSpc>
            </a:pPr>
            <a:r>
              <a:rPr lang="en-GB" sz="2800" dirty="0"/>
              <a:t>If nothing received in writing after 1 week the mark </a:t>
            </a:r>
            <a:r>
              <a:rPr lang="en-GB" sz="2800" dirty="0" smtClean="0"/>
              <a:t>stands</a:t>
            </a:r>
          </a:p>
          <a:p>
            <a:pPr>
              <a:lnSpc>
                <a:spcPct val="90000"/>
              </a:lnSpc>
            </a:pPr>
            <a:r>
              <a:rPr lang="en-GB" sz="2800" dirty="0" smtClean="0"/>
              <a:t>When submitting something for review, I reserve the right to review the marking of other questions for accuracy and consistency</a:t>
            </a:r>
            <a:endParaRPr lang="en-GB" sz="2800" dirty="0"/>
          </a:p>
          <a:p>
            <a:pPr lvl="1">
              <a:lnSpc>
                <a:spcPct val="90000"/>
              </a:lnSpc>
            </a:pPr>
            <a:endParaRPr lang="en-GB" dirty="0"/>
          </a:p>
        </p:txBody>
      </p:sp>
    </p:spTree>
    <p:extLst>
      <p:ext uri="{BB962C8B-B14F-4D97-AF65-F5344CB8AC3E}">
        <p14:creationId xmlns:p14="http://schemas.microsoft.com/office/powerpoint/2010/main" val="112504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26E6D40E-537D-4356-A610-A7939BF1FCB0}" type="slidenum">
              <a:rPr lang="en-US"/>
              <a:pPr/>
              <a:t>42</a:t>
            </a:fld>
            <a:endParaRPr lang="en-US"/>
          </a:p>
        </p:txBody>
      </p:sp>
      <p:sp>
        <p:nvSpPr>
          <p:cNvPr id="2588674" name="Rectangle 2"/>
          <p:cNvSpPr>
            <a:spLocks noGrp="1" noChangeArrowheads="1"/>
          </p:cNvSpPr>
          <p:nvPr>
            <p:ph type="title"/>
          </p:nvPr>
        </p:nvSpPr>
        <p:spPr/>
        <p:txBody>
          <a:bodyPr/>
          <a:lstStyle/>
          <a:p>
            <a:r>
              <a:rPr lang="en-US"/>
              <a:t>Final Exam</a:t>
            </a:r>
          </a:p>
        </p:txBody>
      </p:sp>
      <p:sp>
        <p:nvSpPr>
          <p:cNvPr id="2588675" name="Rectangle 3"/>
          <p:cNvSpPr>
            <a:spLocks noGrp="1" noChangeArrowheads="1"/>
          </p:cNvSpPr>
          <p:nvPr>
            <p:ph type="body" idx="1"/>
          </p:nvPr>
        </p:nvSpPr>
        <p:spPr/>
        <p:txBody>
          <a:bodyPr lIns="130047" tIns="65023" rIns="130047" bIns="65023"/>
          <a:lstStyle/>
          <a:p>
            <a:pPr marL="0" indent="0">
              <a:buNone/>
            </a:pPr>
            <a:r>
              <a:rPr lang="en-US" sz="5100" i="1" dirty="0">
                <a:solidFill>
                  <a:srgbClr val="FF3300"/>
                </a:solidFill>
              </a:rPr>
              <a:t>Do not make any travel plans until after the final exam schedule is confirmed. Special arrangements will not be made for anyone to write the exam at an alternate time, except as required by University regulations</a:t>
            </a:r>
          </a:p>
        </p:txBody>
      </p:sp>
    </p:spTree>
    <p:extLst>
      <p:ext uri="{BB962C8B-B14F-4D97-AF65-F5344CB8AC3E}">
        <p14:creationId xmlns:p14="http://schemas.microsoft.com/office/powerpoint/2010/main" val="127699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a:t>Collaboration and Not Cheating</a:t>
            </a:r>
          </a:p>
        </p:txBody>
      </p:sp>
      <p:sp>
        <p:nvSpPr>
          <p:cNvPr id="14338" name="Rectangle 2"/>
          <p:cNvSpPr>
            <a:spLocks noGrp="1" noChangeArrowheads="1"/>
          </p:cNvSpPr>
          <p:nvPr>
            <p:ph idx="1"/>
          </p:nvPr>
        </p:nvSpPr>
        <p:spPr>
          <a:xfrm>
            <a:off x="650875" y="1564432"/>
            <a:ext cx="11703050" cy="7147775"/>
          </a:xfrm>
          <a:ln/>
        </p:spPr>
        <p:txBody>
          <a:bodyPr>
            <a:noAutofit/>
          </a:bodyPr>
          <a:lstStyle/>
          <a:p>
            <a:r>
              <a:rPr lang="en-US" dirty="0"/>
              <a:t>Help each other</a:t>
            </a:r>
          </a:p>
          <a:p>
            <a:pPr marL="563619" lvl="1"/>
            <a:r>
              <a:rPr lang="en-US" sz="2800" dirty="0"/>
              <a:t>learning is a social activity</a:t>
            </a:r>
          </a:p>
          <a:p>
            <a:pPr marL="563619" lvl="1"/>
            <a:r>
              <a:rPr lang="en-US" sz="2800" dirty="0"/>
              <a:t>post answers as well as questions to piazza (but, never code that is part of something you hand in)</a:t>
            </a:r>
          </a:p>
          <a:p>
            <a:pPr marL="563619" lvl="1"/>
            <a:r>
              <a:rPr lang="en-US" sz="2800" dirty="0"/>
              <a:t>when you help someone you become the teacher: help them </a:t>
            </a:r>
            <a:r>
              <a:rPr lang="en-US" sz="2800" b="1" i="1" dirty="0"/>
              <a:t>learn</a:t>
            </a:r>
            <a:endParaRPr lang="en-US" sz="2800" dirty="0"/>
          </a:p>
          <a:p>
            <a:r>
              <a:rPr lang="en-US" dirty="0"/>
              <a:t>All work in this class is individual </a:t>
            </a:r>
            <a:r>
              <a:rPr lang="en-US" dirty="0" smtClean="0"/>
              <a:t>work unless the instructions state otherwise</a:t>
            </a:r>
            <a:endParaRPr lang="en-US" dirty="0"/>
          </a:p>
          <a:p>
            <a:pPr marL="563619" lvl="1"/>
            <a:r>
              <a:rPr lang="en-US" sz="2800" dirty="0"/>
              <a:t>everything you turn in is assumed to be your </a:t>
            </a:r>
            <a:r>
              <a:rPr lang="en-US" sz="2800" b="1" i="1" u="sng" dirty="0">
                <a:solidFill>
                  <a:srgbClr val="FF0000"/>
                </a:solidFill>
              </a:rPr>
              <a:t>own original </a:t>
            </a:r>
            <a:r>
              <a:rPr lang="en-US" sz="2800" dirty="0"/>
              <a:t>work</a:t>
            </a:r>
          </a:p>
          <a:p>
            <a:pPr marL="563619" lvl="1"/>
            <a:r>
              <a:rPr lang="en-US" sz="2800" dirty="0"/>
              <a:t>if you get help from someone</a:t>
            </a:r>
          </a:p>
          <a:p>
            <a:pPr marL="852573" lvl="2"/>
            <a:r>
              <a:rPr lang="en-US" sz="2000" dirty="0"/>
              <a:t>put aside material from others and work solution out on your own</a:t>
            </a:r>
          </a:p>
          <a:p>
            <a:pPr marL="563619" lvl="1"/>
            <a:r>
              <a:rPr lang="en-US" sz="2800" dirty="0"/>
              <a:t>if you include anything, anything at all, then it is not original and</a:t>
            </a:r>
          </a:p>
          <a:p>
            <a:pPr marL="852573" lvl="2"/>
            <a:r>
              <a:rPr lang="en-US" sz="2000" dirty="0"/>
              <a:t>it must be clearly attributed to its author</a:t>
            </a:r>
          </a:p>
          <a:p>
            <a:pPr marL="852573" lvl="2"/>
            <a:r>
              <a:rPr lang="en-US" sz="2000" dirty="0"/>
              <a:t>you receive no credit for the work of others, of course,</a:t>
            </a:r>
          </a:p>
          <a:p>
            <a:pPr marL="852573" lvl="2"/>
            <a:r>
              <a:rPr lang="en-US" sz="2000" dirty="0"/>
              <a:t>but, failure to attribute anything that is not your work is academic misconduct</a:t>
            </a:r>
          </a:p>
        </p:txBody>
      </p:sp>
      <p:sp>
        <p:nvSpPr>
          <p:cNvPr id="2" name="Slide Number Placeholder 1"/>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43</a:t>
            </a:fld>
            <a:endParaRPr lang="en-C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BB31F3C7-0AD8-48F9-9C0E-8B004C0E2CC3}" type="slidenum">
              <a:rPr lang="en-US"/>
              <a:pPr/>
              <a:t>44</a:t>
            </a:fld>
            <a:endParaRPr lang="en-US"/>
          </a:p>
        </p:txBody>
      </p:sp>
      <p:sp>
        <p:nvSpPr>
          <p:cNvPr id="2590722" name="Rectangle 2"/>
          <p:cNvSpPr>
            <a:spLocks noGrp="1" noChangeArrowheads="1"/>
          </p:cNvSpPr>
          <p:nvPr>
            <p:ph type="title"/>
          </p:nvPr>
        </p:nvSpPr>
        <p:spPr/>
        <p:txBody>
          <a:bodyPr/>
          <a:lstStyle/>
          <a:p>
            <a:r>
              <a:rPr lang="en-US" dirty="0"/>
              <a:t>Academic </a:t>
            </a:r>
            <a:r>
              <a:rPr lang="en-US" dirty="0" smtClean="0"/>
              <a:t>Conduct some scenarios</a:t>
            </a:r>
            <a:endParaRPr lang="en-US" dirty="0"/>
          </a:p>
        </p:txBody>
      </p:sp>
      <p:sp>
        <p:nvSpPr>
          <p:cNvPr id="2590723" name="Rectangle 3"/>
          <p:cNvSpPr>
            <a:spLocks noGrp="1" noChangeArrowheads="1"/>
          </p:cNvSpPr>
          <p:nvPr>
            <p:ph type="body" idx="1"/>
          </p:nvPr>
        </p:nvSpPr>
        <p:spPr>
          <a:xfrm>
            <a:off x="650875" y="1276400"/>
            <a:ext cx="11703050" cy="7435807"/>
          </a:xfrm>
        </p:spPr>
        <p:txBody>
          <a:bodyPr lIns="130047" tIns="65023" rIns="130047" bIns="65023">
            <a:normAutofit lnSpcReduction="10000"/>
          </a:bodyPr>
          <a:lstStyle/>
          <a:p>
            <a:r>
              <a:rPr lang="en-US" sz="4002" dirty="0"/>
              <a:t>What’s allowed</a:t>
            </a:r>
          </a:p>
          <a:p>
            <a:pPr lvl="1"/>
            <a:r>
              <a:rPr lang="en-US" sz="3402" dirty="0"/>
              <a:t>Helping each other understand material and assignments</a:t>
            </a:r>
          </a:p>
          <a:p>
            <a:pPr lvl="1"/>
            <a:r>
              <a:rPr lang="en-US" sz="3402" dirty="0"/>
              <a:t>Exploring/discussing solutions to assignments </a:t>
            </a:r>
          </a:p>
          <a:p>
            <a:pPr lvl="2"/>
            <a:r>
              <a:rPr lang="en-US" sz="2801" dirty="0"/>
              <a:t>Caveat – no looking at each others code, exchanging anything written, or taking pictures (i.e. talk but don’t write) </a:t>
            </a:r>
          </a:p>
          <a:p>
            <a:pPr lvl="1"/>
            <a:r>
              <a:rPr lang="en-US" sz="3402" dirty="0"/>
              <a:t>Use of existing public approaches to problem, provided it is properly cited</a:t>
            </a:r>
          </a:p>
          <a:p>
            <a:pPr lvl="1"/>
            <a:r>
              <a:rPr lang="en-US" sz="3402" dirty="0"/>
              <a:t>Discussing with other current 313 students the approaches to solving a problem</a:t>
            </a:r>
          </a:p>
          <a:p>
            <a:pPr lvl="1"/>
            <a:r>
              <a:rPr lang="en-US" sz="3402" dirty="0"/>
              <a:t>Discussion of requirements</a:t>
            </a:r>
          </a:p>
          <a:p>
            <a:pPr lvl="1"/>
            <a:r>
              <a:rPr lang="en-US" sz="3402" dirty="0"/>
              <a:t>Discussing the merits of a proposed solution with the course instructor or TAs</a:t>
            </a:r>
          </a:p>
        </p:txBody>
      </p:sp>
    </p:spTree>
    <p:extLst>
      <p:ext uri="{BB962C8B-B14F-4D97-AF65-F5344CB8AC3E}">
        <p14:creationId xmlns:p14="http://schemas.microsoft.com/office/powerpoint/2010/main" val="2686165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575054B6-7DF9-4960-9CB4-5AD66F4BD998}" type="slidenum">
              <a:rPr lang="en-US"/>
              <a:pPr/>
              <a:t>45</a:t>
            </a:fld>
            <a:endParaRPr lang="en-US"/>
          </a:p>
        </p:txBody>
      </p:sp>
      <p:sp>
        <p:nvSpPr>
          <p:cNvPr id="2592770" name="Rectangle 2"/>
          <p:cNvSpPr>
            <a:spLocks noGrp="1" noChangeArrowheads="1"/>
          </p:cNvSpPr>
          <p:nvPr>
            <p:ph type="title"/>
          </p:nvPr>
        </p:nvSpPr>
        <p:spPr/>
        <p:txBody>
          <a:bodyPr/>
          <a:lstStyle/>
          <a:p>
            <a:r>
              <a:rPr lang="en-US"/>
              <a:t>Academic Conduct cont’d</a:t>
            </a:r>
          </a:p>
        </p:txBody>
      </p:sp>
      <p:sp>
        <p:nvSpPr>
          <p:cNvPr id="2592771" name="Rectangle 3"/>
          <p:cNvSpPr>
            <a:spLocks noGrp="1" noChangeArrowheads="1"/>
          </p:cNvSpPr>
          <p:nvPr>
            <p:ph type="body" idx="1"/>
          </p:nvPr>
        </p:nvSpPr>
        <p:spPr>
          <a:xfrm>
            <a:off x="650875" y="1545449"/>
            <a:ext cx="11703050" cy="7219783"/>
          </a:xfrm>
        </p:spPr>
        <p:txBody>
          <a:bodyPr lIns="130047" tIns="65023" rIns="130047" bIns="65023">
            <a:noAutofit/>
          </a:bodyPr>
          <a:lstStyle/>
          <a:p>
            <a:r>
              <a:rPr lang="en-US" sz="5400" dirty="0"/>
              <a:t>What’s not allowed</a:t>
            </a:r>
          </a:p>
          <a:p>
            <a:pPr lvl="1"/>
            <a:r>
              <a:rPr lang="en-US" sz="4400" dirty="0"/>
              <a:t>Submitting someone else’s work as your own. Examples include:</a:t>
            </a:r>
          </a:p>
          <a:p>
            <a:pPr lvl="2"/>
            <a:r>
              <a:rPr lang="en-US" sz="3600" dirty="0"/>
              <a:t>Having in your possession previous solutions to the assignments either someone else’s or the instructor’s</a:t>
            </a:r>
          </a:p>
          <a:p>
            <a:pPr lvl="2"/>
            <a:r>
              <a:rPr lang="en-US" sz="3600" dirty="0"/>
              <a:t>Working in a group and then handing in the work, even a part of it as your own, unless the assignment explicitly permits it</a:t>
            </a:r>
          </a:p>
          <a:p>
            <a:pPr lvl="2"/>
            <a:r>
              <a:rPr lang="en-US" sz="3600" dirty="0"/>
              <a:t>Work you have handed in to another course, all work must be new work</a:t>
            </a:r>
          </a:p>
        </p:txBody>
      </p:sp>
    </p:spTree>
    <p:extLst>
      <p:ext uri="{BB962C8B-B14F-4D97-AF65-F5344CB8AC3E}">
        <p14:creationId xmlns:p14="http://schemas.microsoft.com/office/powerpoint/2010/main" val="1430887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682A6B3A-DB14-4533-A685-7A500B6DEF5B}" type="slidenum">
              <a:rPr lang="en-US"/>
              <a:pPr/>
              <a:t>46</a:t>
            </a:fld>
            <a:endParaRPr lang="en-US"/>
          </a:p>
        </p:txBody>
      </p:sp>
      <p:sp>
        <p:nvSpPr>
          <p:cNvPr id="2594818" name="Rectangle 2"/>
          <p:cNvSpPr>
            <a:spLocks noGrp="1" noChangeArrowheads="1"/>
          </p:cNvSpPr>
          <p:nvPr>
            <p:ph type="title"/>
          </p:nvPr>
        </p:nvSpPr>
        <p:spPr/>
        <p:txBody>
          <a:bodyPr/>
          <a:lstStyle/>
          <a:p>
            <a:r>
              <a:rPr lang="en-US"/>
              <a:t>Academic Conduct cont‘d</a:t>
            </a:r>
          </a:p>
        </p:txBody>
      </p:sp>
      <p:sp>
        <p:nvSpPr>
          <p:cNvPr id="2594819" name="Rectangle 3"/>
          <p:cNvSpPr>
            <a:spLocks noGrp="1" noChangeArrowheads="1"/>
          </p:cNvSpPr>
          <p:nvPr>
            <p:ph type="body" idx="1"/>
          </p:nvPr>
        </p:nvSpPr>
        <p:spPr/>
        <p:txBody>
          <a:bodyPr lIns="130047" tIns="65023" rIns="130047" bIns="65023"/>
          <a:lstStyle/>
          <a:p>
            <a:r>
              <a:rPr lang="en-US" sz="4002" dirty="0"/>
              <a:t>Making a solution available as an aid to others, either now, or in the future</a:t>
            </a:r>
          </a:p>
          <a:p>
            <a:r>
              <a:rPr lang="en-US" sz="4002" dirty="0"/>
              <a:t>What to do if you are uncertain?</a:t>
            </a:r>
          </a:p>
          <a:p>
            <a:pPr>
              <a:buFont typeface="Arial Black" pitchFamily="34" charset="0"/>
              <a:buNone/>
            </a:pPr>
            <a:endParaRPr lang="en-US" sz="4002" dirty="0"/>
          </a:p>
          <a:p>
            <a:pPr>
              <a:buFont typeface="Arial Black" pitchFamily="34" charset="0"/>
              <a:buNone/>
            </a:pPr>
            <a:endParaRPr lang="en-US" sz="4002" dirty="0"/>
          </a:p>
          <a:p>
            <a:r>
              <a:rPr lang="en-US" sz="4002" dirty="0"/>
              <a:t>Read  the following:</a:t>
            </a:r>
          </a:p>
          <a:p>
            <a:pPr lvl="1"/>
            <a:r>
              <a:rPr lang="en-US" sz="3200" dirty="0">
                <a:hlinkClick r:id="rId3"/>
              </a:rPr>
              <a:t>http://www.cs.ubc.ca/about/policies/collaboration.shtml</a:t>
            </a:r>
            <a:endParaRPr lang="en-US" sz="3200" dirty="0"/>
          </a:p>
          <a:p>
            <a:pPr lvl="1"/>
            <a:r>
              <a:rPr lang="en-US" sz="3200" dirty="0">
                <a:solidFill>
                  <a:schemeClr val="hlink"/>
                </a:solidFill>
                <a:hlinkClick r:id="rId4"/>
              </a:rPr>
              <a:t>http://www.cs.ubc.ca/~tmm/courses/cheat.html</a:t>
            </a:r>
            <a:endParaRPr lang="en-US" sz="3200" dirty="0">
              <a:solidFill>
                <a:schemeClr val="hlink"/>
              </a:solidFill>
            </a:endParaRPr>
          </a:p>
          <a:p>
            <a:pPr>
              <a:buFont typeface="Arial Black" pitchFamily="34" charset="0"/>
              <a:buNone/>
            </a:pPr>
            <a:endParaRPr lang="en-US" sz="2801" dirty="0"/>
          </a:p>
          <a:p>
            <a:pPr>
              <a:buFont typeface="Arial Black" pitchFamily="34" charset="0"/>
              <a:buNone/>
            </a:pPr>
            <a:endParaRPr lang="en-US" sz="2801" dirty="0"/>
          </a:p>
        </p:txBody>
      </p:sp>
      <p:sp>
        <p:nvSpPr>
          <p:cNvPr id="2594820" name="WordArt 4"/>
          <p:cNvSpPr>
            <a:spLocks noChangeArrowheads="1" noChangeShapeType="1" noTextEdit="1"/>
          </p:cNvSpPr>
          <p:nvPr/>
        </p:nvSpPr>
        <p:spPr bwMode="auto">
          <a:xfrm>
            <a:off x="2275842" y="4768433"/>
            <a:ext cx="8453121" cy="1083733"/>
          </a:xfrm>
          <a:prstGeom prst="rect">
            <a:avLst/>
          </a:prstGeom>
        </p:spPr>
        <p:txBody>
          <a:bodyPr wrap="none" lIns="130047" tIns="65023" rIns="130047" bIns="65023" numCol="1" fromWordArt="1">
            <a:prstTxWarp prst="textPlain">
              <a:avLst>
                <a:gd name="adj" fmla="val 50000"/>
              </a:avLst>
            </a:prstTxWarp>
          </a:bodyPr>
          <a:lstStyle/>
          <a:p>
            <a:r>
              <a:rPr lang="en-CA" sz="6800" kern="10" spc="1365">
                <a:ln w="19050">
                  <a:solidFill>
                    <a:srgbClr val="99CCFF"/>
                  </a:solidFill>
                  <a:round/>
                  <a:headEnd/>
                  <a:tailEnd/>
                </a:ln>
                <a:solidFill>
                  <a:srgbClr val="0066CC"/>
                </a:solidFill>
                <a:effectLst>
                  <a:outerShdw dist="35921" dir="2700000" algn="ctr" rotWithShape="0">
                    <a:srgbClr val="990000"/>
                  </a:outerShdw>
                </a:effectLst>
                <a:latin typeface="Impact"/>
              </a:rPr>
              <a:t>Ask the instructor or TAs</a:t>
            </a:r>
          </a:p>
        </p:txBody>
      </p:sp>
    </p:spTree>
    <p:extLst>
      <p:ext uri="{BB962C8B-B14F-4D97-AF65-F5344CB8AC3E}">
        <p14:creationId xmlns:p14="http://schemas.microsoft.com/office/powerpoint/2010/main" val="902631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0" fill="hold" grpId="0" nodeType="clickEffect">
                                  <p:stCondLst>
                                    <p:cond delay="0"/>
                                  </p:stCondLst>
                                  <p:childTnLst>
                                    <p:set>
                                      <p:cBhvr>
                                        <p:cTn id="6" dur="1" fill="hold">
                                          <p:stCondLst>
                                            <p:cond delay="0"/>
                                          </p:stCondLst>
                                        </p:cTn>
                                        <p:tgtEl>
                                          <p:spTgt spid="259482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2594819">
                                            <p:txEl>
                                              <p:pRg st="4" end="4"/>
                                            </p:txEl>
                                          </p:spTgt>
                                        </p:tgtEl>
                                        <p:attrNameLst>
                                          <p:attrName>style.visibility</p:attrName>
                                        </p:attrNameLst>
                                      </p:cBhvr>
                                      <p:to>
                                        <p:strVal val="visible"/>
                                      </p:to>
                                    </p:set>
                                    <p:animEffect transition="in" filter="fade">
                                      <p:cBhvr>
                                        <p:cTn id="10" dur="2000"/>
                                        <p:tgtEl>
                                          <p:spTgt spid="2594819">
                                            <p:txEl>
                                              <p:pRg st="4" end="4"/>
                                            </p:txEl>
                                          </p:spTgt>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2594819">
                                            <p:txEl>
                                              <p:pRg st="5" end="5"/>
                                            </p:txEl>
                                          </p:spTgt>
                                        </p:tgtEl>
                                        <p:attrNameLst>
                                          <p:attrName>style.visibility</p:attrName>
                                        </p:attrNameLst>
                                      </p:cBhvr>
                                      <p:to>
                                        <p:strVal val="visible"/>
                                      </p:to>
                                    </p:set>
                                    <p:animEffect transition="in" filter="fade">
                                      <p:cBhvr>
                                        <p:cTn id="14" dur="2000"/>
                                        <p:tgtEl>
                                          <p:spTgt spid="2594819">
                                            <p:txEl>
                                              <p:pRg st="5" end="5"/>
                                            </p:txEl>
                                          </p:spTgt>
                                        </p:tgtEl>
                                      </p:cBhvr>
                                    </p:animEffect>
                                  </p:childTnLst>
                                </p:cTn>
                              </p:par>
                            </p:childTnLst>
                          </p:cTn>
                        </p:par>
                        <p:par>
                          <p:cTn id="15" fill="hold">
                            <p:stCondLst>
                              <p:cond delay="4000"/>
                            </p:stCondLst>
                            <p:childTnLst>
                              <p:par>
                                <p:cTn id="16" presetID="10" presetClass="entr" presetSubtype="0" fill="hold" nodeType="afterEffect">
                                  <p:stCondLst>
                                    <p:cond delay="0"/>
                                  </p:stCondLst>
                                  <p:childTnLst>
                                    <p:set>
                                      <p:cBhvr>
                                        <p:cTn id="17" dur="1" fill="hold">
                                          <p:stCondLst>
                                            <p:cond delay="0"/>
                                          </p:stCondLst>
                                        </p:cTn>
                                        <p:tgtEl>
                                          <p:spTgt spid="2594819">
                                            <p:txEl>
                                              <p:pRg st="6" end="6"/>
                                            </p:txEl>
                                          </p:spTgt>
                                        </p:tgtEl>
                                        <p:attrNameLst>
                                          <p:attrName>style.visibility</p:attrName>
                                        </p:attrNameLst>
                                      </p:cBhvr>
                                      <p:to>
                                        <p:strVal val="visible"/>
                                      </p:to>
                                    </p:set>
                                    <p:animEffect transition="in" filter="fade">
                                      <p:cBhvr>
                                        <p:cTn id="18" dur="2000"/>
                                        <p:tgtEl>
                                          <p:spTgt spid="2594819">
                                            <p:txEl>
                                              <p:pRg st="6" end="6"/>
                                            </p:txEl>
                                          </p:spTgt>
                                        </p:tgtEl>
                                      </p:cBhvr>
                                    </p:animEffect>
                                  </p:childTnLst>
                                </p:cTn>
                              </p:par>
                              <p:par>
                                <p:cTn id="19" presetID="30" presetClass="emph" presetSubtype="0" repeatCount="indefinite" fill="remove" grpId="1" nodeType="withEffect">
                                  <p:stCondLst>
                                    <p:cond delay="0"/>
                                  </p:stCondLst>
                                  <p:childTnLst>
                                    <p:animClr clrSpc="hsl" dir="cw">
                                      <p:cBhvr override="childStyle">
                                        <p:cTn id="20" dur="1000" fill="hold"/>
                                        <p:tgtEl>
                                          <p:spTgt spid="2594820"/>
                                        </p:tgtEl>
                                        <p:attrNameLst>
                                          <p:attrName>style.color</p:attrName>
                                        </p:attrNameLst>
                                      </p:cBhvr>
                                      <p:by>
                                        <p:hsl h="0" s="12549" l="25098"/>
                                      </p:by>
                                    </p:animClr>
                                    <p:animClr clrSpc="hsl" dir="cw">
                                      <p:cBhvr>
                                        <p:cTn id="21" dur="1000" fill="hold"/>
                                        <p:tgtEl>
                                          <p:spTgt spid="2594820"/>
                                        </p:tgtEl>
                                        <p:attrNameLst>
                                          <p:attrName>fillcolor</p:attrName>
                                        </p:attrNameLst>
                                      </p:cBhvr>
                                      <p:by>
                                        <p:hsl h="0" s="12549" l="25098"/>
                                      </p:by>
                                    </p:animClr>
                                    <p:animClr clrSpc="hsl" dir="cw">
                                      <p:cBhvr>
                                        <p:cTn id="22" dur="1000" fill="hold"/>
                                        <p:tgtEl>
                                          <p:spTgt spid="2594820"/>
                                        </p:tgtEl>
                                        <p:attrNameLst>
                                          <p:attrName>stroke.color</p:attrName>
                                        </p:attrNameLst>
                                      </p:cBhvr>
                                      <p:by>
                                        <p:hsl h="0" s="12549" l="25098"/>
                                      </p:by>
                                    </p:animClr>
                                    <p:set>
                                      <p:cBhvr>
                                        <p:cTn id="23" dur="1000" fill="hold"/>
                                        <p:tgtEl>
                                          <p:spTgt spid="2594820"/>
                                        </p:tgtEl>
                                        <p:attrNameLst>
                                          <p:attrName>fill.type</p:attrName>
                                        </p:attrNameLst>
                                      </p:cBhvr>
                                      <p:to>
                                        <p:strVal val="solid"/>
                                      </p:to>
                                    </p:set>
                                  </p:childTnLst>
                                </p:cTn>
                              </p:par>
                              <p:par>
                                <p:cTn id="24" presetID="6" presetClass="emph" presetSubtype="0" repeatCount="indefinite" autoRev="1" fill="hold" grpId="2" nodeType="withEffect">
                                  <p:stCondLst>
                                    <p:cond delay="0"/>
                                  </p:stCondLst>
                                  <p:childTnLst>
                                    <p:animScale>
                                      <p:cBhvr>
                                        <p:cTn id="25" dur="3000" fill="hold"/>
                                        <p:tgtEl>
                                          <p:spTgt spid="25948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4820" grpId="0" animBg="1"/>
      <p:bldP spid="2594820" grpId="1" animBg="1"/>
      <p:bldP spid="2594820"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9753601" y="9103367"/>
            <a:ext cx="2926080" cy="456071"/>
          </a:xfrm>
          <a:prstGeom prst="rect">
            <a:avLst/>
          </a:prstGeom>
        </p:spPr>
        <p:txBody>
          <a:bodyPr lIns="130047" tIns="65023" rIns="130047" bIns="65023"/>
          <a:lstStyle/>
          <a:p>
            <a:fld id="{AD14B17B-B303-444A-BFFD-F7784C4D7594}" type="slidenum">
              <a:rPr lang="en-US"/>
              <a:pPr/>
              <a:t>47</a:t>
            </a:fld>
            <a:endParaRPr lang="en-US"/>
          </a:p>
        </p:txBody>
      </p:sp>
      <p:sp>
        <p:nvSpPr>
          <p:cNvPr id="2596866" name="Rectangle 2"/>
          <p:cNvSpPr>
            <a:spLocks noGrp="1" noChangeArrowheads="1"/>
          </p:cNvSpPr>
          <p:nvPr>
            <p:ph type="title"/>
          </p:nvPr>
        </p:nvSpPr>
        <p:spPr/>
        <p:txBody>
          <a:bodyPr/>
          <a:lstStyle/>
          <a:p>
            <a:r>
              <a:rPr lang="en-US"/>
              <a:t>Possible Penalties</a:t>
            </a:r>
          </a:p>
        </p:txBody>
      </p:sp>
      <p:sp>
        <p:nvSpPr>
          <p:cNvPr id="2596867" name="Rectangle 3"/>
          <p:cNvSpPr>
            <a:spLocks noGrp="1" noChangeArrowheads="1"/>
          </p:cNvSpPr>
          <p:nvPr>
            <p:ph type="body" idx="1"/>
          </p:nvPr>
        </p:nvSpPr>
        <p:spPr/>
        <p:txBody>
          <a:bodyPr lIns="130047" tIns="65023" rIns="130047" bIns="65023">
            <a:normAutofit lnSpcReduction="10000"/>
          </a:bodyPr>
          <a:lstStyle/>
          <a:p>
            <a:pPr marL="0" indent="0">
              <a:buNone/>
            </a:pPr>
            <a:r>
              <a:rPr lang="en-US" sz="4400" dirty="0"/>
              <a:t>One or more of the following:</a:t>
            </a:r>
          </a:p>
          <a:p>
            <a:pPr marL="867061" indent="-867061">
              <a:buFontTx/>
              <a:buAutoNum type="arabicPeriod"/>
            </a:pPr>
            <a:r>
              <a:rPr lang="en-US" sz="4400" dirty="0"/>
              <a:t>A failing grade or zero in the course, exam or assignment.</a:t>
            </a:r>
          </a:p>
          <a:p>
            <a:pPr marL="867061" indent="-867061">
              <a:buFontTx/>
              <a:buAutoNum type="arabicPeriod"/>
            </a:pPr>
            <a:r>
              <a:rPr lang="en-US" sz="4400" dirty="0"/>
              <a:t>Suspension from the University.</a:t>
            </a:r>
          </a:p>
          <a:p>
            <a:pPr marL="867061" indent="-867061">
              <a:buFontTx/>
              <a:buAutoNum type="arabicPeriod"/>
            </a:pPr>
            <a:r>
              <a:rPr lang="en-US" sz="4400" dirty="0"/>
              <a:t>Reprimand with a letter placed in the student’s file.</a:t>
            </a:r>
          </a:p>
          <a:p>
            <a:pPr marL="867061" indent="-867061">
              <a:buFontTx/>
              <a:buAutoNum type="arabicPeriod"/>
            </a:pPr>
            <a:r>
              <a:rPr lang="en-US" sz="4400" dirty="0"/>
              <a:t>A notation on the student’s permanent record of the penalty imposed.</a:t>
            </a:r>
          </a:p>
          <a:p>
            <a:pPr marL="0" indent="0">
              <a:buNone/>
            </a:pPr>
            <a:r>
              <a:rPr lang="en-US" sz="2800" b="1" i="1" dirty="0"/>
              <a:t>The above is not an exhaustive list.</a:t>
            </a:r>
          </a:p>
        </p:txBody>
      </p:sp>
    </p:spTree>
    <p:extLst>
      <p:ext uri="{BB962C8B-B14F-4D97-AF65-F5344CB8AC3E}">
        <p14:creationId xmlns:p14="http://schemas.microsoft.com/office/powerpoint/2010/main" val="717823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sz="5400" dirty="0"/>
              <a:t>Any Questions??</a:t>
            </a:r>
          </a:p>
        </p:txBody>
      </p:sp>
    </p:spTree>
    <p:extLst>
      <p:ext uri="{BB962C8B-B14F-4D97-AF65-F5344CB8AC3E}">
        <p14:creationId xmlns:p14="http://schemas.microsoft.com/office/powerpoint/2010/main" val="14395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Wait Lists</a:t>
            </a:r>
            <a:endParaRPr lang="en-CA" dirty="0"/>
          </a:p>
        </p:txBody>
      </p:sp>
      <p:sp>
        <p:nvSpPr>
          <p:cNvPr id="3" name="Content Placeholder 2"/>
          <p:cNvSpPr>
            <a:spLocks noGrp="1"/>
          </p:cNvSpPr>
          <p:nvPr>
            <p:ph idx="1"/>
          </p:nvPr>
        </p:nvSpPr>
        <p:spPr/>
        <p:txBody>
          <a:bodyPr/>
          <a:lstStyle/>
          <a:p>
            <a:pPr marL="0" indent="0">
              <a:buNone/>
            </a:pPr>
            <a:r>
              <a:rPr lang="en-CA" dirty="0" smtClean="0"/>
              <a:t>As of 12:30 today </a:t>
            </a:r>
          </a:p>
          <a:p>
            <a:r>
              <a:rPr lang="en-CA" dirty="0" smtClean="0"/>
              <a:t>157 registered in course</a:t>
            </a:r>
          </a:p>
          <a:p>
            <a:r>
              <a:rPr lang="en-CA" dirty="0" smtClean="0"/>
              <a:t>21 on wait list</a:t>
            </a:r>
          </a:p>
          <a:p>
            <a:pPr marL="0" indent="0">
              <a:buNone/>
            </a:pPr>
            <a:endParaRPr lang="en-CA" dirty="0"/>
          </a:p>
          <a:p>
            <a:pPr marL="0" indent="0">
              <a:buNone/>
            </a:pPr>
            <a:r>
              <a:rPr lang="en-CA" dirty="0" smtClean="0"/>
              <a:t>Last year at this time there were 190 students in the class but at the add/drop date 161. Assuming a similar drop rate we should be able to handle everyone on the wait list</a:t>
            </a:r>
          </a:p>
          <a:p>
            <a:pPr marL="0" indent="0">
              <a:buNone/>
            </a:pPr>
            <a:r>
              <a:rPr lang="en-CA" dirty="0" smtClean="0"/>
              <a:t>Just in case, if you are on the wait list come up after class an “report” in.</a:t>
            </a:r>
            <a:endParaRPr lang="en-CA" dirty="0"/>
          </a:p>
        </p:txBody>
      </p:sp>
    </p:spTree>
    <p:extLst>
      <p:ext uri="{BB962C8B-B14F-4D97-AF65-F5344CB8AC3E}">
        <p14:creationId xmlns:p14="http://schemas.microsoft.com/office/powerpoint/2010/main" val="1717486332"/>
      </p:ext>
    </p:extLst>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Introduce yourself to your neighbours</a:t>
            </a:r>
            <a:endParaRPr lang="en-CA" dirty="0"/>
          </a:p>
        </p:txBody>
      </p:sp>
      <p:sp>
        <p:nvSpPr>
          <p:cNvPr id="3" name="Content Placeholder 2"/>
          <p:cNvSpPr>
            <a:spLocks noGrp="1"/>
          </p:cNvSpPr>
          <p:nvPr>
            <p:ph idx="1"/>
          </p:nvPr>
        </p:nvSpPr>
        <p:spPr/>
        <p:txBody>
          <a:bodyPr/>
          <a:lstStyle/>
          <a:p>
            <a:r>
              <a:rPr lang="en-CA" dirty="0" smtClean="0"/>
              <a:t>Find 3 people around you, preferably people you have never met. </a:t>
            </a:r>
            <a:r>
              <a:rPr lang="en-CA" dirty="0" smtClean="0"/>
              <a:t>“Form a group”</a:t>
            </a:r>
          </a:p>
          <a:p>
            <a:r>
              <a:rPr lang="en-CA" dirty="0" smtClean="0"/>
              <a:t>Introduce yourself to each person in the group</a:t>
            </a:r>
          </a:p>
          <a:p>
            <a:r>
              <a:rPr lang="en-CA" dirty="0" smtClean="0"/>
              <a:t>Tell everyone:</a:t>
            </a:r>
          </a:p>
          <a:p>
            <a:pPr lvl="1"/>
            <a:r>
              <a:rPr lang="en-CA" dirty="0" smtClean="0"/>
              <a:t> </a:t>
            </a:r>
            <a:r>
              <a:rPr lang="en-CA" dirty="0"/>
              <a:t>W</a:t>
            </a:r>
            <a:r>
              <a:rPr lang="en-CA" dirty="0" smtClean="0"/>
              <a:t>hat area of computer science you are interested in</a:t>
            </a:r>
          </a:p>
          <a:p>
            <a:pPr lvl="1"/>
            <a:r>
              <a:rPr lang="en-CA" dirty="0" smtClean="0"/>
              <a:t> The type of job you would like to have </a:t>
            </a:r>
          </a:p>
          <a:p>
            <a:pPr lvl="1"/>
            <a:r>
              <a:rPr lang="en-CA" dirty="0" smtClean="0"/>
              <a:t>Something about computer hardware or operating systems that you would like to learn in this course</a:t>
            </a:r>
            <a:endParaRPr lang="en-CA" dirty="0"/>
          </a:p>
        </p:txBody>
      </p:sp>
    </p:spTree>
    <p:extLst>
      <p:ext uri="{BB962C8B-B14F-4D97-AF65-F5344CB8AC3E}">
        <p14:creationId xmlns:p14="http://schemas.microsoft.com/office/powerpoint/2010/main" val="3670236152"/>
      </p:ext>
    </p:extLst>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people want to learn</a:t>
            </a:r>
            <a:endParaRPr lang="en-CA" dirty="0"/>
          </a:p>
        </p:txBody>
      </p:sp>
      <p:sp>
        <p:nvSpPr>
          <p:cNvPr id="3" name="Content Placeholder 2"/>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24160" y="1025280"/>
              <a:ext cx="11909160" cy="8570880"/>
            </p14:xfrm>
          </p:contentPart>
        </mc:Choice>
        <mc:Fallback>
          <p:pic>
            <p:nvPicPr>
              <p:cNvPr id="4" name="Ink 3"/>
              <p:cNvPicPr/>
              <p:nvPr/>
            </p:nvPicPr>
            <p:blipFill>
              <a:blip r:embed="rId3"/>
              <a:stretch>
                <a:fillRect/>
              </a:stretch>
            </p:blipFill>
            <p:spPr>
              <a:xfrm>
                <a:off x="509760" y="1013400"/>
                <a:ext cx="11932920" cy="8594280"/>
              </a:xfrm>
              <a:prstGeom prst="rect">
                <a:avLst/>
              </a:prstGeom>
            </p:spPr>
          </p:pic>
        </mc:Fallback>
      </mc:AlternateContent>
    </p:spTree>
    <p:extLst>
      <p:ext uri="{BB962C8B-B14F-4D97-AF65-F5344CB8AC3E}">
        <p14:creationId xmlns:p14="http://schemas.microsoft.com/office/powerpoint/2010/main" val="3437306541"/>
      </p:ext>
    </p:extLst>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On to the Course</a:t>
            </a:r>
            <a:endParaRPr lang="en-CA"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35681669"/>
      </p:ext>
    </p:extLst>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a:normAutofit fontScale="90000"/>
          </a:bodyPr>
          <a:lstStyle/>
          <a:p>
            <a:r>
              <a:rPr lang="en-US" dirty="0" smtClean="0"/>
              <a:t>Is </a:t>
            </a:r>
            <a:r>
              <a:rPr lang="en-US" dirty="0"/>
              <a:t>it important to know how things work</a:t>
            </a:r>
            <a:r>
              <a:rPr lang="en-US" dirty="0" smtClean="0"/>
              <a:t>?</a:t>
            </a:r>
            <a:endParaRPr lang="en-US" dirty="0"/>
          </a:p>
        </p:txBody>
      </p:sp>
      <p:sp>
        <p:nvSpPr>
          <p:cNvPr id="8194" name="Rectangle 2"/>
          <p:cNvSpPr>
            <a:spLocks noGrp="1" noChangeArrowheads="1"/>
          </p:cNvSpPr>
          <p:nvPr>
            <p:ph idx="1"/>
          </p:nvPr>
        </p:nvSpPr>
        <p:spPr>
          <a:ln/>
        </p:spPr>
        <p:txBody>
          <a:bodyPr>
            <a:normAutofit/>
          </a:bodyPr>
          <a:lstStyle/>
          <a:p>
            <a:r>
              <a:rPr lang="en-US" dirty="0" smtClean="0"/>
              <a:t>We add abstraction to hide </a:t>
            </a:r>
            <a:r>
              <a:rPr lang="en-US" dirty="0"/>
              <a:t>complexity and that is good</a:t>
            </a:r>
          </a:p>
          <a:p>
            <a:pPr marL="563619" lvl="1"/>
            <a:r>
              <a:rPr lang="en-US" dirty="0"/>
              <a:t>all computation is mechanical</a:t>
            </a:r>
          </a:p>
          <a:p>
            <a:pPr marL="563619" lvl="1"/>
            <a:r>
              <a:rPr lang="en-US" dirty="0"/>
              <a:t>at the machine-level all computation is </a:t>
            </a:r>
            <a:r>
              <a:rPr lang="en-US" b="1" i="1" dirty="0"/>
              <a:t>extremely complex</a:t>
            </a:r>
            <a:endParaRPr lang="en-US" dirty="0"/>
          </a:p>
          <a:p>
            <a:pPr marL="563619" lvl="1"/>
            <a:r>
              <a:rPr lang="en-US" dirty="0"/>
              <a:t>but, we contemplate, describe, evaluate and debug at a </a:t>
            </a:r>
            <a:r>
              <a:rPr lang="en-US" dirty="0" smtClean="0"/>
              <a:t>higher-level whenever </a:t>
            </a:r>
            <a:r>
              <a:rPr lang="en-US" dirty="0"/>
              <a:t>we can ...</a:t>
            </a:r>
          </a:p>
          <a:p>
            <a:r>
              <a:rPr lang="en-US" dirty="0"/>
              <a:t>But, complexity is ... well ... complex</a:t>
            </a:r>
          </a:p>
          <a:p>
            <a:pPr marL="563619" lvl="1"/>
            <a:r>
              <a:rPr lang="en-US" dirty="0"/>
              <a:t>abstractions </a:t>
            </a:r>
            <a:r>
              <a:rPr lang="en-US" dirty="0" smtClean="0"/>
              <a:t>sometimes hide </a:t>
            </a:r>
            <a:r>
              <a:rPr lang="en-US" dirty="0"/>
              <a:t>too much</a:t>
            </a:r>
          </a:p>
          <a:p>
            <a:pPr marL="563619" lvl="1"/>
            <a:r>
              <a:rPr lang="en-US" dirty="0"/>
              <a:t>performance, correctness, security are not fully covered in one layer</a:t>
            </a:r>
          </a:p>
          <a:p>
            <a:pPr marL="563619" lvl="1"/>
            <a:r>
              <a:rPr lang="en-US" dirty="0"/>
              <a:t>good programmers must be able to dig deeper</a:t>
            </a:r>
          </a:p>
          <a:p>
            <a:pPr marL="563619" lvl="1"/>
            <a:r>
              <a:rPr lang="en-US" dirty="0"/>
              <a:t>this means understanding computation at </a:t>
            </a:r>
            <a:r>
              <a:rPr lang="en-US" dirty="0" smtClean="0"/>
              <a:t>various levels of abstraction including the lower </a:t>
            </a:r>
            <a:r>
              <a:rPr lang="en-US" dirty="0"/>
              <a:t>layers of </a:t>
            </a:r>
            <a:r>
              <a:rPr lang="en-US" dirty="0" smtClean="0"/>
              <a:t>abstraction describing how hardware works</a:t>
            </a:r>
            <a:endParaRPr lang="en-US" dirty="0"/>
          </a:p>
          <a:p>
            <a:r>
              <a:rPr lang="en-US" dirty="0" smtClean="0"/>
              <a:t>To understand the importance of this read</a:t>
            </a:r>
          </a:p>
          <a:p>
            <a:pPr marL="563619" lvl="1"/>
            <a:r>
              <a:rPr lang="en-US" dirty="0" smtClean="0"/>
              <a:t>Carlos Bueno’s “The Full Stack, Part 1”  (Google it, a link will be in </a:t>
            </a:r>
            <a:r>
              <a:rPr lang="en-US" dirty="0" err="1" smtClean="0"/>
              <a:t>edX</a:t>
            </a:r>
            <a:r>
              <a:rPr lang="en-US" dirty="0" smtClean="0"/>
              <a:t>)</a:t>
            </a:r>
            <a:endParaRPr lang="en-US" dirty="0"/>
          </a:p>
        </p:txBody>
      </p:sp>
      <p:sp>
        <p:nvSpPr>
          <p:cNvPr id="2" name="Slide Number Placeholder 1"/>
          <p:cNvSpPr>
            <a:spLocks noGrp="1"/>
          </p:cNvSpPr>
          <p:nvPr>
            <p:ph type="sldNum" sz="quarter" idx="4294967295"/>
          </p:nvPr>
        </p:nvSpPr>
        <p:spPr>
          <a:xfrm>
            <a:off x="12138025" y="8901113"/>
            <a:ext cx="866775" cy="519112"/>
          </a:xfrm>
          <a:prstGeom prst="rect">
            <a:avLst/>
          </a:prstGeom>
        </p:spPr>
        <p:txBody>
          <a:bodyPr/>
          <a:lstStyle/>
          <a:p>
            <a:fld id="{F8C7E488-CBF1-4B27-B1C7-4EC174B8E87D}" type="slidenum">
              <a:rPr lang="en-CA" smtClean="0"/>
              <a:t>9</a:t>
            </a:fld>
            <a:endParaRPr lang="en-C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Unit Title">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Unit Title">
      <a:majorFont>
        <a:latin typeface="Helvetica Neue"/>
        <a:ea typeface="ヒラギノ角ゴ ProN W6"/>
        <a:cs typeface="ヒラギノ角ゴ ProN W6"/>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B3B3B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FFFFFF"/>
        </a:solidFill>
        <a:ln w="12700" cap="flat" cmpd="sng" algn="ctr">
          <a:solidFill>
            <a:srgbClr val="B3B3B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Unit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Only">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Only">
      <a:majorFont>
        <a:latin typeface="Helvetica Neue"/>
        <a:ea typeface="ヒラギノ角ゴ ProN W6"/>
        <a:cs typeface="ヒラギノ角ゴ ProN W6"/>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B3B3B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FFFFFF"/>
        </a:solidFill>
        <a:ln w="12700" cap="flat" cmpd="sng" algn="ctr">
          <a:solidFill>
            <a:srgbClr val="B3B3B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Helvetica Neue"/>
        <a:ea typeface="ヒラギノ角ゴ ProN W6"/>
        <a:cs typeface="ヒラギノ角ゴ ProN W6"/>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B3B3B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FFFFFF"/>
        </a:solidFill>
        <a:ln w="12700" cap="flat" cmpd="sng" algn="ctr">
          <a:solidFill>
            <a:srgbClr val="B3B3B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UBC</Template>
  <TotalTime>0</TotalTime>
  <Pages>0</Pages>
  <Words>2663</Words>
  <Characters>0</Characters>
  <Application>Microsoft Office PowerPoint</Application>
  <PresentationFormat>Custom</PresentationFormat>
  <Lines>0</Lines>
  <Paragraphs>437</Paragraphs>
  <Slides>48</Slides>
  <Notes>20</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48</vt:i4>
      </vt:variant>
    </vt:vector>
  </HeadingPairs>
  <TitlesOfParts>
    <vt:vector size="70" baseType="lpstr">
      <vt:lpstr>Arial</vt:lpstr>
      <vt:lpstr>Arial Black</vt:lpstr>
      <vt:lpstr>Arial Bold</vt:lpstr>
      <vt:lpstr>Bauhaus 93</vt:lpstr>
      <vt:lpstr>Calibri</vt:lpstr>
      <vt:lpstr>Chalkduster</vt:lpstr>
      <vt:lpstr>Comic Sans MS</vt:lpstr>
      <vt:lpstr>Courier New</vt:lpstr>
      <vt:lpstr>Gill Sans</vt:lpstr>
      <vt:lpstr>Helvetica</vt:lpstr>
      <vt:lpstr>Helvetica Neue</vt:lpstr>
      <vt:lpstr>Impact</vt:lpstr>
      <vt:lpstr>Lucida Grande</vt:lpstr>
      <vt:lpstr>Tahoma</vt:lpstr>
      <vt:lpstr>Verdana</vt:lpstr>
      <vt:lpstr>Wingdings</vt:lpstr>
      <vt:lpstr>ヒラギノ明朝 ProN W3</vt:lpstr>
      <vt:lpstr>ヒラギノ角ゴ ProN W3</vt:lpstr>
      <vt:lpstr>ヒラギノ角ゴ ProN W6</vt:lpstr>
      <vt:lpstr>1_Unit Title</vt:lpstr>
      <vt:lpstr>1_Title Only</vt:lpstr>
      <vt:lpstr>1_Title &amp; Bullets</vt:lpstr>
      <vt:lpstr>PowerPoint Presentation</vt:lpstr>
      <vt:lpstr>Unit 0 – Introduction  Please close or put away your laptops   </vt:lpstr>
      <vt:lpstr>Who am I?</vt:lpstr>
      <vt:lpstr>Areas of Interest</vt:lpstr>
      <vt:lpstr>Wait Lists</vt:lpstr>
      <vt:lpstr>Introduce yourself to your neighbours</vt:lpstr>
      <vt:lpstr>What people want to learn</vt:lpstr>
      <vt:lpstr>On to the Course</vt:lpstr>
      <vt:lpstr>Is it important to know how things work?</vt:lpstr>
      <vt:lpstr>Learning to think across the layers</vt:lpstr>
      <vt:lpstr>A big picture of computing</vt:lpstr>
      <vt:lpstr>A big picture of computing</vt:lpstr>
      <vt:lpstr>Course Learning Goals</vt:lpstr>
      <vt:lpstr>Which means </vt:lpstr>
      <vt:lpstr>To achieve this we will explore</vt:lpstr>
      <vt:lpstr>Text and other references</vt:lpstr>
      <vt:lpstr>Tentative List of Units and Textbook Sections</vt:lpstr>
      <vt:lpstr>But first</vt:lpstr>
      <vt:lpstr>Basic Course Information</vt:lpstr>
      <vt:lpstr>Administrative Stuff - summary</vt:lpstr>
      <vt:lpstr> Contacting me</vt:lpstr>
      <vt:lpstr>Course Marking Scheme</vt:lpstr>
      <vt:lpstr>Assignments </vt:lpstr>
      <vt:lpstr>Marking</vt:lpstr>
      <vt:lpstr>Git</vt:lpstr>
      <vt:lpstr>Late Assignments</vt:lpstr>
      <vt:lpstr>Laptops in Class</vt:lpstr>
      <vt:lpstr>Laptops can be helpful</vt:lpstr>
      <vt:lpstr>There are, however, problems</vt:lpstr>
      <vt:lpstr>Laptop Usage</vt:lpstr>
      <vt:lpstr>Resources</vt:lpstr>
      <vt:lpstr>piazza</vt:lpstr>
      <vt:lpstr>piazza</vt:lpstr>
      <vt:lpstr>Connect</vt:lpstr>
      <vt:lpstr>edX</vt:lpstr>
      <vt:lpstr>Slides</vt:lpstr>
      <vt:lpstr>Some More Rules</vt:lpstr>
      <vt:lpstr>Unexpected Absence</vt:lpstr>
      <vt:lpstr>Late Policy</vt:lpstr>
      <vt:lpstr>Expected Absence</vt:lpstr>
      <vt:lpstr>Marking Disagreements</vt:lpstr>
      <vt:lpstr>Final Exam</vt:lpstr>
      <vt:lpstr>Collaboration and Not Cheating</vt:lpstr>
      <vt:lpstr>Academic Conduct some scenarios</vt:lpstr>
      <vt:lpstr>Academic Conduct cont’d</vt:lpstr>
      <vt:lpstr>Academic Conduct cont‘d</vt:lpstr>
      <vt:lpstr>Possible Penalties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2017-01-04T22:15:01Z</dcterms:modified>
</cp:coreProperties>
</file>