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6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7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ink/ink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0.xml" ContentType="application/inkml+xml"/>
  <Override PartName="/ppt/notesSlides/notesSlide34.xml" ContentType="application/vnd.openxmlformats-officedocument.presentationml.notesSlide+xml"/>
  <Override PartName="/ppt/ink/ink11.xml" ContentType="application/inkml+xml"/>
  <Override PartName="/ppt/notesSlides/notesSlide35.xml" ContentType="application/vnd.openxmlformats-officedocument.presentationml.notesSlide+xml"/>
  <Override PartName="/ppt/ink/ink12.xml" ContentType="application/inkml+xml"/>
  <Override PartName="/ppt/notesSlides/notesSlide3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15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16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17.xml" ContentType="application/inkml+xml"/>
  <Override PartName="/ppt/notesSlides/notesSlide44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ink/ink20.xml" ContentType="application/inkml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2" r:id="rId3"/>
  </p:sldMasterIdLst>
  <p:notesMasterIdLst>
    <p:notesMasterId r:id="rId82"/>
  </p:notesMasterIdLst>
  <p:handoutMasterIdLst>
    <p:handoutMasterId r:id="rId83"/>
  </p:handoutMasterIdLst>
  <p:sldIdLst>
    <p:sldId id="256" r:id="rId4"/>
    <p:sldId id="311" r:id="rId5"/>
    <p:sldId id="450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464" r:id="rId14"/>
    <p:sldId id="320" r:id="rId15"/>
    <p:sldId id="317" r:id="rId16"/>
    <p:sldId id="451" r:id="rId17"/>
    <p:sldId id="321" r:id="rId18"/>
    <p:sldId id="323" r:id="rId19"/>
    <p:sldId id="322" r:id="rId20"/>
    <p:sldId id="324" r:id="rId21"/>
    <p:sldId id="325" r:id="rId22"/>
    <p:sldId id="466" r:id="rId23"/>
    <p:sldId id="326" r:id="rId24"/>
    <p:sldId id="469" r:id="rId25"/>
    <p:sldId id="327" r:id="rId26"/>
    <p:sldId id="328" r:id="rId27"/>
    <p:sldId id="330" r:id="rId28"/>
    <p:sldId id="329" r:id="rId29"/>
    <p:sldId id="331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442" r:id="rId41"/>
    <p:sldId id="443" r:id="rId42"/>
    <p:sldId id="444" r:id="rId43"/>
    <p:sldId id="445" r:id="rId44"/>
    <p:sldId id="452" r:id="rId45"/>
    <p:sldId id="343" r:id="rId46"/>
    <p:sldId id="344" r:id="rId47"/>
    <p:sldId id="474" r:id="rId48"/>
    <p:sldId id="345" r:id="rId49"/>
    <p:sldId id="346" r:id="rId50"/>
    <p:sldId id="348" r:id="rId51"/>
    <p:sldId id="347" r:id="rId52"/>
    <p:sldId id="433" r:id="rId53"/>
    <p:sldId id="432" r:id="rId54"/>
    <p:sldId id="349" r:id="rId55"/>
    <p:sldId id="351" r:id="rId56"/>
    <p:sldId id="471" r:id="rId57"/>
    <p:sldId id="472" r:id="rId58"/>
    <p:sldId id="473" r:id="rId59"/>
    <p:sldId id="447" r:id="rId60"/>
    <p:sldId id="352" r:id="rId61"/>
    <p:sldId id="353" r:id="rId62"/>
    <p:sldId id="355" r:id="rId63"/>
    <p:sldId id="354" r:id="rId64"/>
    <p:sldId id="448" r:id="rId65"/>
    <p:sldId id="449" r:id="rId66"/>
    <p:sldId id="356" r:id="rId67"/>
    <p:sldId id="357" r:id="rId68"/>
    <p:sldId id="477" r:id="rId69"/>
    <p:sldId id="478" r:id="rId70"/>
    <p:sldId id="479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</p:sldIdLst>
  <p:sldSz cx="9144000" cy="6858000" type="screen4x3"/>
  <p:notesSz cx="6858000" cy="9144000"/>
  <p:custShowLst>
    <p:custShow name="2012_10_30" id="0">
      <p:sldLst/>
    </p:custShow>
    <p:custShow name="2012_11_01" id="1">
      <p:sldLst/>
    </p:custShow>
    <p:custShow name="2012_11_06" id="2">
      <p:sldLst/>
    </p:custShow>
    <p:custShow name="2012_11_08" id="3">
      <p:sldLst/>
    </p:custShow>
    <p:custShow name="2012_11_13" id="4">
      <p:sldLst/>
    </p:custShow>
    <p:custShow name="2012_11_15" id="5">
      <p:sldLst/>
    </p:custShow>
    <p:custShow name="MWF 1" id="6">
      <p:sldLst>
        <p:sld r:id="rId5"/>
        <p:sld r:id="rId7"/>
        <p:sld r:id="rId8"/>
        <p:sld r:id="rId9"/>
        <p:sld r:id="rId10"/>
        <p:sld r:id="rId11"/>
        <p:sld r:id="rId12"/>
        <p:sld r:id="rId13"/>
        <p:sld r:id="rId15"/>
        <p:sld r:id="rId18"/>
        <p:sld r:id="rId21"/>
        <p:sld r:id="rId22"/>
        <p:sld r:id="rId24"/>
        <p:sld r:id="rId26"/>
        <p:sld r:id="rId27"/>
        <p:sld r:id="rId29"/>
        <p:sld r:id="rId28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6"/>
        <p:sld r:id="rId47"/>
        <p:sld r:id="rId49"/>
        <p:sld r:id="rId50"/>
        <p:sld r:id="rId52"/>
        <p:sld r:id="rId51"/>
        <p:sld r:id="rId54"/>
        <p:sld r:id="rId53"/>
        <p:sld r:id="rId55"/>
      </p:sldLst>
    </p:custShow>
    <p:custShow name="MWF 2" id="7">
      <p:sldLst>
        <p:sld r:id="rId29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43"/>
        <p:sld r:id="rId44"/>
        <p:sld r:id="rId46"/>
        <p:sld r:id="rId47"/>
        <p:sld r:id="rId49"/>
        <p:sld r:id="rId50"/>
        <p:sld r:id="rId52"/>
        <p:sld r:id="rId51"/>
        <p:sld r:id="rId54"/>
        <p:sld r:id="rId53"/>
        <p:sld r:id="rId55"/>
        <p:sld r:id="rId56"/>
        <p:sld r:id="rId61"/>
        <p:sld r:id="rId62"/>
        <p:sld r:id="rId64"/>
        <p:sld r:id="rId63"/>
        <p:sld r:id="rId67"/>
      </p:sldLst>
    </p:custShow>
    <p:custShow name="MWF 3" id="8">
      <p:sldLst>
        <p:sld r:id="rId60"/>
        <p:sld r:id="rId61"/>
        <p:sld r:id="rId62"/>
        <p:sld r:id="rId63"/>
        <p:sld r:id="rId73"/>
        <p:sld r:id="rId74"/>
        <p:sld r:id="rId75"/>
        <p:sld r:id="rId76"/>
        <p:sld r:id="rId77"/>
        <p:sld r:id="rId78"/>
        <p:sld r:id="rId79"/>
        <p:sld r:id="rId80"/>
        <p:sld r:id="rId81"/>
        <p:sld r:id="rId67"/>
        <p:sld r:id="rId68"/>
        <p:sld r:id="rId72"/>
      </p:sldLst>
    </p:custShow>
    <p:custShow name="MWF 2 2016" id="9">
      <p:sldLst>
        <p:sld r:id="rId22"/>
        <p:sld r:id="rId24"/>
        <p:sld r:id="rId26"/>
        <p:sld r:id="rId27"/>
        <p:sld r:id="rId29"/>
        <p:sld r:id="rId28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  <p:sld r:id="rId47"/>
        <p:sld r:id="rId49"/>
        <p:sld r:id="rId50"/>
        <p:sld r:id="rId52"/>
        <p:sld r:id="rId51"/>
        <p:sld r:id="rId54"/>
        <p:sld r:id="rId53"/>
        <p:sld r:id="rId55"/>
        <p:sld r:id="rId56"/>
        <p:sld r:id="rId60"/>
        <p:sld r:id="rId61"/>
        <p:sld r:id="rId62"/>
        <p:sld r:id="rId64"/>
        <p:sld r:id="rId65"/>
      </p:sldLst>
    </p:custShow>
    <p:custShow name="MWF 3 2016" id="10">
      <p:sldLst>
        <p:sld r:id="rId34"/>
        <p:sld r:id="rId47"/>
        <p:sld r:id="rId49"/>
        <p:sld r:id="rId50"/>
        <p:sld r:id="rId52"/>
        <p:sld r:id="rId51"/>
        <p:sld r:id="rId54"/>
        <p:sld r:id="rId53"/>
        <p:sld r:id="rId55"/>
        <p:sld r:id="rId56"/>
        <p:sld r:id="rId67"/>
        <p:sld r:id="rId6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F997A2-5ECA-48C2-B316-C0F03F590B2C}">
          <p14:sldIdLst>
            <p14:sldId id="256"/>
            <p14:sldId id="311"/>
            <p14:sldId id="450"/>
            <p14:sldId id="312"/>
            <p14:sldId id="313"/>
            <p14:sldId id="314"/>
            <p14:sldId id="315"/>
            <p14:sldId id="316"/>
            <p14:sldId id="318"/>
            <p14:sldId id="319"/>
            <p14:sldId id="464"/>
            <p14:sldId id="320"/>
            <p14:sldId id="317"/>
            <p14:sldId id="451"/>
            <p14:sldId id="321"/>
            <p14:sldId id="323"/>
            <p14:sldId id="322"/>
            <p14:sldId id="324"/>
            <p14:sldId id="325"/>
            <p14:sldId id="466"/>
            <p14:sldId id="326"/>
            <p14:sldId id="469"/>
            <p14:sldId id="327"/>
            <p14:sldId id="328"/>
            <p14:sldId id="330"/>
            <p14:sldId id="329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442"/>
            <p14:sldId id="443"/>
            <p14:sldId id="444"/>
            <p14:sldId id="445"/>
            <p14:sldId id="452"/>
            <p14:sldId id="343"/>
            <p14:sldId id="344"/>
          </p14:sldIdLst>
        </p14:section>
        <p14:section name="Lecture 35" id="{0111F801-7F6A-4356-B2AE-3D2ADD989B88}">
          <p14:sldIdLst>
            <p14:sldId id="474"/>
            <p14:sldId id="345"/>
            <p14:sldId id="346"/>
            <p14:sldId id="348"/>
            <p14:sldId id="347"/>
            <p14:sldId id="433"/>
            <p14:sldId id="432"/>
            <p14:sldId id="349"/>
            <p14:sldId id="351"/>
            <p14:sldId id="471"/>
            <p14:sldId id="472"/>
            <p14:sldId id="473"/>
            <p14:sldId id="447"/>
            <p14:sldId id="352"/>
            <p14:sldId id="353"/>
            <p14:sldId id="355"/>
            <p14:sldId id="354"/>
            <p14:sldId id="448"/>
            <p14:sldId id="449"/>
            <p14:sldId id="356"/>
            <p14:sldId id="357"/>
            <p14:sldId id="477"/>
            <p14:sldId id="478"/>
            <p14:sldId id="479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49" end="74"/>
    <p:penClr>
      <a:schemeClr val="fol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9D"/>
    <a:srgbClr val="FFFF99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83631" autoAdjust="0"/>
  </p:normalViewPr>
  <p:slideViewPr>
    <p:cSldViewPr>
      <p:cViewPr varScale="1">
        <p:scale>
          <a:sx n="110" d="100"/>
          <a:sy n="110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65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096"/>
    </p:cViewPr>
  </p:sorterViewPr>
  <p:notesViewPr>
    <p:cSldViewPr>
      <p:cViewPr varScale="1">
        <p:scale>
          <a:sx n="85" d="100"/>
          <a:sy n="85" d="100"/>
        </p:scale>
        <p:origin x="-23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A1B75-0419-4AB3-9F50-A63999738B56}" type="datetimeFigureOut">
              <a:rPr lang="en-CA" smtClean="0"/>
              <a:t>2017-04-19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4C618-BE91-4424-B970-0538EE531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921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9T20:41:18.459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8589 8204 23 0,'0'0'29'0,"0"0"2"0,0 0 0 15,-18-4-15-15,18 4-4 16,0 0-2-16,-17-12 0 16,17 12-2-16,0 0-2 15,2 18-1-15,-2-18-1 16,0 0 0-16,0 0 0 16,-17 25-1-16,17-25-1 15,0 0-1-15,-23 34 0 16,15-15 0-16,8-19-1 0,-19 33 1 15,9-8-1 1,0 5 1-16,-1-1 0 16,-1 6 0-16,-1-12 0 15,3 6 0-15,-4 1 0 0,5 5 0 16,-3-3-1-16,3-7 1 16,-3 8-1-16,2-2 1 15,1 1-1-15,-1 12 0 16,-1-3 0-16,1 3 0 15,-2-2 1-15,3-2-1 16,-3 4 1-16,0 0 0 16,1 1 0-16,-1-5-1 15,1-4 2-15,-1-1-1 16,1-1-1-16,-3 5 1 16,1-3-1-16,-1 3-1 15,3-3 1-15,-1-3 1 16,0 1-1-16,1 6 0 0,-1 3-1 15,5-5 2-15,-5-4-1 16,4 1 1-16,-1 1-2 16,-1-1 2-16,0 1-1 15,1-7 0-15,1 2 1 16,0-6-1-16,1 7-1 16,-1 3 2-16,-2-4-1 15,2-1 0-15,1-1 0 16,-1 4 1-16,0-5-1 15,3 9 0-15,-3-6 1 16,0-5-2-16,2 9 2 16,-1-2-1-16,-1 1 1 15,2 1-1-15,-4-1 0 0,3-3 0 16,-1 2 0-16,0 5 1 16,1-6-1-16,-1 7 1 15,2-3-1-15,-2 1 0 16,5 5 0-16,-3-2 0 15,0-9 1-15,2 3-1 16,0 1 0-16,2 1 0 16,0 3-1-16,0 1 2 15,1-5-2-15,1 7 1 16,0 6 0-16,1-2 0 16,-1-2 0-16,2-6 1 15,0 1-1-15,0-3 0 0,2 0 0 16,-2-1 1-16,2 0 0 15,0-5-1-15,2 1 1 16,-3 2-1-16,3 1 1 16,0 1-1-16,0 5 1 15,1 0-1-15,1 0 1 16,-2-1-1-16,2 5 0 16,3 0 1-16,-1-4-1 15,0 3 0-15,1-7 0 16,3 2 0-16,-1 1-1 15,1 1 1-15,3-2 0 16,-2 1 0-16,3-3 0 16,-1 4 0-16,0 3-1 0,-1-1 2 15,1 0-1-15,1 0 1 16,-1-9 0-16,2 5-1 16,-1 2 0-16,3-1-1 15,-2-7 2-15,2-5-1 16,1 10 1-16,-1-1-1 15,0 6-1-15,0-5 1 16,-1 1 1-16,1-3 0 16,-2 3 0-16,-2 8-1 15,3-11 0-15,-1 1 0 16,0-1 1-16,1 3-1 16,-1-3 1-16,2 1 0 15,-2 0-2-15,1-5 2 0,1 4 0 16,2-10-1-16,-2 7 0 15,0 8 1-15,3-7-1 16,-3 2 0 0,2-5 1-16,4 7-1 0,-4-7 0 15,4 11 1-15,0-7-2 16,2-9 1-16,2 4 0 16,0-4 0-16,2 6 1 15,-3-7-1-15,5 7 0 16,0-8 0-16,0-2 0 15,-1 4 0-15,3-4 0 16,-2 2 0-16,1-3 0 16,-1-1 0-16,0-6 0 0,1 2 0 15,3 1 1-15,-1-8-1 16,-1-3 0 0,4 1-1-16,-3 0 1 15,3-4 0-15,1-4 1 0,-1 4-3 16,-1-10 3-16,-1 4-1 15,1 4 0-15,1-7 0 16,-3-5 0-16,3-3 1 16,-3 3-1-16,3-9-1 15,-1 8 1-15,1-8 0 16,-1-2 0-16,-1 3 0 16,0-1 0-16,-1 2-1 15,-1-2 1-15,-1 0 1 16,-1-6-1-16,2 2 1 15,-1-6-1-15,5-1-1 16,-1 5 2-16,3-4-1 16,-1-5 0-16,3-5 0 0,-1 5-1 15,2 2 1-15,-1-5 0 16,-3 1 0-16,3-8 0 16,-3 2 0-16,0 0 0 15,-1 3 0-15,-1 1 0 16,-3-6 0-16,0 4 0 15,-3-2 1-15,-1-2-2 16,-2-6 2-16,-2 4-1 16,2-6 0-16,-6-5 1 15,4 3 0-15,-4-3-2 16,0 1 2-16,-2-3 0 16,-2-1-2-16,-1 3 1 0,-5-1 0 15,2 3 0-15,-3-3 1 16,-2-5-1-16,-1-6 0 15,1 4 1-15,-1 2-1 16,-1-4 0-16,-2-4 0 16,-1-2 0-16,1-4-1 15,-2 1 0-15,0 1 1 16,-1 8-1-16,-1-10 1 16,0-5 0-16,-2 1 0 15,0 1 0-15,0 3 1 16,-2 1-1-16,-2 7 0 15,-2-12 1-15,2 6-2 16,-4 10 1-16,1 0 0 0,-3-2 0 16,-2-2-1-16,1 4 1 15,-3-8 0-15,0 6-1 16,-1 0 2-16,-1-4-1 16,1 4 0-16,-1 4 0 15,1-2 0-15,-4 4 1 16,3-3-1-16,-3 7 1 15,-1-3-1-15,-1 7 0 16,0-5 0-16,-2 3 0 16,1 7 1-16,-1-4-1 15,-4 4 0-15,2 0 0 16,0 4 0-16,-4-7 0 16,0 7 1-16,0-2-2 0,-6-2 1 15,2 2 0-15,-4 0 0 16,-3 2 1-16,-1-2-1 15,-7 4 0-15,2 2 0 16,-7-10 1-16,3 4 0 16,-2 2-1-16,-2 2 0 15,2-4 0-15,0 2 0 16,3 4 0-16,-1-3 0 16,2 7 0-16,-2 2-1 15,-1 3 1-15,5-5 0 16,-4 5 0-16,2 2 1 15,-3 1-1-15,3-3 0 16,0 8 1-16,-1-4-1 0,1-1 0 16,-4 1 0-16,2 6-1 15,-2 9 2 1,-1-5-2-16,-1 10 2 16,-2-7-2-16,-3 11 2 0,-1-1-1 15,0 4 0-15,-2 0 0 16,-4 2 0-16,1 12 0 15,-7-1 0-15,-3 8 1 16,2 6-2-16,-7 17 1 16,-3 12 0-16,2 15 1 15,-4 4-1-15,2 21 0 16,2 11-1-16,8 16-2 16,0 8-2-16,19 13-7 0,-14-29-13 15,31 15-18-15,2-7 0 16,22-4-1-1,9-13 1-15</inkml:trace>
  <inkml:trace contextRef="#ctx0" brushRef="#br0" timeOffset="6531.5551">10836 10958 74 0,'-17'-48'37'0,"17"6"-1"16,7 9 0-16,7-16-30 15,20-1-2-15,5-23 1 16,19 6 0-16,0-14 0 15,15 0-2-15,0-11 0 16,6-5 0-16,-3-1 0 16,1 8-1-16,-6 3-1 15,-1 11 1-15,-9 7-1 0,-7 17 1 16,-11 2-1-16,-5 17 0 16,-9 10 0-16,-7 8 0 15,-22 15 0-15,23-21-1 16,-23 21-1-16,0 0-1 15,2 17-8-15,-26-11-29 16,24-6-1-16,-17 21-1 16,17-21 0-16</inkml:trace>
  <inkml:trace contextRef="#ctx0" brushRef="#br0" timeOffset="7156.5808">12201 8674 78 0,'0'0'36'0,"0"0"0"16,18 13-1-16,3-19-32 16,-21 6 0-16,23-23-1 15,-15 4 1-15,-8 19-1 16,17-21 1-16,-17 21 0 16,4-29-1-16,-4 29-1 15,-17 17 1-15,1 16-2 16,-3 15 1-16,0 6-1 0,1 19 0 15,7 7-1 1,5-1 1-16,8-1 0 16,10-14 0-16,11-18 1 15,6-12-1-15,5-11 1 0,3-15-1 16,0-2 1-16,-5-10-1 16,-1 0 1-16,-6-4 0 15,-3 1-1-15,-22 7-1 16,23-16 0-16,-23 16-2 15,9-19-5-15,13 19-21 16,-17-19-8-16,9 2-2 16,-4-2 1-16</inkml:trace>
  <inkml:trace contextRef="#ctx0" brushRef="#br0" timeOffset="7515.9782">12628 8647 75 0,'0'0'36'0,"0"0"2"16,-18-8-2-16,15 27-28 15,-9 2-3-15,14 12-2 16,-4 2-1-16,4 7-1 16,4-6 0-16,5 4-1 15,3-1 1-15,5-10-1 16,4-14 1-16,2-7-1 15,2-10 0-15,0-2 1 16,-4-8 0-16,-3 1 0 16,-5-12 0-16,-5 6 1 0,-10-3-1 15,-4-1 2-15,-8-4-1 16,-3 6-1-16,-2-4 0 16,-5 6 0-16,-1 9-2 15,2-5-2-15,21 13-2 16,-33-18-6-16,33 18-23 15,0 0-4-15,0 0-1 16,0 0 1-16</inkml:trace>
  <inkml:trace contextRef="#ctx0" brushRef="#br0" timeOffset="7734.7563">12826 8534 64 0,'0'0'34'15,"0"0"1"-15,0 0-5 16,0 0-18-16,24 34-4 16,-23-15-2-16,17 14-1 15,-9 1-2-15,11 11-1 16,-1-5-2-16,-2-9-5 16,18 11-12-16,-14-19-19 15,1-4 0-15,-22-19-1 16,32 11 2-16</inkml:trace>
  <inkml:trace contextRef="#ctx0" brushRef="#br0" timeOffset="8015.9986">12844 8635 56 0,'-20'-23'33'15,"7"-2"1"-15,9-3 0 0,6-26-21 16,13 23-6-16,-3-9-1 15,19 13 1-15,-6-6-1 16,12 39-1-16,-3-21-2 16,3 17-6-1,-2 11 1-15,-6 14-1 16,-8 8 0-16,-8 5 13 16,-5-130-5-1,-12 124-9-15,-5 10-6 16,3 0-22-16,-8-11-1 15,7-2-1 1,7-31 0-16</inkml:trace>
  <inkml:trace contextRef="#ctx0" brushRef="#br0" timeOffset="10500.4887">13235 8263 35 0,'-9'-19'33'16,"9"19"2"-16,-12-17-1 15,4-10-18-15,8 27-6 16,0 0 0-16,0 0-2 16,-15-17-3-16,15 17-1 15,0 0-1-15,15 17 0 16,-15-17-1-16,33 44 0 15,-12-6-1-15,6 6 0 16,2 1 0-16,2 1 0 16,-2-6-2-16,-4-2 3 0,-2-5-2 15,-3-20 0-15,-1-3 1 16,-2-4-1-16,1-6 0 16,-1-4 1-1,-17 4 0-15,35-21-1 0,-18 5 1 16,0 7 0-16,-1-9 0 15,1 3-1-15,-3-4 1 16,-14 19-1-16,19-27 0 16,-19 27 0-16,0 0 0 15,17-21 1-15,-17 21-2 16,0 0 0-16,0 0 0 16,0 0-3-16,0 0-5 15,0 0-12-15,0 0-16 0,0 0-2 16,-17 15 2-16,17-15-1 15</inkml:trace>
  <inkml:trace contextRef="#ctx0" brushRef="#br0" timeOffset="10750.5217">13409 8468 67 0,'0'0'35'0,"-6"-17"1"16,10-4-1-16,8-4-29 0,-7-6 0 15,11 8-2-15,-7-11 0 16,7-1-3 0,-3 1 0-16,-1-5-1 15,-2 7-2-15,-10-10-8 0,11 7-26 16,-15 6 0-16,0 4-1 15,4 25 1-15</inkml:trace>
  <inkml:trace contextRef="#ctx0" brushRef="#br0" timeOffset="10953.6379">13230 8194 87 0,'0'0'39'15,"0"0"-1"-15,11-29 0 16,-5 10-35-16,-2-8-1 16,5 2 0-16,-3-3 0 0,0 6-3 15,6-4-2-15,-7-11-5 16,24 14-26-16,-11-6-4 16,11 1-1-16,-1-5 1 15</inkml:trace>
  <inkml:trace contextRef="#ctx0" brushRef="#br0" timeOffset="11281.7731">13741 7149 53 0,'0'0'36'16,"0"-25"0"-16,0 25 1 15,2 17-16-15,-2-17-12 16,11 59-2-16,-1-12-1 16,13 22-2-16,-4 13 0 15,8 24-1-15,-4 3-1 16,4 14-1-16,-2-3-2 15,-5-12-3-15,3 3-3 16,-13-38-22-16,9 2-10 0,-6-20-1 16,5-14 1-16</inkml:trace>
  <inkml:trace contextRef="#ctx0" brushRef="#br0" timeOffset="11641.1683">14028 7195 69 0,'0'0'36'0,"21"0"0"15,-9 21 1-15,-16 2-32 16,27 17 0-16,-7-5 0 16,13 16-1-16,-6 3-2 15,6-2-2-15,-2 0-1 16,-6-18-4-16,14 16-25 15,-16-17-7-15,-2-1 0 16,-9-3 0-16</inkml:trace>
  <inkml:trace contextRef="#ctx0" brushRef="#br0" timeOffset="11875.5564">14246 7876 51 0,'0'0'37'0,"0"0"-1"16,0 0 2-16,0 0-14 16,15-20-18-16,-15 20-2 15,16-34-1-15,1 7 0 16,-3 0-2-16,5-2 0 16,-4 5 0-16,5-3-1 0,-1 0-1 15,-2 0-1 1,3 15-5-16,-22-16-26 15,2 28-4-15,2-33 0 16,-2 33 0-16</inkml:trace>
  <inkml:trace contextRef="#ctx0" brushRef="#br0" timeOffset="12125.5674">13824 7507 77 0,'-22'-2'37'16,"22"2"0"-16,12-19 0 15,25 4-31-15,-12-22-2 16,15 3-1-16,-5-10 1 16,9 7-1-16,-3-7-2 0,-5-6-1 15,1 14-2-15,-12-12-6 16,16 21-26-16,-26 2-3 15,1 8-1-15,-16 17 0 16</inkml:trace>
  <inkml:trace contextRef="#ctx0" brushRef="#br0" timeOffset="12625.5854">14373 7066 77 0,'18'21'37'0,"-9"-3"1"16,11 22 0-16,-17-9-32 15,19 15 0-15,-13-8-1 16,11 0-1-16,-11-5-2 16,1-2 0-16,-4-10-2 15,-6-21 1-15,0 0-1 16,0-25-1-16,-6-4 1 15,-4-9-1-15,-1-10 2 16,-1-2-2-16,2 4 1 16,1 2 0-16,1 15-1 15,4 12 1-15,4 17 0 16,0 0 0-16,25 11-1 0,-5 4 1 16,5 1 0-16,2-1 0 15,2-3 1-15,1-9 1 16,-4-10 0-16,-1-1 0 15,-10-9 1-15,-3-4 0 16,-10-6 0-16,-4-2 0 16,-10-3-1-16,-1 3-1 15,-9 4-1-15,-3-2 1 16,2 2-2-16,-2 0-2 16,10 8-2-16,-5-10-3 15,20 27-15-15,10-23-17 16,7 6 0-16,-17 17 0 15,37-27 0-15</inkml:trace>
  <inkml:trace contextRef="#ctx0" brushRef="#br0" timeOffset="12969.3547">14815 6435 74 0,'0'0'37'16,"0"0"-1"-16,-23-6 1 15,21 33-28-15,-21-6-2 16,9 16-4-16,-1-3-1 16,7 3-1-16,6-10 0 15,6-4-1-15,-4-23 0 16,33 17 0-16,-6-19 0 0,2 0 0 16,2-6 0-1,1 5 1-15,-5 8 1 16,-1 9 0-16,-7 3 1 15,-4 10 0-15,-11 4-1 0,0 11 1 16,-8-4-1-16,-2 6 0 16,-3-13-1-16,-5-6-2 15,3-4-2-15,11-21-1 16,-20 19-6-16,1-36-30 16,19 17 0-16,2-44 0 15,4 23 0-15</inkml:trace>
  <inkml:trace contextRef="#ctx0" brushRef="#br0" timeOffset="13203.7434">15037 6387 62 0,'6'-32'37'0,"1"-9"1"16,11 9 0-16,-5-18-22 15,10 11-9-15,-5-14-3 16,7 12-1-16,-6 5-2 16,-2-2-2-16,3 17-5 15,-16-20-14-15,-4 41-15 0,11-25-2 16,-11 25 0 0,0 0 0-16</inkml:trace>
  <inkml:trace contextRef="#ctx0" brushRef="#br0" timeOffset="13375.6263">15174 6238 88 0,'2'36'38'0,"4"12"-1"15,-5-12 0-15,7 18-31 16,-6-17-2-16,6 3-2 16,-2-8-2-16,-1-7-4 15,15 8-12-15,-20-33-21 16,23 4-1-16,-23-4 0 15,29-25 0-15</inkml:trace>
  <inkml:trace contextRef="#ctx0" brushRef="#br0" timeOffset="14000.6544">15428 5988 73 0,'0'0'36'0,"0"0"1"16,12 33 1-16,-18-16-28 15,22 20-3-15,-13-5 0 16,13 24-2-16,-6-4-1 16,1 1-2-16,-1-5 0 15,-3-6-2-15,-1-5 0 16,-2-8 0-16,2-10 1 0,-6-19-2 15,0 0 1-15,-2-21 0 16,-4-10-1-16,2-11 1 16,0-10-1-16,1-17 1 15,-3-6-1-15,4-7 1 16,4 7 0-16,0 8 0 16,5 9-1-16,-1 12 1 15,4 12 1-15,-10 34 0 16,27-20 0-16,-10 36 1 15,-3 9 0-15,1 2 0 16,-7 5 1-16,2 5-2 16,-5 1 0-16,-1 0 1 15,-8-5-2-15,0-10 0 0,1-4-1 16,-3 0 0-16,6-19 1 16,-8 18-2-16,8-18 1 15,0 0-1 1,12 25 1-16,-12-25 0 0,25 24 0 15,-8-10 1-15,4 3-1 16,4 0 1-16,0 3 0 16,3 3 0-16,-1-2 1 15,-2 6-1-15,-2-4 1 16,-4 3-1-16,-4-1 0 16,-5-5-3-16,2 1 0 15,-12-21-12-15,17-8-22 16,-17 8-2-16,0-25-1 0,-4-2 1 15</inkml:trace>
  <inkml:trace contextRef="#ctx0" brushRef="#br0" timeOffset="14250.6862">15837 5871 79 0,'2'-32'37'0,"-2"32"1"16,0 0-1-16,29 32-28 15,-19-11-2-15,15 14-2 16,-4-6-1-16,10 3-1 16,-2-1-1-16,2-4 1 0,-4-10-1 15,-2-9 1 1,-8-6-2-16,-17-2 1 16,10-20 0-16,-10 20-1 15,-16-30-2-15,-3 7-2 0,19 23-12 16,-44-46-24-16,32 17-2 15,-5-8 1-15,11 7 0 16</inkml:trace>
  <inkml:trace contextRef="#ctx0" brushRef="#br0" timeOffset="14766.3168">16345 5326 81 0,'0'0'38'0,"0"0"-1"15,0 0 0-15,0 0-26 16,0 0-8-16,0 0 0 16,0 0 0-16,0 0-1 15,0 0-1-15,-6 22 0 0,-8 2 1 16,-3 7-1-16,-2 15-1 15,1 12 1-15,3 1-2 16,3 4 2-16,6-5-1 16,12-6 1-16,8-8 0 15,5-10-1-15,6-16 1 16,2-13 0-16,0-6 0 16,0-7-1-16,-6-6 0 15,-3-5-1-15,-5-4-2 16,-5-13-2-16,11 24-17 15,-17-28-17-15,4 7 0 16,-8-7 0-16,8 8-1 16</inkml:trace>
  <inkml:trace contextRef="#ctx0" brushRef="#br0" timeOffset="15141.3311">16443 5292 86 0,'13'-35'38'0,"7"14"1"16,-5-17-1-16,12 0-31 16,-4-10-3-16,8 2 0 15,-8 3-1-15,2 9-1 16,-5 5-2-16,-9 4-1 16,-11 25-4-16,14-32-9 15,3 33-24-15,-17-1 0 0,-8 23 0 16,8-23 16-16,-9 39 12 15,-3-10 5-15,4 11 6 16,10 21 10 0,-19-9 25-16,23 9 2 0,-4-3 1 15,19 23-16-15,-23-28-11 16,25 24-4-16,-11-23-3 16,5 5-1-16,-5-15-3 15,-1-7-1-15,-1-9-3 16,-10-28-5-16,37 0-29 15,-32-34-2-15,11 3-1 16,-9-21 1-16</inkml:trace>
  <inkml:trace contextRef="#ctx0" brushRef="#br0" timeOffset="15344.4725">16989 5021 97 0,'13'18'41'15,"-15"-1"-2"-15,8 23 1 16,-23 1-34-16,17 12-2 16,-4 5 0-16,4-1-2 15,-2 1-2-15,2-14-3 16,14 8-12-16,-11-35-25 16,17-5 0-16,-20-12 0 0,31-27-1 15</inkml:trace>
  <inkml:trace contextRef="#ctx0" brushRef="#br0" timeOffset="15828.8844">17338 4791 92 0,'0'0'38'0,"-21"48"0"16,9-17-1-16,8 19-33 15,0-2-2-15,10 5-1 16,2-5 1-16,9-5-1 16,6-15 0-16,10-10 0 15,-2-20 0-15,0-14 0 16,-4-9 0-16,-6-5 2 15,-11-7-1-15,-10 3 1 16,-14-5-1-16,-7 9-1 0,-10 1-1 16,-2 6-2-1,3 6 0-15,-3-6-5 0,33 23-22 16,-20-29-11-16,20 29 1 16,14-42-1-16</inkml:trace>
  <inkml:trace contextRef="#ctx0" brushRef="#br0" timeOffset="16188.2558">17594 4682 95 0,'18'42'40'0,"-16"-13"-2"16,7 5 1-16,-5-1-35 16,0 0 0-16,-4-7-2 0,4-6 0 15,-4-20-1-15,0 0-1 16,0 0-1-16,0 0 0 15,6-43 0-15,-4 7 0 16,2-6 0-16,-1 3-1 16,1 5 1-16,2 3 0 15,0 6 1-15,0 8 0 16,-6 17 1-16,17-2 0 16,-17 2 0-16,25 14 1 15,-25-14-1-15,33 9 1 16,-33-9 0-16,29 4 0 15,-29-4-1-15,19-10 0 16,-19 10 0-16,6-19-2 0,-6 19-1 16,-4-21-3-16,4 21-19 15,0 0-16 1,21-4 0-16,-21 4 0 16,16-21 0-16</inkml:trace>
  <inkml:trace contextRef="#ctx0" brushRef="#br0" timeOffset="16469.5364">17992 4258 96 0,'0'0'38'0,"-27"0"1"16,27 0-2-16,-31 23-33 0,31-23-1 16,-17 25-1-16,17-25-2 15,13 33 1-15,6-22-1 16,8 2 1-1,8 7-1-15,2 1 3 0,3 13 0 16,-9-1 1-16,-8 19 0 16,-15 7-1-16,-10 10 1 15,-11-2-2-15,-9-1 0 16,-1-5-6-16,-12-32-12 16,26 9-25-16,-12-32-1 15,21-6-1-15,0 0 0 16</inkml:trace>
  <inkml:trace contextRef="#ctx0" brushRef="#br0" timeOffset="17828.9591">10782 11844 81 0,'0'0'36'16,"-6"-17"0"-16,6 17 0 16,0 0-31-16,0 0 0 15,29-8 0-15,2 16-1 16,0 2 0-16,9 15-1 15,5 3 0-15,9 11 1 16,0-3-2-16,5 6 0 16,-1 3 0-16,2 10-1 15,-4-1 0-15,-2-4 0 16,-4 0 0-16,0-8-2 16,-7-2 2-16,-7 0-1 15,-3-7 0-15,-4-10 1 16,-6-6-1-16,-3-1 0 0,-20-16-1 15,23 15 2-15,-23-15-2 16,0 0-1-16,0 0 0 16,0 0-3-16,0 0-3 15,-29-42-13-15,29 42-18 16,-35-41-2-16,14 15 3 16,-10-3-1-16</inkml:trace>
  <inkml:trace contextRef="#ctx0" brushRef="#br0" timeOffset="18375.8589">10894 11950 59 0,'0'0'34'0,"-25"-21"1"15,25 21 1-15,0 0-25 16,-20-2-1-16,28 19-2 16,-16 4-1-16,20 25-1 15,-6 2-2-15,9 15 0 16,-3-3-2-16,5 13 1 16,-3-4-2-16,-1-2 1 15,-1-15-2-15,-5-16-1 16,-1-9 2-16,-6-27-1 0,0 0 0 15,0 0 0-15,-8-32 1 16,-3-7-1-16,-3-13 0 16,-5-7-1-16,-6-10 1 15,-2-2 0-15,-2-10 1 16,2 1-2-16,2 1 1 16,2 0 0-16,6 12 1 15,5 10-1-15,6 5 1 16,4 10-1-16,6 11 1 15,4 12 0-15,-8 19-1 16,33-21 1-16,-8 13 1 16,9 0-1-16,5-1 1 0,5-1-1 15,3 1 0-15,-1 1 1 16,-6-3-1-16,-5-3-1 16,-10 6 0-16,-6-3-2 15,-19 11-3 1,16-19-16-16,-16 19-19 0,0 0-1 15,17 9 0-15,-17-9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27:42.144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11191 11514 8 0,'0'0'18'0,"-23"4"-4"15,23-4-1-15,0 0 0 16,0 0-1-16,0 0-2 16,0 0 0-16,0 0 0 0,0 0-2 15,0 0 1-15,0 0-2 16,0 0 1-16,0 0-1 15,25-11-1-15,-25 11 0 16,31-14 0-16,-12 5-1 16,14-1-1-16,-6-5-3 15,9 1 1-15,-3 1-1 16,8 0 0-16,-3-1-1 16,3 1 1-16,-3-3-2 15,-1 7 2-15,3-1 0 16,1 1 0-16,-1-5 0 15,3-1 0-15,1 1 0 16,3 1 0-16,-1-2 0 0,6 1 0 16,-6-1 0-16,2-1 0 15,-3-1 0-15,-3 8 0 16,-3-5 0-16,-3 3 0 16,-5-3 0-16,2 1-1 15,-4 1 1-15,2-1-1 16,0 1 1-16,2-1-1 15,-1-2 1-15,1-1-1 16,2 1 0-16,1 1 1 16,-1-1-1-16,2 2 0 15,-2-5 1-15,-3-1-1 16,5 0 1-16,0 0-1 16,-3 2 0-16,1-6 1 0,0 0-1 15,1 0 1-15,3 3-1 16,0 3 0-16,-1 0 0 15,1 2 0 1,3-5 0-16,1 7 0 0,3-1-1 16,0 3 1-16,2 1 1 15,3-3-1-15,1 1 0 16,0-5 0-16,0 6 0 16,-2-3 0-16,0 5 1 15,-2-5-1-15,2 3 0 16,-1 3 0-16,-3-2-1 15,-2 7 1-15,-3-7 1 16,-1 6-1-16,-1-5 0 0,-1 3 0 16,-3-2 0-16,0 2 0 15,0-1 0 1,5-7 0-16,1 7 0 16,-1-3 0-16,5 0 0 0,-1-1 1 15,0-1-1-15,3-1 0 16,-5 0 1-16,0 3 0 15,-1-3-1-15,-1-1 0 16,-3 1 1-16,0-1-2 16,-1 3 2-16,-3-1-1 15,0-1 0-15,-2 3 0 16,-2 1 1-16,0 1-1 0,-2-2 0 16,-2 5 0-1,0-5 0-15,2 0 1 16,-2 1-1-16,2 1 0 15,4-1 0-15,-2-1-1 16,2-3 0-16,-1-1 1 0,1 3-2 16,-2-1 2-16,2 3-2 15,0-1 3-15,2 0-3 16,0 1 2-16,5 3 0 16,3 0 1-16,1-1-1 15,-1-1 0-15,3 0 0 16,2 1 0-16,0 1 0 15,3-2-1-15,-3 2 1 16,-2 1 0-16,-1-1 0 16,1 0 0-16,1 0-1 15,-9 1 2-15,3 1-1 16,-6-2 1-16,-1 2-1 0,-1 0 0 16,-4-1 0-16,2 1 0 15,-2 0 0-15,-4-4 0 16,2 3 0-16,-2-1 0 15,1-2 0-15,3 4 0 16,0-3 0-16,-2 1 1 16,2-2-1-16,-2 4 0 15,2 0 0-15,-2-1-1 16,2-1 2-16,-6-2-1 16,4 4 0-16,0-1-1 15,2 1 1-15,2-2 0 16,0-2 1-16,-2-1-1 15,2 3-1-15,2 2 1 0,0-1 0 16,-4-1 1-16,2-4-1 16,3 2 0-16,-3 1 0 15,4 1 0-15,-4-4 1 16,4-1-1-16,0-1 0 16,3 3 0-16,1-1 0 15,-4 1 0-15,3 1 0 16,-3-3 0-16,4-1 1 15,-4 0-1-15,-1 5 0 16,-1-3 0-16,0 1 1 16,-4 1-1-16,0-4 0 15,0 1 0-15,-4 3 0 16,-1-1 0-16,-1 1 0 0,-2 2 0 16,-19 6 0-16,33-15 0 15,-33 15 0-15,35-4 0 16,-18 2 0-1,-17 2 0-15,29-6 1 0,-29 6-1 16,27-3 0-16,-27 3 0 16,25-8 0-16,-25 8 0 15,0 0 0-15,19-14-1 16,-19 14 1-16,18-1 0 16,-18 1 0-16,0 0 0 15,23-8 0-15,-23 8 1 16,0 0-1-16,25-6 0 15,-25 6 1-15,17-13-1 0,-17 13 0 16,18-10 0-16,-18 10-1 16,19-2 1-16,-19 2 0 15,19-15 0 1,-19 15 0-16,21-2 1 0,-21 2-1 16,22-8 0-16,-22 8 0 15,21-13 0-15,-21 13 1 16,19-8-1-16,-19 8-1 15,25-9 1-15,-25 9 0 16,21-14 0-16,-21 14 0 16,23-6 0-16,-23 6-1 15,22-3 1-15,-22 3 0 16,17-4 0-16,-17 4 0 0,21 2 0 16,-21-2 0-16,20-4 0 15,-20 4 1 1,21-6-1-16,-21 6 0 15,19-4 0-15,-19 4 0 0,17-4 0 16,-17 4 0-16,0 0 0 16,0 0 0-16,18 4 0 15,-18-4 1-15,0 0-2 16,0 0 2-16,0 0-1 16,0 0 0-16,0 0 0 15,0 0 0-15,0 0 0 16,0 0 0-16,0 0 0 0,0 0 0 15,0 0-1 1,0 0 1-16,0 0 0 16,0 0 0-16,0 0 0 15,0 0 0-15,0 0 0 0,0 0 1 16,0 0-1-16,0 0 0 16,0 0 0-16,0 0 0 15,0 0 0-15,0 0 1 16,0 0-2-16,0 0 1 15,0 0 0-15,0 0 0 16,0 0 0-16,0 0 0 16,0 0 0-16,0 0 0 15,0 0 1-15,0 0-1 16,0 0 0-16,0 0 1 16,0 0-1-16,0 0 0 15,0 0 1-15,0 0-2 16,0 0 1-16,0 0-3 0,0 0-11 15,0 0-24-15,-29 29-2 16,0-2 1-16,-21 7-2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28:22.505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7162 10835 35 0,'-24'-7'29'0,"24"7"0"15,-11-19-1-15,11 19-14 16,0 0-5-16,15-33-2 0,12 25-2 16,-4-7-2-16,10 11-1 15,-2-4 0-15,6 6 0 16,-5 1 0-16,3 2-1 15,-8 5 1-15,0 4-1 16,-4-1 0-16,-1 3 0 16,-22-12 1-16,32 17-1 15,-32-17 0-15,23 14 0 16,-23-14 0-16,0 0-1 16,0 0 2-16,0 0-2 15,4 19 1-15,-4-19 0 16,-38 9 0-16,9-1 0 15,-14-6 0-15,-3 6 0 0,-12-5 0 16,-2-1 0-16,-1 0 0 16,1-2 0-16,2 2 0 15,10-2-1-15,7-2 2 16,10 2-1-16,10-5 0 16,21 5 0-16,-17-6 0 15,17 6-1-15,21-4 1 16,4 6-1-16,8 0 0 15,7 0 0-15,13 3 0 16,6 3 0-16,9-2 0 16,3 0 1-16,1-4-1 15,-3 1 0-15,-9-1 0 16,-8 2-1-16,-10-2 1 0,-11 0 0 16,-31-2 1-16,18 10-1 15,-18-10 0-15,-39 17 0 16,0-11 1-1,-7-1 0-15,-12 3 0 0,-9-2 0 16,-7-4-1-16,-1-4 0 16,2-2 0-16,7 0 1 15,8-4-1-15,10 5 0 16,10 1 0-16,13-4 0 16,25 6 1-16,0 0-1 15,0 0 0-15,44-13 0 16,4 14-1-16,12-1 2 15,15-1-1-15,8 2 0 0,10 1-1 16,-1 2 2-16,-7 2-1 16,-10 0 0-1,-13-4 1-15,-10 1-2 16,-15 1 1-16,-12 0 0 0,-25-4 1 16,0 0-2-16,-35 15 2 15,-7-11 0-15,-14 2 0 16,-14 2 0-16,-11-2-1 15,-5-3 1-15,-3-1-1 16,8-2 1-16,11 2-2 16,14-2 1-16,12 0 0 15,17-4 0-15,27 4 0 16,0 0-1-16,41 10 1 0,5-4 0 16,16-4 1-1,9 3-1-15,8-1 0 16,8 0 1-16,-8-4-1 15,-6 0 1-15,-13-2 0 0,-10 0 0 16,-17-4 0-16,-10 3 1 16,-23 3-1-16,0 0 0 15,-27-12 1-15,-2 4-1 16,-4 3-1-16,-3 3 0 16,1-4-1-16,2-2-1 15,12 8-5-15,-2-19-10 16,23 19-20-16,0 0 0 15,23-11-1-15,-4-5 0 16</inkml:trace>
  <inkml:trace contextRef="#ctx0" brushRef="#br0" timeOffset="421.8979">7613 10605 75 0,'-31'-19'35'16,"10"8"1"-16,-2-3-2 15,23 14-25-15,-20-9-3 16,20 9-1-16,35 1-2 16,0 3-1-16,5 2-1 15,12 2 0-15,6 3 0 16,6 5 0-16,1 5-1 0,-1-2 0 15,-8 2 1-15,-6 2-1 16,-5 2 0-16,-9 6 1 16,-13 1-1-16,-5 5 1 15,-16-3 0-15,-12 10 0 16,-15 2 1-16,-12 0-1 16,-15 2 1-16,-8-2 0 15,-7-5-1-15,-3-3 0 16,-1-5 1-16,5-5-1 15,12-7 0-15,12-3-1 16,11-9-2-16,6-9-3 16,25 0-15-16,0 0-18 15,25 8 1-15,-7-16-3 0,10 6 1 16</inkml:trace>
  <inkml:trace contextRef="#ctx0" brushRef="#br0" timeOffset="1281.3137">13561 10801 58 0,'-7'-17'34'0,"7"17"0"16,7-31 0-16,20 27-22 16,-17-19-4-16,27 12-2 15,-5-11-1-15,20 13-1 16,1-3-1-16,12 10 0 15,1-7 0-15,9 3 0 16,-2 0-1-16,-3 6 0 16,-7-2-1-16,-5 2 0 15,-10 2 0-15,-5-4-1 16,-10 6 0-16,-10-2 0 16,-6 2 0-16,-17-4 0 15,19 4 0-15,-19-4-1 0,0 0-1 16,0 0-1-16,6 17-3 15,-6-17-4-15,0 0-26 16,-33 10 0-16,33-10-1 16,-44-2 0-16</inkml:trace>
  <inkml:trace contextRef="#ctx0" brushRef="#br0" timeOffset="1625.08">14009 10433 51 0,'27'-31'33'15,"-14"14"1"-15,-13 17-1 16,16-33-21-16,1 33-2 16,-17 0-1-16,0 0-3 15,-35 21-1-15,3 8-1 16,-24 7-1-16,-4 10 0 15,-13-3 0-15,-1 1-1 16,-3 2-1-16,13-2 1 16,10-6-2-16,20-5 1 15,26-10 0-15,29-6-1 16,22 0 1-16,18 3-1 16,17-5 0-16,4 0 0 15,11 10-4-15,-14-11-13 0,0 20-20 16,-23-1-1-16,-13 7 0 15,-24 0-1-15</inkml:trace>
  <inkml:trace contextRef="#ctx0" brushRef="#br0" timeOffset="4531.5271">8693 10525 11 0,'0'0'23'16,"-14"-18"1"-16,14 18-7 16,0 0-2-16,-9-19-1 15,9 19-2 1,0 0-1-16,-8-17-2 0,8 17-1 16,-17-12 0-16,-1-1-2 15,18 13 0-15,-32-13-1 16,32 13 0-16,-39-10-2 15,20 10 1-15,-8-6-1 16,4 6-1-16,-4 2-1 16,-2 6 1-16,-6 3-2 15,0 7 1-15,-1 5 0 16,-1 7 0-16,4 1-2 0,6 9 3 16,4 10-2-1,9 4 1-15,13 3 0 16,10-1-1-16,14 0 1 15,14-3 0-15,9-5 0 0,12-9-1 16,8-14 2-16,5-12-1 16,-1-15 1-16,5-6-1 15,-12-11 1-15,-3-8-1 16,-17-15 1-16,-9 2 0 16,-16-6-1-16,-14 6 0 15,-16-6 1-15,-15-2-2 16,-10 7 1-16,-13 9-1 15,0 20-3-15,-19 1-5 16,22 18-28-16,-11-3-1 16,16 12-1-16,3 9 0 15</inkml:trace>
  <inkml:trace contextRef="#ctx0" brushRef="#br0" timeOffset="7062.9013">11251 10893 3 0,'29'-6'25'16,"-29"6"1"-16,34-13-5 16,-1 15-5-16,-12-20-1 15,24 15 0-15,-16-20-3 16,25 13-2-16,-14-13-3 16,16 13-1-16,-12-15-1 15,12 10-2-15,-7-2 1 16,6 11 0-16,-1-11-2 0,8 5 1 15,-2-7 0 1,6 0-1-16,-1 2 0 16,5 3 0-16,-9-5 0 15,7 0-1-15,-8 4 1 0,-1 5-1 16,-5 0 1-16,-3 5-1 16,-9-5 0-16,-2 2 1 15,-1-1-1-15,-2-1 0 16,-3-1 1-16,3-1-2 15,0-1 1-15,5-1 0 16,4 1 0-16,3-1-1 16,1 1 0-16,6 0 1 0,-2-1-1 15,2 1 1 1,2 3-1-16,-3-1 0 16,-2 1 0-16,-1 0 1 15,-4 1 0-15,-2-1-1 16,-1 4 0-16,-3 1 0 0,-2-5 1 15,5 2-1-15,1-1 0 16,0-1 0-16,5 3 1 16,-1 3-1-16,0-6 1 15,4-3 0-15,-2 3-2 16,0 2 1-16,-2-3-1 16,0 5 2-16,-1-5-2 15,1-3 2-15,-6 5-2 16,4 1 0-16,-3-2 1 15,-3 3 1-15,-1-3-1 16,-1 4 0-16,-1 1 0 16,-3 3 0-16,5-6 0 0,-5 2 0 15,3 2 1-15,0-1-1 16,-1-1 0-16,1 0 0 16,-1 0 0-16,5-1 0 15,-3-1 0-15,-1 4 0 16,1 0-1-16,1 1 1 15,1-1 0-15,1-2-1 16,-1 0 2-16,4 1-1 16,-1 1 0-16,3-2 0 15,0 0 1-15,-1-2-1 16,-5 3 0-16,6-1 0 16,-5 2 0-16,-3 0 0 15,1 0 0-15,-3 3 0 0,1-3 0 16,3 2 1-16,1-2-2 15,-3-2 1-15,5 0 1 16,-3 1-2-16,0-3 2 16,-1 2-1-16,-4 2-1 15,-3-1 1-15,-5 3 1 16,-2 0-2-16,-4 0 2 16,2 0-1-16,0 0 0 15,2 0 0-15,-1-2 0 16,2 1 0-16,1 1 0 15,2-4 0-15,0 4 0 16,0 2-1-16,-2 0 1 16,2 0 0-16,2 2 0 0,3 4 0 15,1-4 0-15,1 1 0 16,1-3 0-16,2 2 0 16,-1-4 1-1,2-1-1-15,1 1 1 0,-3-6-1 16,1 2 0-16,-1 0-1 15,1-1 1-15,-2 1 0 16,-3-2 0-16,-1 3 0 16,0-1 0-16,-3 2 0 15,-1-2 0-15,0-1 1 16,-4 3-1-16,0 0 0 16,-2 2 0-16,0 0 0 15,-2 0 0-15,-1 2-1 0,1 2 1 16,6-2 0-16,-2 4 0 15,2 0 0 1,2 0 0-16,1-1 0 16,1-1 0-16,0 0 0 0,0 0 0 15,-4 0 0-15,0-4 1 16,-2 0-1-16,1 0 0 16,-1 0 0-16,2 2-1 15,2-2 1-15,0 1 0 16,-4-3 0-16,0 4 0 15,0 0 0-15,-4-2 0 16,-2 0 0-16,-1-4 1 16,-1 2-1-16,-2-1 0 0,1 1 0 15,1 0-1 1,0-2 1-16,1-2 0 16,-1 3 0-16,2 3 0 15,-2 0 0-15,1 2 0 0,1-2 0 16,-2-2 0-16,2 0 0 15,-1 4 0-15,-1-2 0 16,-2-3 1-16,1 3-1 16,-18 2 0-16,29-10 0 15,-29 10 0-15,25-4 0 16,-25 4 0-16,29-4 0 16,-29 4 0-16,27-2 0 15,-27 2 0-15,23 2 0 16,-23-2 0-16,23 0 0 15,-23 0 1-15,0 0 0 16,21-5-1-16,-21 5 0 0,0 0 0 16,21-16 0-16,-21 16 0 15,0 0 0-15,24-9 0 16,-24 9 0-16,19-2 0 16,-19 2-1-16,27-2 1 15,-27 2 0-15,23 2 0 16,-23-2-1-16,17-2 2 15,-17 2-1-15,0 0 0 16,0 0-1-16,0 0-1 16,0 0-6-16,8 17-18 15,-37-13-13-15,-8 4 0 16,-28-3-2-16,-32 3 1 16</inkml:trace>
  <inkml:trace contextRef="#ctx0" brushRef="#br0" timeOffset="16453.9996">12715 11206 6 0,'0'0'23'0,"0"0"-4"16,0 0-2 0,0 0-1-16,0 0 0 0,0 0-2 15,0 0 0-15,0 0-3 16,0 0-3-16,0 0-1 16,0 0-2-16,0 0 0 15,-20 15-1-15,20-15-1 16,-17 0 1-16,17 0 0 15,-19 2 0-15,19-2 0 16,-24-4 0-16,7-4 0 0,17 8-2 16,-35-11 1-16,16 5-1 15,-2-4 0-15,2 1 0 16,-5 1-1 0,3 1 0-16,-2-1-1 0,2 4 1 15,2-2 0-15,1 2-1 16,-3-1 1-16,4 3-1 15,-3-2 0-15,1 4 0 16,0-6 1-16,-1 2-1 16,-1 1 0-16,2 3 1 15,2 1-1-15,-1-2 0 16,-1 1 0-16,19 0 0 16,-35 0 0-16,35 0 0 0,-31 3 0 15,31-3 0 1,-30 0 0-16,12 2 0 15,1-2 0-15,-1 4 1 16,-1 0-1-16,2-4 0 0,-2 4 0 16,-1-4 0-16,1 2 0 15,0 0 0-15,-1 0 0 16,3-4 0-16,0 2 0 16,-5-2 1-16,3 4-2 15,0 1 2-15,-2-3-1 16,-1 0 0-16,3 2 0 15,-2-2 0-15,0 2-1 16,1 0 2-16,3 0-1 0,0-4-1 16,17 2 2-1,-33 2-1-15,16-2 0 16,-1 0 0-16,1 0 1 16,-4-2-1-16,-1 0 0 0,-3 0 0 15,0 0 0-15,0-1 0 16,-4-1 1-16,2 0-2 15,-2 0 1-15,6-2 1 16,-2 3-2-16,4-1 2 16,-2 0-1-16,2 2 0 15,3-2 0-15,1 2 1 16,-2 0-1-16,-1 2 0 16,20 0 0-16,-35-2 0 15,35 2 0-15,-30 2 0 16,12 0-1-16,18-2 1 15,-33 4 0-15,16 0 0 16,-2-2 0-16,1 2 1 0,-1-4-1 16,2-2 0-16,-2 4 0 15,-1-2 0-15,3 2 0 16,-2-2 0-16,-1-2 0 16,-1 2 0-16,-2 0 0 15,2 5-1-15,0-5 1 16,-1 2 0-16,1 0 1 15,2-4-1-15,0 4 0 16,1-2 0-16,18 0 0 16,-31-4 0-16,31 4 0 15,-27-3 0-15,27 3 0 16,-25-2 0-16,25 2 0 16,-25 0 0-16,25 0 0 0,-25 0 0 15,25 0 0-15,-27 5-1 16,27-5 2-16,-27 4-2 15,27-4 2-15,-25 2-2 16,25-2 1-16,-29 8 0 16,29-8 1-16,-29 2-2 15,29-2 1-15,-29 4 1 16,29-4-1-16,-27 7 0 16,27-7 0-16,-31 2 0 15,31-2 0-15,-29 0 0 16,29 0 0-16,-30 0-1 15,30 0 2-15,-27-4-1 0,27 4 0 16,-27-2-1-16,27 2 1 16,-27 4 0-16,27-4 0 15,-22 0 0-15,22 0 0 16,-23 6 1-16,23-6-1 16,-19 0 0-16,19 0 0 15,-19 0 0-15,19 0 0 16,-24 2 0-16,24-2 0 15,-21 0 0-15,21 0 0 16,-21 2 1-16,21-2-1 16,-17-2 0-16,17 2 0 15,-18-4 0-15,18 4 1 16,-19-2-1-16,19 2-1 0,-19-2 2 16,19 2-1-16,-25-2-1 15,25 2 1 1,-29-4 0-16,29 4 0 15,-29 0 0-15,29 0 0 0,-31 0 0 16,31 0 0-16,-31 0 1 16,31 0-1-16,-29 2 0 15,29-2 0-15,-27-2 0 16,10 2 0-16,17 0 0 16,-29 2 0-16,11-4-1 15,18 2 1-15,-32 0 0 16,12 0 0-16,1 6 0 15,2-6 0-15,-3-2 0 16,1 2 0-16,19 0 0 16,-31 0 0-16,14 0 0 15,0-2 0-15,-1-3 0 16,18 5 0-16,-34 2 0 0,16-4 0 16,1 2 0-16,-1 0 0 15,-1-4 0-15,2 4 0 16,-3 2 0-16,1-6 0 15,19 4 1-15,-35-4-1 16,16 2 0-16,2 0-1 16,17 2 1-16,-29 0 0 15,29 0 0-15,-21-6 0 16,21 6-1-16,-18 2 0 16,18-2 1-16,0 0 0 15,0 0 0-15,-19 8 0 16,19-8 0-16,0 0 0 15,0 0 0-15,-21 15 1 0,21-15-2 16,0 0 1-16,-19 10 0 16,19-10 0-16,0 0 0 15,-22 23 0-15,22-23 0 16,-15 17 0-16,15-17 0 16,-14 21 0-16,14-21 0 15,-13 18 1-15,13-18-1 16,0 0 1-16,0 0-1 15,-21 25-1-15,21-25 1 16,0 0 0-16,0 0 0 16,-20 24-1-16,20-24 1 15,-11 22 0-15,11-22 0 16,-6 23 0-16,6-23 0 0,-4 23 0 16,4-23 0-16,-2 25 0 15,2-25 0-15,4 23 0 16,-4-23 1-16,6 25 0 15,-6-25-1-15,6 30 2 16,-6-30-2-16,5 29 1 16,-5-29 0-16,4 23 0 15,-4-23 0-15,2 19-1 16,-2-19 0-16,0 0 0 16,4 23-1-16,-4-23 1 15,0 0 0-15,10 21 0 16,-10-21 0-16,11 18-1 0,-11-18 2 15,18 13-2-15,-18-13 2 16,25 19-1-16,-25-19 0 16,36 16 1-16,-12-9-1 15,3-3 0-15,1 4 1 16,1-3-1-16,2-1 1 16,2-2-1-16,0 0 0 15,2 0 0-15,-3 4 1 16,1-4-1-16,0 0 1 15,4 0-1-15,-1 3 1 16,1-5-1-16,-2 4 1 16,1-2 0-16,1-4-1 15,-2 0 0-15,1 0 1 0,-3 0-1 16,0 0 1-16,0 1-1 16,-3 1 0-16,1-2 0 15,0 2 1 1,-2 0-1-16,4 2 0 0,-2-2 0 15,0 1 0-15,1 1-1 16,3-2 1-16,-2-2 1 16,4 2-1-16,-1 2-1 15,1-5 1-15,0 4 1 16,3-2-1-16,-3-1 0 16,1-2 1-16,-3 4-2 15,0-2 2-15,-3 0-1 16,-1 2 0-16,-4-4 0 0,0 0 0 15,4 4 0-15,0-2 0 16,0 0 0 0,6 1 0-16,3-1 0 15,3 0 0-15,3 2 0 0,0 4-1 16,0-6 2-16,1 5-1 16,1-4 0-16,-4 1 0 15,-5 3 0-15,5 3 0 16,-3-6 0-16,-1 2 0 15,-1 0 0-15,-1 0 0 16,3 2-1-16,-4 5 1 16,1-7 1-16,-3 2-2 15,0 0 2-15,-3 0-1 16,3 3 0-16,2-1 0 16,-3-2 0-16,-1-6 1 15,-2 8-1-15,2-4 0 16,0 4 0-16,1-3 0 0,-3-3 0 15,0 4 0-15,0 0-1 16,2-2 2-16,1 0-1 16,-1 4 0-16,-2-6 0 15,2-2-1-15,0 4 1 16,-1 0 0-16,1-2 0 16,-2 1-1-16,2-1 2 15,4-1-1-15,-1 2 0 16,3 3 0-16,3 4 0 15,-1-4 0-15,-1-2 1 16,-1 2-1-16,-1 1 0 16,-5 1 0-16,0-2 0 15,-8-6 0-15,0 2 0 0,-2 0 0 16,2 2 0-16,0 0 0 16,0-2 0-16,2-4 0 15,0 0 0-15,2 6 0 16,0-8 0-16,0 4 0 15,-2-3 0-15,-4-1 0 16,1 0 1-16,1 0-1 16,-6-3 0-16,4-1 0 15,-4 3 0-15,3-7-1 16,-5 4 2-16,4-1-1 16,0 1 0-16,-1-1 1 15,-3 1-1-15,-17 10 0 0,31-19 0 16,-31 19 1-16,25-19-1 15,-25 19 0-15,21-23 0 16,-21 23-1-16,23-25 1 16,-23 25 1-16,23-25-2 15,-23 25 1-15,24-27 0 16,-15 8 0-16,-9 19-1 16,18-27 1-16,-18 27-2 15,9-32 2-15,-9 32-1 16,4-23 0-16,-4 23 0 15,4-20 0-15,-4 20 1 16,-2-27-1-16,2 27 1 16,-6-19 0-16,6 19 0 0,-11-28 0 15,11 28 1-15,-27-31-2 16,5 15 1-16,3 3 0 16,-8-2 0-16,-2-3 0 15,-5 3-1-15,-7-2 1 16,-3 0 0-16,-3-1 0 15,1-3 0-15,-6 0 0 16,2 0 0-16,0 0 0 16,0 6 0-16,-1-1-2 15,5 12-1-15,-18-7-8 16,24 34-16-16,-33-14-13 16,-6 13 0-16,-16 4-2 15,-7 5 2-15</inkml:trace>
  <inkml:trace contextRef="#ctx0" brushRef="#br0" timeOffset="21469.8791">8568 11208 30 0,'0'0'17'0,"0"0"0"16,0 0-1-16,0 0-1 15,0 0-3-15,0 0-2 16,0 0-1-1,-18-4-2-15,18 4-1 16,0 0 0-16,0 0-1 0,0 0 0 16,-9 17 0-16,9-17-1 15,0 0 0-15,-18 8 0 16,18-8-1-16,0 0-1 16,0 0 1-16,-21 11-1 15,21-11-2-15,0 0 1 16,-19 8-2-16,19-8 2 15,-18 6-1-15,18-6 0 0,-17 1 0 16,17-1 0-16,-17 6 1 16,17-6-1-1,-20 6 1-15,20-6 0 16,-19 6 0-16,19-6-1 0,-19 9 1 16,19-9 0-16,-21 6-1 15,21-6 0-15,-20 6 1 16,20-6-1-16,-17 6 0 15,17-6 0-15,-17 9 1 16,17-9-1-16,0 0 0 16,-24 17 0-16,24-17 1 15,-11 22-1-15,11-22 0 16,-8 21 0-16,8-21 1 0,-4 21-1 16,4-21 0-1,-4 25 0-15,4-25 0 16,-2 21 0-16,2-21 0 15,0 23 0-15,0-23 0 0,2 27 0 16,-2-27 0-16,6 25 0 16,-6-25 0-16,8 30 0 15,-8-30 1-15,11 27-1 16,-11-27 0-16,14 27 0 16,-14-27 1-16,17 31-2 15,-17-31 1-15,25 40 0 16,-9-23 0-16,-1 4 1 15,3 0-2-15,1-5 1 16,0 1 0-16,1 4 0 16,1-2 0-16,0-13 0 15,2 9 0-15,0-3 0 16,0-14 0-16,-1 12 0 0,3-7 0 16,-2-4 1-16,0-3-1 15,-2 0 0-15,-2-6 0 16,1 1 0-16,-3 9 0 15,-17 0 0-15,29-25 1 16,-29 25-1-16,23-25 0 16,-23 25 0-16,18-17 0 15,-18 17 0-15,15-35 1 16,-15 35-1-16,12-29 0 16,-12 29 0-16,9-29 1 15,-1 8-1-15,-4 2 0 16,-4 19 0-16,6-27 0 15,-6 27 0-15,13-28 0 0,-13 28 1 16,10-31-1-16,-10 31 0 16,5-27-1-16,-5 27 1 15,6-25 0-15,-6 25 1 16,-4-29-1-16,4 29 0 16,0-21 0-16,0 21 1 15,0 0 0-15,-5-27-1 16,5 27 1-16,-12-17-1 15,12 17 1-15,-10-19 0 16,10 19-1-16,-17-19 1 16,17 19-1-16,-13-21 1 15,13 21 0-15,-14-18-1 16,14 18 1-16,-17-17-1 0,17 17 1 16,-16-19-1-16,16 19 1 15,-21-14-1-15,21 14 1 16,-27-17-1-16,10 11 0 15,-3 1 0-15,-3 1 1 16,-2 0-1-16,-6-2 1 16,-1 4-2-16,-3 2 2 15,-2 0-1-15,-1 0-2 16,3 12-2-16,-17-18-22 16,19 21-11-16,-2 8-1 15,2 16 0-15,3 13-1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31:06.759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6504 11919 34 0,'-31'10'29'0,"31"-10"1"16,-19 7 1-16,19-7-13 15,0 0-2-15,-20-5-1 16,20 5-3-16,0 0-2 15,45 2-2-15,-22-14-1 16,21 12-1-16,3-10-1 16,14 9-2-16,7-7-1 15,11 6 0-15,2-4 0 16,4 2-1-16,0 2 0 16,3 1 0-16,1-1 0 15,-2 2-1-15,-6 2 0 16,-8 3 0-16,-7 1 1 15,-8 7-2-15,-10-1 1 0,-8 3 0 16,-13 3 0-16,-7-3 0 16,-20-15 0-16,23 31 0 15,-23-31 0-15,11 23 0 16,-11-23-1-16,0 0-1 16,2 21-1-16,-2-21 0 15,0 0-4-15,-33-4-8 16,33 4-22-16,-23-6 0 15,23 6 0-15,-40-13 1 16</inkml:trace>
  <inkml:trace contextRef="#ctx0" brushRef="#br0" timeOffset="359.3966">7196 11758 76 0,'-21'-23'34'0,"9"6"0"0,1-4 2 16,11 21-25-16,4-23-1 16,13 21-3-16,-17 2-2 15,52 2-1-15,-7 3 0 16,16 7-2-16,9 5 0 16,11 2 0-16,2 6-1 15,3 4 0-15,-5 0-1 16,-5 5 1-16,-17-1-1 0,-10 5 0 15,-17 3 0-15,-12-1 0 16,-18 0 0-16,-16 2 1 16,-15-5 0-1,-11-1 0-15,-10 1 0 0,-8-5 0 16,-4-5 0-16,0-6-2 16,12 2-1-16,-2-11-5 15,35 13-30-15,-6-20-1 16,23-5-1-16,0 0 0 15</inkml:trace>
  <inkml:trace contextRef="#ctx0" brushRef="#br0" timeOffset="1218.8146">13546 12063 68 0,'0'0'34'15,"0"0"2"-15,0 0-2 16,31 12-20-16,-31-12-3 16,17-6-3-16,-17 6-2 15,46-8-1-15,-9 2-1 0,17 3-1 16,12-3 1-16,15 2-3 16,7 4 1-16,11 2 0 15,-1 2-1-15,2 1-1 16,-9 1 1-16,-8 6 0 15,-12-7-1-15,-11 5 0 16,-12-4 0-16,-15-4 0 16,-6 0 0-16,-9 0 0 15,-18-2-2-15,19 0-1 16,-19 0-1-16,0 0-1 16,0 0-6-16,-25-4-21 15,25 4-7-15,-35-10 1 0,12 4 1 16</inkml:trace>
  <inkml:trace contextRef="#ctx0" brushRef="#br0" timeOffset="1546.9553">14107 11691 79 0,'0'0'35'16,"18"-4"1"-16,-18 4 1 15,52-4-28-15,-31-3-1 16,17 14-1-16,-16-11-1 16,3 14-1-16,-25-10-2 0,-8 33 0 15,-33-7 0-15,-16 13-1 16,-22-1-1-16,-14 10 0 16,-4 6 0-1,3 1 0-15,13-5-1 0,25-6-1 16,37-3 1-16,30-7 0 15,32-1 0-15,24-12-2 16,20 8-5-16,-14-14-30 16,24 10-1-16,-16-8-1 15,-10 2-1-15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39:20.195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6955 6418 33 0,'0'0'27'15,"0"0"3"-15,0 0-1 16,-23-23-14-16,23 23-5 16,0 0 1-16,0 0 0 0,0 0-3 15,0 0-1-15,0 0-1 16,-2 19 0-1,2-19-1-15,0 0-2 16,23 15 0-16,-5-5-1 16,-18-10-1-16,34 11 0 0,-13-5 0 15,-1 2-1-15,3-6 0 16,0 0 1-16,2 0 0 16,0-2 0-16,0 5 0 15,2-1 0-15,-2-2 0 16,0 2 0-16,2 2-1 15,-1 1 1-15,-1-5-1 16,-2 2 1-16,-2-6-1 0,-2 2 0 16,-1-4 0-1,-18 4 0-15,29-9 0 16,-29 9 0-16,21-12 0 16,-21 12 0-16,17-11 0 0,-17 11 0 15,19-6 0-15,-19 6 1 16,20-2-1-16,-20 2 0 15,25-6 0-15,-8 4 0 16,0 1 0-16,3-3-1 16,1 2 2-16,2 0-1 15,2-2 0-15,0 2 0 16,2 2 0-16,-2-2 0 16,0 2 1-16,-1 4 0 15,1-4-1-15,-4 4 0 16,2-2 0-16,-4 2 0 15,1-2 1-15,-1-1-1 16,0 1 0-16,2 2 0 0,1-2 0 16,-3 0 0-16,2 2 0 15,0-2 0-15,1 0 0 16,-3 3 0-16,2-3 0 16,0-2 0-16,-1 2 0 15,3-2 0-15,2 0 0 16,-2 0 0-16,2 2 0 15,-2-4 0-15,2 4 0 16,0 0 0-16,0-2 0 16,-3 2 0-16,1 2 1 15,0 0-1-15,4-4 0 16,-2 2 0-16,2-2 0 16,0 0 0-16,4 2 1 0,-2-1-2 15,2-1 1-15,-1 0 0 16,-1 0 0-16,0 0-1 15,0 0 1-15,2 2 0 16,-2-2 0-16,2 2 1 16,-4-2-1-16,0 0 0 15,0 2 0-15,-2 0 0 16,0-2 0-16,-2 0 0 16,-2 2 0-16,1-2 1 15,-1 4-2-15,0-2 1 16,2 0 0-16,0 2 0 15,1-1 0-15,-1 3 0 16,2-2 0-16,0 2 0 0,0-4 0 16,4 2 0-16,-4-3 0 15,0 1 0-15,0 2 0 16,4-2 0-16,-2 0 0 16,6 0 0-16,0 2 0 15,1 0 0-15,5-1 0 16,3-1 0-16,3-2 0 15,-3 0 0-15,1-2 0 16,-1 2 0-16,0-3 0 16,-1-1 0-16,1 2 1 15,3-2-1-15,-1 2 0 16,2 2-1-16,3 0 1 16,-1 0 0-16,4-2 1 0,2 2-1 15,-2-4 0-15,0 6 0 16,0-4 0-1,-2 4 0-15,-2-6 0 16,-5-1 0-16,-3 3 0 0,-1-4 0 16,-2 4 0-16,-1-2 0 15,-5 4 0-15,0-5 0 16,0 3 1-16,-2 5-1 16,-2-4 0-16,-4 2 0 15,-6-2 0-15,-17 1 0 16,25-2 0-16,-25 2 0 15,0 0-1-15,0 0 0 0,0 0-2 16,0 0-2 0,0 0-3-16,0 0-7 15,0 0-22-15,-30-23 0 16,30 23 0-16,-29-22 1 0</inkml:trace>
  <inkml:trace contextRef="#ctx0" brushRef="#br0" timeOffset="500.0288">10278 6220 32 0,'0'0'29'15,"0"0"2"-15,-19-9-1 0,19 9-7 16,0 0-10-16,0 0-1 16,0 0-2-16,41 21-2 15,-22-19-3-15,16 5 0 16,-6-1 0-16,13 8-2 16,0-1 0-16,12 4-2 15,-1 1 1-15,3 1-1 16,-4 0 0-16,-2 0-1 15,-6-4 2-15,-5-1-2 16,-10-6 1-16,-10-3-1 16,-19-5 1-16,0 0 0 15,0 0 0-15,-2 21 1 16,2-21-1-16,-33 20 0 0,10-3 0 16,-2 6 0-16,-6 4 0 15,0 7 1-15,-3 6-1 16,-1 5-1-16,0 1 0 15,-2 2 1-15,1-10-2 16,-3-4 0-16,6-7-4 16,-7-27-8-16,19 2-24 15,-8-19-1-15,13-6-2 16,1-12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45:13.453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7011 3853 90 0,'8'-21'38'0,"-8"21"2"16,-6-19-3-16,6 19-29 16,-52 8-1-16,17 1-2 15,-19 7-1-15,-2 14-1 16,-7 7-1-16,-3 1-2 15,4 4 1-15,4 0-2 16,14 1 2-16,13 1-2 16,22-12 1-16,16-9-1 15,26-9 1-15,21-3 0 16,21-1-1-16,18-2 1 16,7-3 1-16,4-3-1 15,-5 10 1-15,-14 1 0 0,-22 16 0 16,-24 6 0-16,-33 5 1 15,-28 12 0-15,-26-3-2 16,-12 7 1-16,-7-8-2 16,-5-11-1-16,13-13-4 15,-1-31-17-15,37 7-17 16,9-27-1-16,34 2 1 16,8-17-1-16</inkml:trace>
  <inkml:trace contextRef="#ctx0" brushRef="#br0" timeOffset="296.887">7484 3895 78 0,'13'-19'40'15,"-13"19"-2"-15,0 0 2 16,0 0-13-16,-10 48-22 16,1-7-1-16,7 10-1 15,-4 11 0-15,2 9-2 16,0 2 0-16,2 3-1 16,4-5-1-16,0-17-3 15,6-2-2-15,-10-35-12 0,12 4-22 16,-10-21 0-16,19-15 0 15,-15-18 0-15</inkml:trace>
  <inkml:trace contextRef="#ctx0" brushRef="#br0" timeOffset="718.7843">7705 3794 84 0,'20'-10'38'0,"-20"10"-1"15,29-9 2-15,-29 9-29 16,27 7-4-16,-27-7 0 16,32 0-2-16,-32 0-1 0,33 4-1 15,-33-4 0-15,25-15 0 16,-25 15 0-16,12-25 0 16,-12 25 0-16,0 0-1 15,-14-17 0-15,14 17 0 16,-32 21-1-16,8 13 1 15,1 8-1-15,4 16 0 16,4 3-1-16,9 5 0 16,8-3 1-16,7-8 0 15,13-5-1-15,7-9 1 16,1-15 0-16,3-10 0 16,-4-8 1-16,-6-14-1 0,-5 0 1 15,-18 6 0-15,13-27-1 16,-15 4 1-16,-4 4-1 15,-5-4 0 1,3 6-1-16,-3-3-3 16,11 20-11-16,-6-28-25 0,6 28-2 15,19-29 1-15,4 19 1 16</inkml:trace>
  <inkml:trace contextRef="#ctx0" brushRef="#br0" timeOffset="1328.196">8259 3706 93 0,'21'-4'40'16,"-21"4"-1"-16,2 40 1 16,-15-9-30-16,15 19-4 15,-10-1-2-15,8 9-1 16,-8-4-1-16,6-1-1 15,-2-10-1-15,0-15-1 16,4-28 0-16,0 0 0 0,0 0 1 16,-5-32 0-16,3-5-1 15,0-3 1-15,0 2-1 16,2 3 1-16,-2 6 1 16,6 6-1-16,-4 23 0 15,0 0 0-15,21 4 0 16,-4 13 0-16,9 1 0 15,1-1 1-15,7-4-1 16,1-3 1-16,-2-12 1 16,0-6 0-16,-8-15-1 15,-4-5 1-15,-12-15 1 16,-3-1-2-16,-8-4 1 16,-5 0-2-16,-7 2 2 0,3 2-3 15,-3 14 0-15,2-1-1 16,9 12-2-16,3 19-1 15,0 0-4-15,19-31-16 16,10 44-16-16,-12-13 1 16,12 18 0-16,-10-5 1 15</inkml:trace>
  <inkml:trace contextRef="#ctx0" brushRef="#br0" timeOffset="1781.3427">8635 3613 96 0,'0'0'39'16,"0"0"-1"-16,12 29 1 15,-18-10-30-15,14 14-3 16,-6 2-3-16,5 1 0 0,-3-1-1 16,2-5 0-16,-2-9 0 15,-4-21-1-15,0 0 0 16,0 0 0-16,11-38-1 16,-7 7 1-16,0-15 0 15,2-6-1-15,0-11 0 16,3 8 0-16,3 5 0 15,-1 6 0-15,-1 7 2 16,4 4-2-16,-14 33 0 16,28-11 1-16,-10 34-1 15,1 4 0-15,2 4 0 16,1 5 0-16,1 2-2 0,0 5 2 16,-2-9 0-16,-7-5 0 15,1-12 0-15,-15-17 1 16,0 0 0-1,0 0-1-15,0 0 1 16,-21 2 0-16,-2-10-1 0,-2 5 1 16,-8 1-1-16,0 5 0 15,0 9-1-15,0-2 0 16,8 7 0-16,-4-4-1 16,16 8-4-16,13-21-6 15,0 0-28-15,0 0-1 16,37 0 1-16,-20-19-1 15</inkml:trace>
  <inkml:trace contextRef="#ctx0" brushRef="#br0" timeOffset="2109.4837">9058 3397 88 0,'13'-37'41'16,"4"20"-1"-16,-13-8 0 15,-4 25-22-15,12-23-10 16,-12 23-4-16,0 0 0 15,9 27-1-15,-10 6-2 16,-3 9 0-16,-2-2 0 16,0 4 0-16,2 0-1 15,0-2 1-15,6-7-2 16,2-14 1-16,-4-21 0 0,27 21 0 16,-8-21 1-1,5-2-1-15,1 0 0 16,4-3 0-16,-2-1 0 15,-2-2 0-15,0 0 0 0,-2 5-1 16,-2-1 0-16,0-4-1 16,1 2-3-16,-13-17-10 15,24 18-25-15,-21-13-1 16,9 11 0-16,-10-24 0 16</inkml:trace>
  <inkml:trace contextRef="#ctx0" brushRef="#br0" timeOffset="2406.3916">9727 3174 101 0,'8'-25'41'0,"-8"25"-1"15,-4-25 1-15,4 25-31 16,-37 10-3-16,14 7-3 0,-10 2-2 16,4 4-1-16,2 8-1 15,10 0 0-15,13-2 0 16,14 1 0-16,11-9-1 15,10-3 1-15,11 3 0 16,1 2 0-16,-3-4 2 16,-5 8 1-16,-18 5-1 15,-11 3 0-15,-16 3-2 16,-9 3 0-16,-12-7 0 16,-4-9 0-16,10-2-10 15,-21-21-33-15,46-2-1 16,-33-42 0-16,39 5-2 15</inkml:trace>
  <inkml:trace contextRef="#ctx0" brushRef="#br0" timeOffset="4406.472">21979 2756 66 0,'-2'-27'37'16,"0"8"1"-16,-16-8 0 0,18 27-26 15,-48-42-5 1,23 25 0-16,-13-12-1 16,1 10-1-16,-9-8-1 15,1 4 0-15,-5-6-2 0,0 2 1 16,-4-7-1-16,0 3 0 16,-4-5 0-16,-4 1-1 15,-7-5 0-15,-1 1-1 16,-9-1 1-16,-4 2-1 15,-7-1 1-15,-11-1-1 16,-7 2 0-16,-3-4 0 16,-3 5 1-16,-6-5-1 15,-3 7 0-15,-5 3 1 16,-1-1 0-16,-4 6-1 16,-10 0 1-16,-7 1-1 15,-4 6 0-15,-6 1 0 16,-2-4 1-16,-2 8-2 0,-2-4 2 15,2 0-1-15,6 3 1 16,3 5-1-16,5-1 0 16,3 5-1-16,-1 5 2 15,5 2 0-15,-2 5-1 16,3 5 0-16,-5 3 0 16,2 1 0-16,-1 3 1 15,-1-2-1-15,4 5 0 16,3 1 0-16,3 2 0 15,2-2 1-15,7 4-1 16,1 2 1-16,0 1-1 16,3 11 1-16,3-3-1 15,-1 1 0-15,5 5 0 0,5 8 0 16,8-2 0-16,5 3 0 16,11 1 0-16,3-4 0 15,8 6 0-15,5 3 0 16,9-3-1-16,3-2 2 15,4 2-2-15,4 1 1 16,7-1 0-16,7 9 0 16,5-1 0-16,8-5-1 15,6 3 1-15,9 3-1 16,6 6 2-16,8 0-2 16,6 2 1-16,3-6-1 15,6 10 1-15,6 6 0 0,2 3 0 16,4-5 0-16,6-1-1 15,0-3 1-15,3 8 0 16,5-3 0-16,1-5 0 16,4-6-1-16,8 0 1 15,4-2-1-15,3-2 1 16,10-1-2-16,4-5 2 16,14-5-1-16,7-6 1 15,12 2 0-15,8-4 0 16,3-4 0-16,14-4 1 15,6-5-1-15,5 0 0 16,9-10 0-16,10 2-1 16,7-8 1-16,9 0 0 0,8-7 0 15,6-1 0-15,9-3 0 16,10-4 0-16,0 0 0 16,4-4 0-16,-2-2-1 15,0-2 2-15,8 1-1 16,3-3 0-16,1 0 0 15,-8-3 0-15,3-7-1 16,-3 3 1-16,4-4 0 16,0 4 0-16,-8-5 0 15,-6-1 0-15,-4 0 0 16,0-2 0-16,1-2 0 16,-5-5 0-16,-7 1 0 15,-8-10 1-15,-8-3-1 0,-5 0 0 16,-12-8 0-16,-10 0 1 15,-15-7 0 1,-14-1-1-16,-15-3 1 16,-15-8-1-16,-14-4 3 0,-20-8-3 15,-12-5 2-15,-22-10-2 16,-16-4 2-16,-17-5-1 16,-17-1 0-16,-19-5 0 15,-20 0-1-15,-19-2 0 16,-19 3 1-16,-22 7-1 15,-19 3 0-15,-23-6 0 16,-23-1 0-16,-11 9 1 16,-22-3-2-16,-10 8 1 0,-15 1-1 15,-15 10 1-15,-8 11-2 16,-10 23 0 0,-17 6-5-16,2 38-12 15,-35-9-22-15,14 26-1 0,-16 4-1 16,15 10 0-16</inkml:trace>
  <inkml:trace contextRef="#ctx0" brushRef="#br0" timeOffset="5719.0851">10352 2952 78 0,'0'0'37'15,"-18"-4"1"-15,18 4 0 16,4-27-28-16,23 8-3 0,6-23-2 16,25-4 1-16,7-20-2 15,20-1 0-15,6-9-2 16,5 3 2-16,-7-4-2 16,-6 8 0-16,-12 13-1 15,-15 12 0-15,-15 8-1 16,-10 7 0-16,-8 6 0 15,-6 4-2-15,-17 19 1 16,27-29-2-16,-27 29-4 16,0 0-6-16,23 4-26 15,-23-4 0-15,-15 34-1 16,-6-7 1-16</inkml:trace>
  <inkml:trace contextRef="#ctx0" brushRef="#br0" timeOffset="5937.8455">10882 2518 105 0,'0'0'40'16,"-25"10"1"-16,27 9-1 15,-10-2-33-15,12 24-2 16,2 8-1-16,0 17-2 16,-2 5 0-16,1 5-2 15,1 5 0-15,0-12-3 16,7-6-2-16,-3-32-7 15,25-6-29-15,-14-33 0 0,16-9 1 16,-10-27-3-16</inkml:trace>
  <inkml:trace contextRef="#ctx0" brushRef="#br0" timeOffset="6219.1101">11413 2167 97 0,'27'-25'40'0,"-27"25"-2"15,13 19 1-15,-26 20-32 16,5 24-2-16,-6 8-1 16,9 10-1-16,3-7-1 15,7-4 0-15,11-21-1 16,11-22-1-16,10-27 2 0,5-17-1 16,-3-19 1-16,-3-16 0 15,-17-8 0-15,-11-5 0 16,-16 0 0-1,-13 11-1-15,-12 8-1 0,-9 12-1 16,5 12-3-16,-5-6-10 16,42 28-26-16,-19-19-2 15,42 15 0-15,15-10 0 16</inkml:trace>
  <inkml:trace contextRef="#ctx0" brushRef="#br0" timeOffset="6797.2649">13029 1268 87 0,'13'-33'38'0,"-14"-3"0"0,2 13 1 16,-20-14-24-16,19 37-5 16,-46 6-3-16,13 25-1 15,-9 15-2-15,1 11-3 16,4 10-1-16,9 4 0 16,12 4 0-16,18-12 0 15,17-13 0-15,20-25-2 16,19-23 3-16,11-17 1 0,1-18-1 15,-3-7 1-15,-13-16 0 16,-13-1 0 0,-26-11 0-16,-19 15-2 15,-21 7 0-15,-13 9 0 16,-11 9 0-16,-3 5 0 0,8 11 0 16,5 4-5-16,39 8-4 15,-19 4-22-15,52 8-9 16,7-20-1-16,30 10 1 15,1-17 1-15</inkml:trace>
  <inkml:trace contextRef="#ctx0" brushRef="#br0" timeOffset="7062.9031">13610 953 117 0,'9'-25'40'16,"-26"-8"0"0,-6 26-1-16,-29-5-31 15,3 16-3-15,-1-2-3 16,10 11 0-16,7-9-1 0,16 10-1 15,17-14 0-15,27 30 0 16,17-16 0-16,12 1 0 16,2 20 0-16,-2-5 1 15,-12 18-1-15,-15 8 0 16,-23 3 0-16,-22 7 0 16,-24 1 0-16,-8-6 0 15,-4-17 0-15,-1-13 0 16,34 0-19-16,19-31-24 15,2-31 1-15,25-5-3 16,31 3 2-16</inkml:trace>
  <inkml:trace contextRef="#ctx0" brushRef="#br0" timeOffset="8469.2222">21398 707 95 0,'0'0'37'0,"-15"18"1"16,1 26 0-16,-24 2-31 16,1 31-1-16,-21 17-2 15,-11 28-1-15,-24 11-1 16,-11 13 0-16,-16-6-1 15,-3 1-1-15,-4 1 0 16,3-17-2-16,12-12-3 16,10-42-4-16,44-7-28 0,0-40-2 15,31-1 0-15,10-44 0 16</inkml:trace>
  <inkml:trace contextRef="#ctx0" brushRef="#br0" timeOffset="8859.8651">21620 1222 88 0,'0'0'40'0,"8"-18"-1"16,-8 18 0-16,0 0-23 16,-29 33-10-16,-8 1-1 15,-7 20-1-15,-22 23-2 16,-13 21-1-16,-21 17-1 15,-14 11 0-15,-11 11-2 16,-7-1-1-16,7 4-4 0,-2-37-9 16,28-11-23-16,7-32-1 15,30-20 0-15,8-36 0 16</inkml:trace>
  <inkml:trace contextRef="#ctx0" brushRef="#br0" timeOffset="9109.8787">20256 1726 96 0,'-9'19'38'16,"-9"18"1"-16,5 34-1 16,-28 7-33-16,20 16-1 0,0 2-1 15,7 10-1-15,5-14-1 16,11-6 0-1,9-19-1-15,10-15 0 16,10-23 0-16,12-16-1 0,9-11-2 16,0-31-10-16,27 14-24 15,-8-20-2-15,14 5 0 16,0-16 0-16</inkml:trace>
  <inkml:trace contextRef="#ctx0" brushRef="#br0" timeOffset="9625.5317">22027 1099 104 0,'0'0'39'15,"-27"7"-1"-15,8 39-5 16,-20-19-26-16,8 19-3 0,-7 10-1 16,3 7-2-16,12-5 0 15,11 7-1-15,24-17-1 16,17-17 1-16,19-12 0 16,12-15 0-16,7-14 1 15,1-15 0-15,-10-5 1 16,-12-13 1-16,-23 5-1 15,-17-2 0-15,-24 1 0 16,-16 7-1-16,-18 3-1 16,-6 2-1-16,0 12-1 15,0 3-2-15,25 20-6 16,-9-12-25-16,42 4-4 16,23 13-1-16,27-3 1 0</inkml:trace>
  <inkml:trace contextRef="#ctx0" brushRef="#br0" timeOffset="9906.7974">22631 1099 116 0,'3'-21'40'0,"-3"21"0"16,-15-29-2-16,-2 17-34 16,-3 5-2-16,1 9 0 15,2 7-1-15,5 8-1 16,6 1 0-16,6 5 0 15,6 9 0-15,8 5 0 0,-1 5 0 16,4-6 1-16,-5 3 0 16,-4-3 1-16,-12 3-2 15,-6-3 1 1,-13-1-1-16,-4-7 0 16,-2-1-1-16,-4-13-3 0,14 7-8 15,-16-33-29-15,35 12 2 16,16-23-2-16,19 12 1 15</inkml:trace>
  <inkml:trace contextRef="#ctx0" brushRef="#br0" timeOffset="10547.4548">22787 1870 100 0,'0'0'39'0,"-8"-19"0"15,8 19 0-15,0 0-32 16,19-19-2-16,-19 19-3 16,39-16 3-16,-18 7-3 15,2 1 0-15,-3-4 0 16,-3 1 0-16,-17 11-1 0,0 0 0 16,-42 11 0-1,-1 11-1-15,-9 12 0 16,-4 2-1-16,0 11 1 15,4 8 0-15,13-5 0 0,16-2-1 16,23-6 1-16,18-9 0 16,16-14 0-16,11 2 0 15,3-11 0-15,6-10-1 16,-6 0 1-16,-7 0-2 16,-5-2-2-16,-12-10 0 15,3 14-6-15,-24-33-14 16,19 28-15-16,-22 3 0 15,30-23-1-15,-14-4 2 16</inkml:trace>
  <inkml:trace contextRef="#ctx0" brushRef="#br0" timeOffset="10828.7192">23198 1993 82 0,'25'-6'38'0,"-25"6"0"16,21-8 0-16,-21 8-24 15,0 0-4-15,-21 23-5 16,15 0-1-16,-2 8-2 15,8-4-1-15,8-2 0 16,11-2-1-16,8-16 0 16,10-7 0-16,1-9 2 15,3-7 0-15,-6-18 0 16,-10-2 0-16,-18-5 0 16,-10 7-1-16,-19 1 1 15,-10 6 0-15,-9 0-2 16,1 8-2-16,1 8 0 15,4-1-4-15,35 12-9 0,-27 8-25 16,45 1-1-16,-1-10 0 16,24 16 1-16</inkml:trace>
  <inkml:trace contextRef="#ctx0" brushRef="#br0" timeOffset="11031.854">23641 1901 86 0,'29'-16'39'16,"-29"16"0"-16,0 0 0 16,4 19-20-16,-6 10-14 15,-8 4-3-15,9 3 0 0,-7 6-1 16,6 3-1-16,2-9-3 16,0-15-4-16,21 16-21 15,-21-37-10-15,19-4 0 16,-17-14-1-16,10-5 1 15</inkml:trace>
  <inkml:trace contextRef="#ctx0" brushRef="#br0" timeOffset="11250.6172">23620 1847 85 0,'10'-23'37'16,"15"15"0"-16,-2-9 0 15,17 15-28-15,-15-8-1 16,16 20 1-16,-16-10-3 0,2 19 0 15,-15 6-3-15,-7 17 1 16,-12-1-2-16,-9 5 0 16,-7-2 1-1,-6-2-3-15,-2 0-3 0,-3-19-4 16,30 0-29-16,4-23-4 16,-4-29-1-16,14-3 0 15</inkml:trace>
  <inkml:trace contextRef="#ctx0" brushRef="#br0" timeOffset="11625.6308">24071 1832 108 0,'0'0'40'16,"6"47"0"0,-17-22 0-16,5 8-35 15,-8 5-2-15,5 8 0 16,-5-5-1-16,5 1-1 0,3-11-1 15,4-6-1-15,10-6 1 16,-8-19 0-16,30 7-1 16,-8-16 1-16,5-1 0 15,3-7 0-15,3 5 0 16,2-3 0-16,-4 2 0 16,-2 11 1-16,2-8-1 15,-1 8 0-15,-1-2 0 16,-5 4 1-16,-1-5-1 15,-4 5-1-15,0 0 1 16,-19 0-1-16,27-10 1 16,-27 10-2-16,20-6 0 15,-17-11-4-15,-3 17-12 0,0 0-21 16,6-27 0-16,-27-2 1 16,4 8-2-16</inkml:trace>
  <inkml:trace contextRef="#ctx0" brushRef="#br0" timeOffset="11906.8982">24096 1649 104 0,'22'-11'37'16,"1"-14"0"-16,19 10-1 16,-1-12-33-16,7 2 0 15,-2 0-3-15,-5 4-3 16,3 36-18-16,-25-15-15 0,-11 27-1 15,-29 4 1-15,-4 24-1 16,-29-3 26-16,17 13 8 16,-5 2 6-16,-5-30 18 15,30 18 17-15,9-32 0 16,33-5 0-16,6-26-1 16,33-5-28-16,0-5-29 15,-5-22-15-15,1 6-3 16,-19-11-3-16,-10 17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50:35.740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10697 15754 70 0,'-12'82'36'16,"-1"-19"-1"-16,-1-45 0 0,3-41-28 15,1-48-4-15,22-35 1 16,1-57-1-16,12-36 1 15,0-58-1-15,10-37 0 16,4-21-1-16,9 1 0 16,6 15-1-16,2 30-1 15,0 43 1-15,0 47-1 16,2 72 1-16,0 69-1 16,-8 61 1-16,-4 46-1 0,-11 29 0 15,-6 7 2 1,-4 10-2-16,-6-4 0 15,-6-22 0-15,-5-22 0 16,-4-29 0-16,-4-38 0 0,-2-31 0 16,-4-15 0-16,-11-28 0 15,-6-13 1-15,-4-11 1 16,-6-3-1-16,-4-3 0 0,-1 18 0 16,-3 11 0-1,-1 23-1-15,7 25 1 16,0 29-1-16,3 41-1 15,3 41 0-15,0 39 1 0,4 45 0 16,2 42 0-16,3 29 1 16,5 30-1-16,7 5-1 15,10-15 1-15,8-33 0 16,15-36 0-16,8-44-1 16,11-56 0-16,8-55 0 15,8-70 1-15,3-51 0 16,-1-43 0-16,-6-24 0 15,-10-23 1-15,-9-12 0 16,-10 13 0-16,-10 23 0 16,-9 35 1-16,-6 43-1 15,-8 47 0-15,0 46 0 16,1 48 0-16,-1 35-1 0,4 19 0 16,0 7 0-16,8 10 0 15,5-9-1-15,11-28 0 16,8-39 2-16,11-33-2 15,9-35 2-15,4-38-1 16,0-23 0-16,-2-24 0 16,-4-6 0-16,-11-3 1 15,-6 23-1-15,-12 6 1 16,-7 25-3-16,-12 46 3 16,0 0 0-16,13 79-1 15,-9 30 0-15,4 46 0 16,0 32 0-16,-3 39 0 15,3 19 1-15,-4 16-1 0,-2-4 1 16,-2-25 0-16,0-34 0 16,0-46 0-16,0-49-2 15,2-59 1-15,2-65 0 16,0-69-2-16,-1-73 0 16,-1-56 1-16,-4-51 0 15,2-51 1-15,8-8 0 16,6 2 0-16,5 24 0 15,6 48 0-15,0 46 1 16,2 50 0-16,4 76-2 16,2 72 2-16,-8 49-1 15,-8 51 1-15,-5 31 0 16,-10 22 0-16,-4 27-2 0,-2 10 3 16,-6-13-2-16,1-20-1 15,-3-25 0-15,2-40 0 16,5-30-1-16,5-51 1 15,23-9 2-15,6-35-3 16,3-23 2-16,9-22 0 16,3-10 1-16,6-9-1 15,4-5 1-15,-1 4-1 16,-5 17 0-16,-6 5 1 16,-5 22 0-16,-10 29 0 15,-4 36-1-15,-8 32 1 16,-11 30 0-16,-2 18 0 15,-2 3-1-15,2 9 0 0,4-6 0 16,5-15-1-16,7-25 2 16,3-42-1-1,8-27-1-15,4-23 1 16,5-21 0-16,-1-22 1 0,0-5-1 16,-6 0 1-16,-3 6-2 15,-4 21 2-15,-5 8-2 16,-8 26 1-16,-11 33 1 15,0 0-1-15,22 52 0 16,-15-2 0-16,3 3 0 16,4-3 0-16,5 6 0 15,8-20 0-15,4-7 0 0,3-12 0 16,3-13 0-16,0-13 0 16,-1-9 0-1,1-7-1-15,-6-17 1 16,0-6 0-16,-2-13 1 0,-2-16-1 15,-4-15 0-15,-2-15 0 16,-4-14 1-16,-3-15-1 16,-6-10 1-16,-10-19 0 15,-8-21-1-15,-5-2 0 16,-5-2 1-16,-3 19-1 16,2 20 1-16,0 18 0 15,3 36-1-15,1 45 0 16,17 52 0-16,-12 57 1 0,16 49-2 15,10 43 1 1,3 36 0-16,8 35-1 16,8 20 1-16,11 0 0 15,5-2 0-15,1-24-1 0,0-26 1 16,-2-38-2-16,-11-35-2 16,-1-31-4-16,-36-84-20 15,0 0-12-15,-21-38-1 16,-14-31 0-16,-26-35 1 15</inkml:trace>
  <inkml:trace contextRef="#ctx0" brushRef="#br0" timeOffset="109.3786">12944 13469 89 0,'-118'-71'36'0,"20"21"1"16,29 33-2-16,30 19-34 16,31 21-17-16,8-23-19 15,49-2-1-15,5-8-2 16,25 1 1-16</inkml:trace>
  <inkml:trace contextRef="#ctx0" brushRef="#br0" timeOffset="593.7751">14653 12431 97 0,'-64'-4'39'0,"-3"-1"-1"15,9-1 0-15,6-6-37 0,23-11-2 16,29-15 1-16,25 4 1 16,23-11-1-16,24 9 1 15,5 3 1-15,8 24 1 16,-4 16 0-16,-4 36 1 15,-25 12 0-15,-17 32-2 16,-22 10 1-16,-11 3-1 16,-12 0-1-16,-1-16-1 15,1-18 0-15,2-30-1 16,14-13 1-16,17-27 0 16,12-5 0-16,6 1 1 15,3 4 1-15,2 23 2 16,-11 22-1-16,-8 29 1 0,-23 23-1 15,-18 24-2-15,-22 11-1 16,-13 12 0-16,-18 0 0 16,-10-9 0-16,-10-14 0 15,-2-33 0-15,6-17-6 16,-11-50-29-16,28-5-11 16,8-35 1-16,29-8-1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5T20:15:45.217"/>
    </inkml:context>
    <inkml:brush xml:id="br0">
      <inkml:brushProperty name="width" value="0.05292" units="cm"/>
      <inkml:brushProperty name="height" value="0.05292" units="cm"/>
      <inkml:brushProperty name="color" value="#800080"/>
    </inkml:brush>
    <inkml:context xml:id="ctx1">
      <inkml:inkSource xml:id="inkSrc12">
        <inkml:traceFormat>
          <inkml:channel name="X" type="integer" max="2776" units="cm"/>
          <inkml:channel name="Y" type="integer" max="1569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17-04-05T20:51:57.266"/>
    </inkml:context>
  </inkml:definitions>
  <inkml:trace contextRef="#ctx0" brushRef="#br0">22914 16415 64 0,'0'0'34'0,"-13"-25"2"15,13 25-1-15,-41-38-25 16,41 38-1-16,-25-27-3 16,25 27-1-16,-29-29-1 15,29 29-1-15,-21-25-1 16,21 25 1-16,0 0-1 16,-21-5 0-16,21 5 0 0,0 0 0 15,-22 2 0 1,22-2 0-16,0 0-1 15,-23 0 1-15,23 0-1 16,-17-6 1-16,17 6-1 0,-19-2 1 16,19 2-2-16,-20-10 2 15,20 10-1-15,-25-3 0 16,25 3 0-16,-29-6 0 16,29 6 0-16,-29-10 0 15,29 10 0-15,-32-11-1 16,32 11 1-16,-29-14 0 15,29 14-1-15,-31-9 1 16,13 1-1-16,1 2 1 16,-4 2-1-16,0-1 0 15,-4-3 1-15,1 4-1 16,-3-4 1-16,2 1-1 16,0-1 1-16,-6-3-1 0,4-1 0 15,-1-1 1-15,-5 3-1 16,-2-3 0-16,-4-1 0 15,-1 3 0-15,-4 3 0 16,-3 0 0-16,1-3 1 16,-2 3-1-16,0-1 0 15,-3-1 0-15,5 2 0 16,-2-1 0-16,4-5 0 16,-3 1-1-16,3 1 1 15,-2-1 1-15,1 0-1 16,-1 1 0-16,0-1 0 15,-3-1 1-15,-3 1-1 16,-2 3 0-16,0 2 0 0,-4-3 0 16,-3-2 1-16,-5 1-1 15,-5 1 0-15,-3-1 0 16,-1 8 0-16,0-5 0 16,-4-1 1-16,-2-2-2 15,2 7 1-15,0-11 0 16,2 11 0-16,1 1-1 15,-1-4 1-15,0 4 0 16,0-1 0-16,2 8 1 16,0 1-1-16,-1 6 0 15,-1-8 0-15,0 2 1 16,0 1-1-16,2 1 0 16,-1 4 0-16,5-7-1 0,-2-1 2 15,1 2-2-15,5 4 1 16,-1-2 0-16,3-1 0 15,-1 3 0-15,4-2 0 16,1 3 0-16,1 1-1 16,-2 2 2-16,0 1-2 15,3-2 1-15,-3 5 0 16,-2-5 1-16,-1 7-2 16,3-3 1-16,-2 6 0 15,1 0 0-15,1 0 0 16,0 2 0-16,2 6 0 15,5-2 0-15,2 2 0 16,-1-2 0-16,4 1 0 0,4 3 0 16,6-2-1-16,3 7 1 15,0-5 1 1,10 3-1-16,0 1 1 16,4 5 0-16,4-3 0 0,1 1-1 15,3 6 1-15,1-5-1 16,5 7 0-16,-1 0 0 15,4 2 0-15,3 1 0 16,1 1 0-16,2-2 0 16,0 2 0-16,2-2 0 15,3 0 0-15,1 6 0 16,2-8 0-16,1-6 0 0,1 2 0 16,6 2 0-16,-1-5 0 15,2-3 0 1,1-1 0-16,3-8 0 15,0 1 0-15,0 5 0 0,4 0 0 16,1-3 0-16,-1-1 0 16,4-2 0-16,3 0 0 15,1 5 0-15,2-3 0 16,5 0 0-16,-1-2 0 16,3 0 0-16,1-1 0 15,1 3 0-15,2-2 0 16,5-6 0-16,-1 6 0 15,0-6 0-15,2 4 0 0,2-4 0 16,2-2 0 0,0 1 0-16,0-3 0 15,4 0 0-15,-3-4 0 16,1 7 0-16,0-5 0 0,0-5 0 16,0 1 0-16,4-1 0 15,-1-1 0-15,-3-1 0 16,6-6 0-16,3-2 0 15,3 8 0-15,1-1 0 16,1-1 0-16,1-2 0 16,-4-2 0-16,5 2 0 15,-3 3 0-15,0-7 0 16,-1-2 0-16,-1 0 0 16,1-1 0-16,1-3 0 15,-2 4 0-15,5-2 0 16,-3 0 0-16,-2 4 0 15,3-4 0-15,-1 2 0 0,1 2 0 16,1 0 0-16,-2-5 0 16,-1 1 0-16,-1-6 0 15,1 3 0-15,-3 1 0 16,1-2 0-16,-5-7 0 16,-3 3 0-16,2 3 0 15,-2-1 0-15,-1 2 0 16,1 3 0-16,0-7-1 15,0-5 1-15,1 7 0 16,3-3 0-16,0 1 0 16,1-1 0-16,1 1 0 15,-4-5 0-15,-1 6 0 16,-1 3 0-16,-2-2 0 0,-4 3 0 16,2-3 0-16,-6 1 0 15,0-1 0-15,4 2 0 16,-4-1 0-16,1-1 0 15,-3-1 0-15,0-7-1 16,-4 3 0-16,5-4 1 16,-3 0 0-16,-4-2 0 15,-1-1 0-15,3-6 0 16,-5 1 0-16,1-2 1 16,-3-4-1-16,0 1 0 15,-7-10 1-15,1 1-1 16,-2-3 0-16,-6-4 0 15,0 0 0-15,-3-5 0 0,-5 3 0 16,-3-6 1-16,-3 6-2 16,-5-2 1-16,-2-3 0 15,-2 9 0-15,-4-8 0 16,-3 6 0-16,-3-4 1 16,-4 2-2-16,-1-1 2 15,-6 1-1-15,-4 0 0 16,-4-4 0-16,-4 6 0 15,-4-4 0-15,-5 3 0 16,-2-3 0-16,-5 0 0 16,-3-6-1-16,0 7 0 15,-11 1-1-15,-5 15-3 0,-13-5-8 16,10 36-28-16,-39 6-1 16,-19 33-1-16,-22 20-1 15</inkml:trace>
  <inkml:trace contextRef="#ctx0" brushRef="#br0" timeOffset="61612.493">5553 13496 17 0,'0'0'24'0,"-10"-33"2"16,10 33 0-16,-2-27-13 16,-15 2-1-16,17 25 1 15,-17-34 0-15,17 34-1 16,-24-29-3-16,24 29-1 16,-27-29-1-16,27 29-2 0,-30-26-1 15,16 8-1-15,-9 1 0 16,4 4-1-16,-5-3 0 15,1 3 0 1,-4 1-1-16,-2 1 1 0,-3-1-1 16,-3 12 0-16,-2-9 0 15,3 3 0-15,-5-7 0 16,0 5 0-16,-3-6 0 16,0 11-1-16,-5-9 1 15,-1 1 0-15,-6-1-1 16,-6 2 1-16,-7 5-1 15,1-1 1-15,-3 0-1 0,-3-3 1 16,1 5-1-16,2 2 1 16,-3-4-1-16,5 4 0 15,-1-4 1 1,-1 1-2-16,-1-3 2 0,-1 2-1 16,-2 1 0-16,-3-1 1 15,-1 4-1-15,-6-2 0 16,0 0 0-16,0 2 0 15,0 2 0-15,1 4 0 16,2-8 0-16,1-2 0 16,4 5-1-16,4-1 1 15,-1-2 1-15,1 6-1 16,4 0 0-16,1-4 0 0,0 6 0 16,5 3 1-1,-1-3-1-15,2 0 0 16,6 6 0-16,-2-9 0 15,2 1 0-15,-2 0 0 0,2 2-1 16,0 0 1-16,2 6 0 16,2-3 0-16,-2 5 0 15,4 3 0-15,-1-2 0 16,5 5 0-16,2-3 0 16,-3 2 0-16,5-5 0 15,-3 3 0-15,3 2 0 16,-3-3 0-16,1 1 0 15,0 6 1-15,-3-1-1 16,1-1 1-16,-4 9-1 16,-3-3 0-16,-3 0 1 15,2 2-1-15,-2 0-1 16,-2 2 2-16,1 0-2 0,-1 1 1 16,2 1 0-16,3 2 0 15,5-1 0-15,4 1-1 16,3 1 1-16,4-1 0 15,6 1-1-15,2 3 1 16,2-3 1-16,4 1-1 16,2-2 0-16,2-5 0 15,1 3 1-15,3 2-2 16,3-3 2-16,0-1-2 16,5 4 1-16,1-1 0 15,0 5 0-15,2 5-1 16,-2-2 1-16,0 2 0 15,4 4 0-15,-2 2 0 0,2 4-1 16,2 2 1-16,2 2 1 16,0-3-1-16,6 7-1 15,-1-5 2-15,1 3-1 16,3-6 0-16,3 1 0 16,-3-7 0-16,3 2 0 15,1 2 0-15,0-4 1 16,1 0-1-16,1 0 1 15,0 2-2-15,6-5 2 16,0 3-1-16,2 0 0 16,0-6 0-16,4-2 0 15,0 1 0-15,2-3 0 16,0 4 0-16,-4-5 1 0,4-3-2 16,-3-5 1-16,5-2 0 15,-2 6 0-15,2-4 1 16,-1 0-1-1,1-4 0-15,0 2 0 0,-1 1 1 16,1 1-1-16,0 2 0 16,2-4 0-16,-1-2-1 15,1-6 1-15,1 3 0 16,1-1-1-16,2-4 1 16,1-3-1-16,2-1 1 15,-3 1 0-15,5 3 0 16,-3 0 0-16,1 3 1 0,2-3-1 15,2 0 0-15,1 2 0 16,3 1 0-16,0-3 0 16,0-3 0-1,4-1 1-15,0-5-1 16,-2 3 0-16,0 1 0 0,0-2 0 16,-4-1 0-16,0 3 1 15,-2 0-1-15,2-3-1 16,1 3 1-16,-3-4 0 15,2-3 0-15,2-3 0 16,2-1-1-16,0-1 1 16,4-2 0-16,-4 4 0 15,4-4 0-15,2 2 0 0,1 4 0 16,-1-4 1-16,2 6-1 16,-2-2 0-1,-1 0 1-15,3-2-1 16,-2 2 0-16,-4 0 0 0,-2-1 0 15,0 3 0-15,2-4 0 16,0 4-1-16,-2 0 1 16,0-2-1-16,-2 2 1 15,2 0 0-15,2 1 0 16,2-3 0-16,-2 0 0 16,1 0 1-16,7-4 0 15,0 4-1-15,3-6 0 16,-1 2 0-16,1-2 0 0,-3 4 0 15,-4-3 0 1,1 1-1-16,-5 4 1 16,-3-2 0-16,-3 3 0 15,-2-3 1-15,0 0-1 0,0 0 0 16,1 2 0-16,-3-2 0 16,2-2-1-16,0 2 1 15,0-1 0-15,3 2 0 16,-3-1 0-16,2 0 0 15,0 0 0-15,0 0 0 16,6-1 0-16,2-3 0 16,2 0 0-16,2-2 0 15,-1 0 1-15,1 1-1 16,2 1 0-16,-3-4 0 16,-3 4 0-16,-2 0 1 15,0-1-2-15,0-1 2 16,-4 0-2-16,0 0 1 0,0 1 0 15,0-1 0-15,2 0 0 16,-1-2 0-16,-1 3 0 16,-2 3 0-16,2-6 0 15,0 4 0-15,2-1 0 16,-2 3 0-16,2 0 0 16,0 0 0-16,0 4 0 15,2-4 0-15,0 2 0 16,-2-2 0-16,2 4 0 15,0 0 0-15,-4 0 0 16,0-2 0-16,-2 2 0 16,-2-1 0-16,-1 3 0 15,-3-2 0-15,-2 0 0 0,-1-2 0 16,-3-2 0-16,-3 2 0 16,-2-2 0-16,0-2 0 15,-4-1 0-15,-4-1 0 16,-2-2 1-16,0 1-1 15,-4-1 0-15,3 2 0 16,-3-5 0-16,-2 1 1 16,1 4-1-16,3-3 0 15,-4 1 0-15,2 4 0 16,1-3 0-16,-1-1 0 16,2 2 0-16,0 0-1 15,4 3 2-15,1-3-1 16,2-6 0-16,1-1 0 0,2 1-1 15,-2 1 2-15,-2-3-1 16,-2 1 0-16,0-2-1 16,-3 5 2-1,-3 0-1-15,2 1 0 0,-4-3 0 16,3-1 0-16,-3 1 1 16,2-3 0-16,-1 0-1 15,-1-6 0-15,-1 3 1 16,-1-7-1-16,0 0 0 15,-1 4 1-15,1-4 0 16,-3 0-1-16,-2 2 1 16,-1-1-1-16,1-5 1 0,-2 4-1 15,-1 0 1-15,1-4-1 16,0-2 1-16,-1 3-1 16,3-7 0-1,0 1 0-15,3 1 0 0,-1-3 0 16,1 1 1-16,-1 0-1 15,1 1 1-15,-1-2-1 16,-2 1 1-16,-1 0 0 16,-3-3 0-16,2 4-1 15,-4-5 0-15,-1 3 1 16,-3-5-1-16,-3-3 0 16,3 2 0-16,-6-2 1 15,2 4-1-15,-6-10 0 0,4 4 1 16,-7 0-1-16,-2 0 1 15,-1-2-1 1,-3 0 0-16,0-2 0 16,-5 4 1-16,1 2-1 0,-4-6 0 15,2 2 0-15,0 4 0 16,-4 2 1-16,0 1-1 16,-2-3-1-16,-3-2 1 15,-3 0 0-15,-3 8 0 16,-7-6 0-16,1 0 0 15,-2 0-1-15,-1-1 2 16,-3 5-1-16,0 2 0 16,2 1 1-16,-2 1-1 0,4-1-1 15,-2 3 1 1,-2-4 0-16,0 1 0 16,-2-5 0-16,-2 5 0 15,2-9 1-15,-2 0-1 0,-2 4 0 16,0-2 1-16,-4 4-1 15,1-1 0-15,-5 9 0 16,-3-5-1-16,-5 11 2 16,-3 1-1-16,-4-2 0 15,-4 2 0-15,0 6 0 16,-1-2 0-16,-3-1 1 16,-2 3-1-16,2 0 0 15,-5 0 0-15,-10 7 0 16,-10 3 0-16,-11 7 0 15,-14 8 0-15,-12 7 1 16,-9 6-1-16,-11 14-1 16,-15 7 1-16,-3 0-2 0,-5 8-1 15,6 6-2-15,-12-6-9 16,20 27-25-16,-24 4-2 16,0 11 0-16,-11 11 1 15</inkml:trace>
  <inkml:trace contextRef="#ctx0" brushRef="#br0" timeOffset="75128.8026">4025 1022 20 0,'0'-27'26'16,"-6"-3"1"-1,1 3 1-15,5 27-9 0,-16-44-3 16,16 44-2-16,-7-33-3 16,7 33 0-16,-2-21-4 15,2 21-1-15,0 0-1 16,0 0 0-16,0 0 0 15,0 0-1-15,2 31-1 16,3 5-1-16,-1 10-1 16,6 23 2-16,-2 17-3 15,3 20 1-15,-1 20 0 16,3 20 1-16,-1 6-2 16,-1 7 2-16,-1-2-2 0,-2-7 0 15,-1-14 1-15,1-5 0 16,-2-20-2-1,0-25 0-15,-2-13 2 16,1-15-2-16,-1-14 0 0,0-8 0 16,-2-11 2-16,-2-25-3 15,6 23 1-15,-6-23-3 16,0 0-5-16,0 0-17 16,0 0-9-16,-14-21 0 15,14 21-1-15,-15-29 1 16</inkml:trace>
  <inkml:trace contextRef="#ctx0" brushRef="#br0" timeOffset="75456.944">3842 2501 68 0,'-21'4'31'0,"21"-4"0"16,-14 46 1-16,5-17-21 15,16 28-5-15,-5-9 1 16,14 21-3-16,-3-4 0 16,16 8-2-16,-2-13 1 15,12-14 0-15,-3-14-1 16,9-18 2-16,-3-24-1 0,8-13 1 16,-5-27-1-1,1-13 2-15,-6-14-2 16,5-3 0-16,-8-12-2 15,-3 3 1-15,-3 1-3 0,-2 2 0 16,2 17-2-16,-10-2-4 16,22 32-30-16,-26-5 0 15,12 31-1-15,-29 13 0 16</inkml:trace>
  <inkml:trace contextRef="#ctx0" brushRef="#br0" timeOffset="76566.375">4629 11115 29 0,'-25'35'24'15,"19"11"3"-15,-15-8-6 16,7-17-9-16,14 8-1 15,0-29 1-15,-7 25 0 16,7-25 0-16,0 0-1 16,0 0-2-16,2-23 1 15,-6-17-3-15,19-4 1 0,-9-37-1 16,17-11-2-16,-6-34 0 16,14-13-1-1,-4-18-2-15,4-2 0 16,-2 0 0-16,-2 11 0 0,-8 10-1 15,-1 17 0-15,-11 14 0 16,-1 15-1-16,-6 17 0 16,-2 15 1-16,-2 1-1 15,-1 9 0-15,1 14-1 16,2 1 0-16,0 14 1 16,2 21-1-16,-4-23-1 15,4 23 0-15,0 0-2 16,0 0 0-16,2 31-3 0,-12-14-7 15,16 17-24 1,-12-1 1-16,3 7-1 16,-7-1 2-16</inkml:trace>
  <inkml:trace contextRef="#ctx0" brushRef="#br0" timeOffset="76925.7684">4363 9805 77 0,'-31'8'34'16,"8"-2"1"-16,2 1-1 15,1-8-27-15,20 1-2 16,0 0 0-16,0 0-1 16,31-35-1-16,2 4 0 15,6-17 1-15,15-3-1 16,1-22-1-16,9-4 0 0,2 0 1 15,-1-3-2-15,-5-1 1 16,-2 6-1-16,-10 14-1 16,-5 7 1-16,-11 18 0 15,-3 13 0-15,-7 9 0 16,-5 24 0-16,-4 21 0 16,1 28 1-16,-8 22-1 15,1 18-1-15,1 15 0 16,0 1-1-16,7 15-7 15,-15-11-31-15,25-4 0 16,-5-19 0-16,5-10-2 16</inkml:trace>
  <inkml:trace contextRef="#ctx0" brushRef="#br0" timeOffset="114177.6571">3256 5196 96 0,'-33'-21'37'0,"33"21"-1"15,-25-4 1-15,25 4-30 16,-18-2-1-16,18 2-2 15,0 0-2-15,0 0-1 16,0 0 0-16,0 0 0 16,0 0 0-16,24 0-1 15,-1-6-1-15,0 1 2 16,2 1-1-16,6 2 1 16,0-2-1-16,3 8 0 0,3 2 1 15,0-4 0-15,-5-1-1 16,-5 7 1-16,2 2-1 15,2-5 1-15,-8 11 0 16,4-3 0-16,-3 1 1 16,-3 7-1-16,-6 2 0 15,4-10 0-15,-3 6 1 16,-16-19-2-16,23 31 0 16,-23-31 1-16,16 27 0 15,-16-27-1-15,0 0 1 16,9 31-1-16,-9-31 1 15,-4 21 0-15,4-21 0 0,-11 23 0 16,-1-4 0-16,-3 8 1 16,-7 3-1-16,-5 11 0 15,-7 12-1-15,-7 7 0 16,-7 7 0-16,-2 4 0 16,-6 0 0-16,-2-2 0 15,6-8 0-15,4-11-2 16,21 10-16-16,-4-31-23 15,25 5-1-15,6-15-1 16,21 10 0-16</inkml:trace>
  <inkml:trace contextRef="#ctx0" brushRef="#br0" timeOffset="156351.6665">15324 13883 46 0,'0'0'32'0,"-19"-5"2"15,19 5-1-15,0 0-20 16,-29-14-2-16,29 14-1 16,-23-7-3-16,23 7-1 15,-21-14-2-15,21 14-1 16,-22-21 1-16,22 21-2 16,-23-12 0-16,23 12-1 15,-21-17 0-15,21 17 0 0,-27-13 1 16,27 13-1-16,-25-10 0 15,25 10 0-15,-29-9 0 16,29 9-1 0,-31-8 2-16,31 8-2 0,-29-8 1 15,12 6-1-15,0-2 0 16,17 4 1-16,-33-5-1 16,15 5 1-16,18 0-1 15,-34-2 1-15,14 0-1 16,1 2 1-16,-2 0-1 15,-2-2 1-15,-2 2 0 16,-2 0-1-16,-4 2 0 16,-4-4 1-16,0 0-1 0,-3 2 1 15,-5-2-1-15,-3 2 0 16,0-2 0 0,-2 0 0-16,-3 0 1 15,1 0-1-15,-2-3 0 0,2 1 1 16,4-2-1-16,-1-3 1 15,-1-3-1-15,2 1 0 16,2-3 0-16,-1 3 0 16,-1 1 0-16,0-2 0 15,1 1 1-15,3-2-1 16,-4 5-1-16,-1 0 2 16,1-1-1-16,0-3 0 15,-1-1 1-15,1-1-1 0,-6 3 0 16,2 1 0-1,-4 1 0-15,-4-5 0 16,2 3 0-16,-4 1 0 16,2 0-1-16,-3 3 1 0,3-3 0 15,-4-3 0-15,4-3 0 16,0 5 0-16,-1-1 0 16,1 3 0-16,-2-7 1 15,2 3-1-15,-2 2 0 16,0-7 0-16,-3 11 0 15,1 1 1-15,-2-6-1 16,1 5-1-16,-5-1 2 16,3 2-1-16,-3 0 0 15,5 6 0-15,1-9 0 16,2 1-1-16,4 2 2 16,0-3-1-16,6 5 0 0,2-4 0 15,3-1 0-15,1-1 0 16,-2 6 0-16,3 0 0 15,1 1 0-15,3-1 0 16,3-2 1-16,3 0-2 16,-2 1 2-16,6 5-1 15,2-2 0-15,2-8 0 16,0 8 0-16,2-6 0 16,0 7 0-16,0 1 0 15,1 0 0-15,1-6 0 16,0 2 0-16,0-4 0 15,0 1 0-15,-1 7 1 16,1-8-2-16,-2 2 1 0,-2-3 0 16,0 3 0-16,-2-2 0 15,-2 4 0-15,-4-3 0 16,-2-5-1-16,3 8 1 16,-1-3 0-16,2-1 0 15,-2 4 0-15,2 0 0 16,-2 0 0-16,6 3 0 15,-1-1 0-15,-1-4 0 16,0 4 1-16,2 0-1 16,-2-6-1-16,0 5 1 15,0 1 0-15,2-2 0 16,-4 0 0-16,-2-2 0 16,0 2 0-16,-3 4 0 0,1 2 1 15,-2-2-1-15,3-2 0 16,-1 4 1-16,2 0-2 15,4 4 1-15,2 0 0 16,2-4 0-16,2 0 0 16,2 1 0-16,0 1 0 15,-1 0 0-15,3 4 0 16,-4-1 0-16,0 1 1 16,-2 2-2-16,0 3 1 15,-2 2 0-15,0 3 0 16,-2-5 0-16,-2 1 0 15,0 3 0-15,0 4 0 16,0 0 0-16,-1 2 0 0,-3-4 0 16,-2 6 0-16,2 8-1 15,1-4 1-15,-3 1 0 16,2-1 0 0,1 0-1-16,-1 0 1 0,2 3 0 15,2-5 0-15,2 2 0 16,0-4 0-16,2 3 0 15,0 1 1-15,-2-2-2 16,6 6 1-16,-4-5 0 16,2 5 1-16,0-4-1 15,0 5 1-15,0 3-2 16,4-3 2-16,0 3 0 16,-3 1-2-16,5 2 2 0,-4-3-1 15,2 7 0-15,1-6 0 16,-1 6 0-1,2 6 0-15,-2-2 0 16,1 2 0-16,3 8-1 0,0-1 1 16,1-1 0-16,1 0 0 15,1-10 0-15,3 3 0 16,-1 3-1-16,3-4 1 16,-1-2 0-16,2-4 0 15,1 4 0-15,3-1 0 16,0 4 0-16,0 1 0 15,4-4 0-15,-2-2 0 0,6 1 0 16,0-1 0 0,2-6 1-16,1 0-2 15,3-3 2-15,0-8-2 16,3 0 1-16,1 1 0 0,1-3 0 16,2 2 0-16,5-4 0 15,-1 0 0-15,2 0-1 16,0 4 2-16,2-2-1 15,2 2 0-15,0-8 0 16,2 2 0-16,2 0 0 16,0 2 1-16,2-7-1 15,1 3 0-15,5-2 1 16,-2 0-1-16,5 4 0 16,-2 1 0-16,5-1 1 15,1-2-1-15,2 4 0 16,1-4 0-16,3-2 0 15,4-1 0-15,1-1 0 0,5-3 0 16,0-3 0-16,2-1 0 16,-1-1 0-16,5 1 0 15,-3 0 0-15,-1 1-1 16,3 3 1-16,-3-3 1 16,2-1-1-16,-1 6 0 15,3-5 0-15,1-1 0 16,3 0 0-16,3 1 0 15,0-5 0-15,6-2 0 16,0 6 0-16,4-7 0 16,-2 1 0-16,0 2-1 15,-2 0 1-15,-2-4 1 16,0 2-1-16,-2 2 0 0,0-2 0 16,0 0 0-16,-1 0 0 15,5-2 0-15,-2 1 0 16,2-1 0-16,0-1-1 15,2-1 1-15,3 2 0 16,-1-6 1-16,2 6-1 16,-2 2-1-16,-2-4 2 15,4 6-2-15,-4-4 2 16,-4 2-1-16,-2 0 0 16,0 3 0-16,-2-3 0 15,2-2 0-15,1 0 0 16,-1 0 1-16,0 4-2 15,4 0 1-15,0-2 0 0,0 0 0 16,-4 0 1-16,0 0-1 16,-3 1-1-16,-1-3 1 15,-2 2 1-15,-3-2-2 16,-5 0 1-16,5-4 0 16,-3 3 0-16,3-3 0 15,3 2 1-15,3-4-1 16,-3-2 0-16,8 3 0 15,-2-1 0-15,0 0 0 16,0 0 1-16,-3-1-2 16,-3-5 2-16,-5 5-1 15,1 3 0-15,-5-4 0 16,2-2 0-16,-1-5 0 0,-1 7 0 16,-2-3 0-16,1 5 0 15,-1-5 0-15,0-1 0 16,0-3 0-1,-2-2 1-15,2 3-1 0,-1-7 0 16,1-4 0-16,-2-6 1 16,2-3-1-16,-2-6 1 15,-4 3-1-15,-2-1 0 16,-6-4 1-16,-5-3 0 16,-5 5-1-16,-5-2-1 15,-6 0 3-15,-4 3-1 16,-1-9-1-16,-5 2 0 0,-1 0 0 15,-1-2 0-15,2-3 0 16,-3-1 0-16,2-4-1 16,-3-5 1-1,-1 5 0-15,-1-1 0 16,-3-3 0-16,-2 3 1 0,-4-7-1 16,-4 3 2-16,-4 0-2 15,-1 1 0-15,-5-1 0 16,-5-1 1-16,0 5-2 15,-8 1 2-15,-4 2-1 16,-8 7-1-16,-3 2 1 16,-10 3 1-16,-8 0-2 15,-6 0 1-15,-7 0 0 0,-4-1-1 16,-4 5 1 0,0-6 0-16,-6 2 0 15,0 3-1-15,-3 5 1 16,-7 13 0-16,-7 3 0 0,-14 13 0 15,-9 12-1-15,-14 11 0 16,-11 10-2-16,-6 13 0 16,-20-7-11-16,18 24-24 15,-36 5-3-15,-3 18-1 16,-11 11-1-16</inkml:trace>
  <inkml:trace contextRef="#ctx0" brushRef="#br0" timeOffset="163695.7886">2772 14689 84 0,'0'0'38'0,"0"0"-1"16,0 0-1-16,0 0-29 15,0 0-1-15,0 0-1 16,0 0 0-16,-31 10-1 0,31-10-1 15,-33 11 0 1,12-1-1-16,-6-6 1 16,-2 1-1-16,-8 3-1 15,-2-4 0-15,-5 3-1 0,-6 7 1 16,-4-6-1-16,-2-1 1 16,-6-3-1-16,-3 4 1 15,1-3-1-15,-1-3 0 16,1-7 1-16,4-9-1 15,2 3 0-15,2-8 0 16,6-1 0-16,4-7 0 16,1-9 0-16,3-4 0 15,7-2-1-15,-1-4 1 16,1-16 1-16,8 1-2 16,-2-14 2-16,2 2-1 15,2-7 0-15,6-3 0 16,-1-3 0-16,7-6 1 0,3 3-1 15,-1 3 1-15,5 11-2 16,2-11 2-16,0 7-1 16,2-3 1-16,0-3 0 15,2-5-1-15,-2 4 0 16,4-8 0-16,-2-8 0 16,2-1 1-16,2-3-1 15,-2-1 0-15,0 5-1 16,2-1 1-16,0-7 0 15,-1 3 1-15,3-14-1 16,2 2-1-16,-2-6 1 16,1-1 0-16,1-14-1 15,2 0 1-15,0-8 0 0,-1 2-1 16,1 0 0-16,-4 1 1 16,3-7 0-16,-1 1 0 15,2 1 0-15,-3 0 0 16,3-3 0-16,2-2-1 15,-3-3 2-15,5-1-2 16,-3 0 1-16,3-6 0 16,-1 2-1-16,-1 0 2 15,-1-2-1-15,1 0 0 16,0 4-1-16,-3 3 1 16,1-1 0-16,-1 10 0 15,-1-5 0-15,0 6 0 16,-2 10-1-16,1 4 1 0,-1-2 1 15,0 5-1-15,0 9 0 16,1 5 0-16,-1 7 0 16,0 5 0-16,0-1 0 15,-2 3 1-15,0 9-1 16,-1 9 0-16,1 1 0 16,-4 3 0-16,2-5 0 15,0 11 0-15,0 6 0 16,-2 6 0-16,0-4 0 15,2-4-1-15,-4 0 2 16,0 2-1-16,2 6 0 16,-2-5 0-16,2-3 0 0,-2 2 1 15,2 0-2-15,2 4 2 16,0 6-2-16,2 7 0 16,0-4 1-1,-2-1 0-15,2 1-1 16,1 2 1-16,1-1 0 0,0-3-1 15,-2-1 2-15,4-7-1 16,-3 9 0-16,3-1 0 16,-2 12 0-16,0-2 0 15,-3 6 1-15,3 8-2 16,-2 7 1-16,-2 2 0 16,0 4 0-16,0 2-1 15,0-3 2-15,-2 22-3 0,4-28 3 16,-4 28-1-16,5-27-1 15,-5 27 2 1,4-19-1-16,-4 19 0 16,14-27 0-16,-14 27 1 0,17-35-2 15,-17 35 2-15,19-32-2 16,-7 13 1-16,-2-5-1 16,-10 24 1-16,13-36 0 15,-7 13 0-15,0 6 0 16,-2-4 1-16,3-4 0 15,-1 4-1-15,0-4 0 16,4-2 0-16,-3 0 1 16,3 8-1-16,-2-6 0 0,3 0 0 15,-5 4 0 1,2-2 1-16,-1 2-1 16,-7 21 0-16,14-29 0 15,-14 29 0-15,10-27 1 0,-10 27-2 16,7-21 2-16,-7 21 0 15,0 0-2-15,10-21 2 16,-10 21-1-16,13-29 0 16,-13 29 0-16,20-32 0 15,-11 7 0-15,1 2 0 16,2 1 0-16,-1-4-1 16,-3 8 1-16,-8 18 0 15,11-28 0-15,-11 28 0 16,10-20 0-16,-10 20 0 15,0 0 1-15,8-17-1 16,-8 17 0-16,0 0 0 16,0 0 1-16,0 0-2 0,0 0 1 15,0 0 0-15,0 0 0 16,0 0-1-16,21 2 1 16,-21-2 0-16,0 0 0 15,23 10 1-15,-23-10-1 16,19 3 0-16,-19-3 0 15,22 14 1-15,-22-14-1 16,23 6 0-16,-23-6 0 16,27 7 1-16,-27-7-1 15,33 23 0-15,-14-17 0 16,0 8 0-16,4-5 1 16,0 3-1-16,3 3 0 15,-1 2 0-15,0-11 1 0,2 2-1 16,0 3 0-16,6 1 0 15,-3 1-1-15,1 2 1 16,0-7 0-16,2-2 0 16,0 9 0-16,-1-7 0 15,1 1 0-15,-4-3 1 16,0 0-1-16,0-4 0 16,0 6 0-16,0 3 0 15,-2-3 0-15,2 1 0 16,-2-3 0-16,-4 0 0 15,2 2 0-15,0-1 1 16,-4 1-1-16,1-4 0 0,-3-2 0 16,0-2 0-16,0 5 0 15,3-1 1-15,-5-2-1 16,2 0-1-16,3-2 1 16,-5 4 0-1,2 0 0-15,-1 0 1 0,-18-4-1 16,28 5 0-16,-10-7 0 15,-18 2 1-15,25 6-2 16,-25-6 1-16,21 2 1 16,-21-2-2-16,0 0 1 15,19-10 1-15,-19 10-2 16,0 0 1-16,0 0 1 16,0 0-1-16,18-9 0 0,-18 9 0 15,0 0 0-15,0 0 1 16,0 0-1-16,0 0 0 15,0 0 0 1,0 0 0-16,0 0 0 0,17 4 0 16,-17-4 0-16,0 0 0 15,0 0 0-15,0 0 0 16,21-2-1-16,-21 2 1 16,0 0 1-16,20-6-2 15,-20 6 1-15,0 0 0 16,21-2 0-16,-21 2 0 15,0 0 0-15,17-9-1 16,-17 9 1-16,0 0 0 0,0 0 0 16,19 0 0-16,-19 0 0 15,0 0 0 1,0 0 0-16,0 0 1 16,0 0-1-16,0 0 0 0,0 0-1 15,0 0 0-15,0 0-1 16,0 0-2-16,0 0 0 15,-23-6-4-15,23 6-12 16,0 0-19-16,-19 23 0 16,19-23-1-16,-21 13 2 15</inkml:trace>
  <inkml:trace contextRef="#ctx0" brushRef="#br0" timeOffset="164289.5647">3408 3587 38 0,'-4'-21'32'16,"-2"1"1"-16,6 20 1 16,-17-30-13-16,17 30-3 15,0 0-4-15,0 0-3 16,0 0-4-16,0 0-1 15,0 0-1-15,0 0-2 16,0 0 0-16,0 0-1 16,0 0 0-16,0 0 0 15,0 0-1-15,0 0 1 16,21 13-1-16,-21-13 0 16,27 17-1-16,-7-11 1 0,-1-2 0 15,0 0-1-15,2 3 0 16,2 1 0-16,1 0 0 15,-3-4 0-15,0-4 2 16,0 7-2-16,0 5 0 16,-1-5 0-16,-1-1 1 15,-2-4-1-15,1 4 0 16,-18-6 0-16,25 15 0 16,-25-15 0-16,17 8 0 15,-17-8 1-15,0 0 0 16,0 0-1-16,0 0 1 15,0 0 0-15,-7 17 1 16,7-17-1-16,-22 21-1 0,9-2 1 16,-5 10-1-16,-3 4 0 15,0-1 1-15,-6 7-1 16,0-3-2-16,0-7 2 16,-2 4 0-16,0-6-3 15,2-1-3-15,-17-18-17 16,17 27-18-16,-10-12 0 15,8 13-2-15,-2 4 0 16</inkml:trace>
  <inkml:trace contextRef="#ctx0" brushRef="#br0" timeOffset="173477.5293">11144 14683 74 0,'-11'21'34'0,"11"-21"0"16,-17 18 1-16,-3-13-30 15,20-5 0-15,-19 8-2 16,19-8 1-16,-19 0-1 16,19 0 1-16,-22-13-2 15,22 13 1-15,-25-33-1 16,12 16-1-16,-6-6 1 15,1 4-1-15,-5-10 1 16,0-4-1-16,-4 1 0 16,0-1 0-16,-4-13 1 15,0-2-1-15,-3-8 0 0,-1-11-1 16,2-6 1-16,0-7-1 16,-1-14 0-16,1-8 1 15,0 2-1-15,4-5 0 16,-4-3 1-16,4 3 0 15,-2-6-1-15,1-3 2 16,1 1-2-16,0-2 1 16,2-9-1-16,0-1 1 15,4-6-1-15,1-5 1 16,1-2-1-16,4-6-1 16,-1 2 1-16,3-2 0 15,3-3 0-15,1 3-1 16,-1-2 2-16,3 2-2 0,-1-2 1 15,4 8 0-15,-2-4 0 16,-1-5-1-16,-1 14 1 16,1-12 0-16,-3 10 0 15,2 1 1-15,1 0-1 16,-5-6 0-16,5 5 0 16,-3 7 1-16,2-10-1 15,1 5 0-15,-1-1 1 16,0-10-2-16,1 6 1 15,-1-2 0-15,2-9 0 16,3 1 0-16,-3 0 0 16,4-9 0-16,-2-2-1 0,2 1 1 15,-1-1 0-15,1 4 0 16,-2-1 0-16,4-1 0 16,0 4-1-16,0 7 1 15,6-4 0-15,0-1 0 16,4-3 0-16,1-3 0 15,3 0 1-15,1 5-1 16,1-1 0-16,1 3 0 16,1 12 0-16,3 10 0 15,-2 7 0-15,-1 9 0 16,1 13 0-16,-1-1-1 16,3 10 1-16,0 2 0 15,0-1 0-15,-1 5-1 0,-1 7 2 16,2 8-1-16,-1 10 0 15,-3 11 0-15,-1 4 0 16,-3 11 0 0,-1 14 0-16,-10 19 0 0,15-27 0 15,-15 27 0-15,0 0 0 16,23-12 0-16,-23 12 0 16,20 4 0-16,-20-4 0 15,27 4 0-15,-27-4 0 16,36 10 0-16,-11-5 0 15,6 9 0-15,2-10 0 16,8 0 1-16,3-4-1 16,4 0 0-16,4 1 0 0,4-1 0 15,2-5 1-15,-2-5-1 16,6 6 1 0,-4-1-2-16,-1 3 1 15,-1 2 0-15,0-10 0 0,2 2 0 16,-4 5 0-16,-2-3 0 15,-2 4 0-15,-1 4 0 16,-3-6 1-16,2 4 0 16,-3 2-1-16,-5 0 0 15,2 0 0-15,3 0-1 16,-3-2 2-16,-1-2-1 16,1 0-1-16,1-2 1 15,-1 10 0-15,1-6 0 0,-1-2 0 16,-2 0 0-1,1 2 0-15,-1 4 0 16,1-2 1-16,-4-4-1 16,-1-2 0-16,1 2 0 0,-2 2 0 15,-1 2 0-15,-1-2 0 16,-2-6 0-16,-2 2 0 16,0 0 0-16,-4 8 0 15,0-4 0-15,-4 0 0 16,4-2 1-16,-2 2-1 15,3 0 0-15,-3 0 0 16,0 2 0-16,2-7 1 16,0 3-1-16,0-2 1 15,-2 0-1-15,2 4-1 16,-2 2 2-16,1-4-1 16,1 2 0-16,-2 0 0 15,2 0 1-15,-2 0-2 0,2 2 1 16,0 0 1-16,2-4-2 15,2 2 2-15,-2 0-1 16,2 4-1-16,0-4 2 16,0 4-1-16,0-3 0 15,0-1-1-15,-4 6 2 16,0 0-1-16,-2-2 0 16,0 0 1-16,-4-1-2 15,-1 1 1-15,-18-4 1 16,29 6-1-16,-29-6-1 15,21 4 1-15,-21-4 0 16,0 0 0-16,19 4 0 0,-19-4 0 16,0 0 0-16,0 0 0 15,0 0 0-15,0 0 0 16,20 0 0-16,-20 0 0 16,0 0 0-16,0 0 0 15,19-10 0-15,-19 10 0 16,0 0 0-16,0 0 0 15,0 0 0-15,17 6 0 16,-17-6 0-16,0 0 0 16,0 0 1-16,0 0-1 15,0 0 0-15,0 0 1 16,0 0-1-16,0 0 1 16,0 0-1-16,0 0 1 0,0 0-2 15,0 0 1-15,0 0 0 16,0 0 0-16,0 0 0 15,0 0-1-15,0 0 0 16,-19 2-3-16,19-2-2 16,-4 21-14-16,4-21-19 15,0 0-1-15,-25-14 0 16,25 14 0-16</inkml:trace>
  <inkml:trace contextRef="#ctx0" brushRef="#br0" timeOffset="173977.555">13266 4220 82 0,'-33'5'37'16,"33"-5"-1"-16,-30 6 1 15,30-6-29-15,-20 4-2 16,20-4-1-16,0 0-1 16,0 0-1-16,0 0-1 15,0 0-1-15,21 6 0 16,-1-6 0-16,3 9-1 16,6 1 1-16,6-2-1 0,-1 5 1 15,5-5 0 1,-3 3 0-16,-1 5 0 15,0 1 0-15,-4-4 0 16,-2 4 0-16,-6 7 0 0,-4 2 1 16,-3-3-1-16,-3 2-1 15,-5-7 1-15,-8-18 0 16,9 25 0-16,-9-25 0 16,-7 26 0-16,7-26 0 15,-27 18 1-15,2-3-1 16,-8 6 0-16,-6 10 0 15,-7 7-1-15,-4-5 1 16,-4-6-1-16,4 1-1 0,3 1-1 16,1-10-3-1,31 12-17-15,-7-29-19 16,22-2 1-16,0 0-2 16,29 15 0-16</inkml:trace>
  <inkml:trace contextRef="#ctx1" brushRef="#br0">4500 15617 0,'0'0'16,"0"0"0,0 0-16,0 0 15,0 0 1,0 0-16,0 0 15,0 0 1,0 0-16,0 0 16,0 0-1,0 0-15,0 0 16,0 0 0,0 0-16,0 0 15,0 0-15,0 0 16,0 0-1,0 0-15,0 0 16</inkml:trace>
  <inkml:trace contextRef="#ctx1" brushRef="#br0" timeOffset="3640.8282">11366 15271 0,'0'0'16,"0"0"-16,0 0 15,0 0 1,0 0-16</inkml:trace>
  <inkml:trace contextRef="#ctx0" brushRef="#br0" timeOffset="2.20954E6">17751 3514 15 0,'0'0'10'16,"17"25"-1"-16,-17-25-1 16,21 23-1-16,-21-23-2 0,23 21-1 15,-23-21 0-15,29 17 0 16,-29-17-1-16,29 13 1 16,-11-3 1-16,-18-10-1 15,34 17 1-15,-16-11-1 16,5 4 1-16,-2-1-1 15,6 5 0-15,0-3-1 16,6 5 1-16,2-7-1 16,5 7 0-16,-1 3-1 15,7-2 0-15,-4 0 0 16,7 0-1-16,-9-1 0 16,6 1 0-16,-5 2-1 15,1 2-1-15,-1-5 1 0,-1 3-1 16,3-2 1-16,-1 2-1 15,3 1 1-15,1 1-2 16,-4-8 2-16,1 0-1 16,-1 1 1-16,1-5 0 15,-7-1-1-15,3-2 1 16,-1 0 0-16,1-2 0 16,5 3 0-16,-5-3 1 15,7 2-1-15,-3-2 0 16,3-1 0-16,-2 1 0 15,3 0 0-15,-1-2 1 16,-6 0 1-16,7 4-1 16,-9-4 1-16,5 1-1 0,-9 1 1 15,3 2-1-15,-6-4 1 16,2 2-2-16,-2-2 0 16,-2 0 1-16,3 0-1 15,1 1 0-15,4-3 0 16,1 2 0-16,3 0 0 15,1 0 0-15,1 2 0 16,1 0 0-16,0-4 0 16,3 0 0-16,-1 0 0 15,-4-2-1-15,5 2 1 16,-5-4 0-16,4-2 1 16,-1-1-1-16,1-3 0 15,-2 2 0-15,-1-1 0 0,-1 1 0 16,1-3 1-16,-1 3-1 15,-3-2 0 1,-3 1 0-16,-5-3 0 16,0 1 0-16,-6-3 1 0,-4-3-1 15,-7 2 1-15,-2-4 1 16,-9-3-1-16,-1-1 1 16,-6-2 0-16,-1 1 1 15,-3-3-3-15,0 0 3 16,-3 2-2-16,3-2 0 15,-4 2 0-15,3 4 0 16,-5-2-1-16,3 0 2 0,-9-2-1 16,1 2 0-1,-4-2 0-15,-4 2 0 16,-4-4 1-16,0 2-1 16,-5 0 0-16,1 0-1 15,-2 2 2-15,4 0-2 0,-3 2 1 16,3 2-1-16,-2 0 1 15,4-2-1-15,-5 0 1 16,3 0-1-16,-4-1 0 16,1 1 1-16,-3-2-1 15,2 0 0-15,1 4 1 16,-3 2-1-16,1 0 1 16,1 3 0-16,-2 5 0 15,1-1-1-15,-3-1 1 16,-1 5 0-16,-6-6-1 15,1 3 0-15,-3 1 0 16,0 0 1-16,-4-1-1 0,0 5 1 16,0-2-1-16,-2 2 0 15,2 4 1-15,0 0 0 16,0 2-1-16,4 2 0 16,-2-2 1-16,2 2-1 15,0 2 0-15,3-1 0 16,3-3 0-16,-2 4 0 15,-3-4 1-15,1 0-1 16,0 2 0-16,0 0 1 16,0-3-1-16,-1 3 1 15,1 2-1-15,0 2 1 16,5-1-1-16,1 5 0 16,-2-4 0-16,1 1 0 0,-1 3 0 15,-4 1 1-15,1-1-1 16,-3-1 0-16,-2-1 0 15,2-1 0-15,2 3 0 16,-1 1 1-16,1 4-1 16,6 1 0-16,1 1 1 15,7 4-1-15,3 8 0 16,4 3 1-16,4 3-1 16,5-1 0-16,7 4 0 15,3 4-1-15,10 8-4 16,-8-10-26-16,12 10-1 15,-6-4-1-15,2 4-2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5T20:27:28.293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11260 3761 52 0,'-48'10'32'0,"-10"-4"1"16,4 1 0-16,-11 1-22 15,-1-6-9-15,8 5 0 0,-2-1-1 16,6 4 1-16,-2-1-1 16,-1 5-1-16,-3 5 1 15,0 0-1 1,-2 4-1-16,-1 2 1 0,-1 4 1 15,-4 7-3-15,-1 3 3 16,-2 3-2-16,-3-4 0 16,-1 12 0-16,-2 4 2 15,-4 9-2-15,-6 0 2 16,0 7 0-16,-3 6-1 16,-3 7 2-16,0 1-2 15,3 4 1-15,-1 1 0 16,4 1-1-16,-1 2 1 0,5 2-1 15,2-2 1-15,2 0-1 16,1 8 1 0,1-1 0-16,2 5-1 15,0 7 1-15,2-1-1 0,3 1 0 16,1 0 1-16,1 6-1 16,3-8 0-16,1 5 0 15,4-7 1-15,6 0-1 16,0 1 0-16,6 5 0 15,4 2 0-15,5-4 0 16,2 5 0-16,7-9 0 16,1 8 0-16,3-6 0 15,7 6-1-15,2-1 1 0,1-7 1 16,5 2-2 0,3 1 1-16,4 7 0 15,0-8 0-15,4 4 0 16,2 0 0-16,2-3 0 0,2 3 0 15,-2-4 0-15,4-3 0 16,-3-3 0-16,3 3 0 16,0-3 0-16,-1 1-1 15,1 1 2-15,2-3-2 16,-1 6 2-16,1-3-1 16,0-1 0-16,-1 5 1 15,3-5 0-15,0-1 0 16,1 1-1-16,1-3 0 15,-1 1 0-15,3 7-1 16,1 3 2-16,0-5-2 16,1 4 2-16,1 2-1 15,0 1 0-15,2 5 1 0,-3 1-1 16,1-1 1-16,0 6 0 16,-1-2 0-16,-3 0 0 15,1-1-1-15,-1-1 1 16,0 2-1-16,3-6 1 15,-3-2-1-15,4-6 0 16,3 6 0-16,3-1 0 16,4-5 0-16,5 0 0 15,3-3 0-15,4-1 1 16,3-3-2-16,2 5 1 16,1-9 1-16,1 2-1 15,-2-6 0-15,0 2-1 0,-1-2 2 16,3-4-2-16,0-4 2 15,2 1-1-15,-2-1 0 16,3-2 0-16,1 3 0 16,2-3 1-16,0-7-1 15,0-2 0-15,4 5-1 16,1-9 2-16,3-2-1 16,2 0-1-16,3-7 2 15,1 1-2-15,3 0 1 16,-1 1 0-16,1-3 0 15,-2 2 0-15,7-1 0 16,-1-3 0-16,-2 2 0 31,4-1 0-31,0 1 1 0,4-5-1 0,4-6 0 0,0-4 0 16,2-2 0-16,4-2 1 16,3-5-1-16,3-3 0 15,1-7 0-15,0 2 0 16,1-4 0-16,5 3 0 15,-6-3 0-15,3-2 1 16,-1 0 0-16,0-2 0 31,4-1-1-31,2-3 1 16,0 2 0-16,1-5-1 16,2 1 2-16,3-4-3 0,0-3 1 0,4 4 0 15,-2-3 1-15,3-3-2 0,5 2 1 16,1-5 0-16,3 3 0 15,-3 0 0-15,1-2 0 16,1 0 0 0,-2 1 0-16,-1 1 1 0,-4 0-1 15,-1 2 0-15,1-3 0 16,2 1 0-16,1 0 1 31,1 0-1-31,-3-3 0 0,1-1 0 0,1-4 0 16,-3-1 0-16,-2 1 0 31,-1-6 0-31,-1-4 0 16,6 5 1-16,3-9-1 15,3-1 0-15,1-2 0 0,0-6 1 0,6-4-2 0,0 1 1 16,2-3-2 15,0-4 2-31,0 8-1 16,2-3 1-16,4-1-2 0,2 4 1 15,0-2 2-15,-1 3-1 16,3-3 0-16,0-4-1 16,-1-3 2-16,3-6-1 15,-1 1 0-15,3-3 0 16,0 0 0-16,-3-4 0 16,1-4 1-16,-3-1-1 15,-1-1 0-15,2 0 0 16,-4-3 1-16,-1-3 0 15,-1-3-1-15,2-2 1 16,-4-2-1-16,2-1 0 16,-4-8 0-16,0-1 0 15,-2-2-1-15,-2-5 2 0,0-2-2 16,-3-3 0-16,-3-5 2 16,-2-5-1-16,-3-3 0 15,-4-2 0-15,-8 1 0 16,-2-7 0-16,-2-3-1 15,-2-2 1-15,0 4 0 16,-3-4-1-16,-3-2 1 16,-3-2 0-16,-3-6 1 15,-3 2-1-15,-8-1 0 16,0-1 0-16,-3-5 0 16,-7-5 0-16,-1 5 0 15,-5 0 0-15,-1-1 0 16,-4-1 0-16,-2 5 1 0,-8 1-2 15,-4-1 1-15,-5 8 0 16,-6-4 0-16,-4 0 0 16,-6 3 0-16,-4 1 0 15,-3-8-1-15,-1-5 1 16,-3 3 0-16,1-5 0 16,2-4 0-16,1-4-1 15,1-4 0-15,-1 6 1 16,-3-6 0-16,-3-1 0 15,-6 3 0-15,-4 2 0 16,-6 0-1-16,-8 6 2 16,-7-1-1-16,-4-4 0 0,-4 2-1 15,-4 5 1-15,-3-6 0 16,-7 6 0-16,-5 2-1 16,-2 1 1-16,-10 3 0 15,-4 7 0-15,-7 9 0 16,-2-1 0-16,-8 4 1 15,-6 0-1-15,-7 3 1 16,-7 8-1-16,1 0 0 16,-6 6 0-16,-2-2 1 15,-6 2-1-15,-4 6 0 16,-1 7 1-16,-7 1-1 16,-3 3 0-16,-6 2 0 15,-6 0 1-15,-3 6-1 0,-5 4 0 16,-1-1 0-16,-5-1 0 15,-1-2 1-15,-2 4-1 16,-2 1 1 0,-4 3-1-16,-2-2 1 0,0 5-2 15,-5 2 1-15,1-1 1 16,-4 7-2-16,5-2 3 16,-3 2-2-16,2-2 1 15,2 0-2-15,-1 2 3 16,3 2-2-16,2 2 0 15,-2 0 1-15,0 0-2 16,4 0 2-16,-2 1-1 16,0 9 0-16,2-8 0 0,0-2 0 15,2 1 0-15,-4-3 0 16,4 6 1 0,4-2-1-16,1 0 1 15,3-4 0-15,3 5-2 0,1 1 2 16,5 2-1-16,2-5 0 15,-1-1 0-15,1-4 1 16,-2 0-1-16,6-5 1 16,-6 7 1-16,3-10-2 15,-3 6 1-15,-6 2 1 16,1 6-1-16,-10 2 0 16,-4 3 1-16,-12 10-2 15,1-3 1-15,-13 9-1 0,-3 1 1 16,-4 5-2-1,-3 2 2-15,1 5-2 16,-4 4-2-16,8 16-1 16,-9-1-7-16,22 22-27 0,-5 11-1 15,13 6-1-15,6 5-1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5T20:30:15.193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8178 9740 22 0,'-21'-4'23'0,"21"4"0"16,0 0-6 0,-29-9-4-16,29 9-2 15,-18-4-1-15,18 4 1 0,0 0-2 16,0 0 0-16,-17-6 0 16,17 6-2-16,0 0 0 15,0 0-2-15,0 0 0 16,0 0-1-16,0 0 0 15,0 0-1-15,0 0 0 16,0 0 0-16,0 0-1 16,0 0-1-16,17-21 1 0,1 13-1 15,5 4 0-15,8-1 0 16,4-3 0-16,3 0-1 16,7 5 0-1,3-1 1-15,2 2-1 16,2 2 0-16,-4 2 0 0,2-2 1 15,-1 2-1-15,-1 1 1 16,-4-1 0-16,0 2 0 16,-1-2-1-16,-1 2 1 15,-1-6 0-15,-3 6-1 16,1-2 1-16,0 2-1 16,-3-2 0-16,3 3 0 15,-4-1 1-15,3-2-1 0,-1-2 1 16,1 2-1-1,1 2 0-15,-2-4 0 16,1 0 1-16,3-2 0 16,-3 2-1-16,3 2 1 0,-3 0-1 15,1 0 0-15,1-6 0 16,3 4 1-16,-5 0-1 16,3 2 0-16,-1-4 1 15,3-2-1-15,-1 0 0 16,-1 6 1-16,1-2-1 15,-1 0 0-15,1 4 0 16,2-4 0-16,1 2 0 16,-3 2 0-16,1 0-1 15,-3-1 2-15,1 3-2 16,-1 0 1-16,-3-2 0 16,-4 1 1-16,-2 1-1 15,-3-2 0-15,-1 2 1 0,4-8-1 16,-4 0 1-16,0-4-1 15,4 4 1-15,2-3-1 16,0 1 1-16,5-2-1 16,-1 4 0-16,0 0 1 15,1-2-1-15,1 4 0 16,-3-2 0-16,1-1 0 16,-2-5 0-16,1 6 0 15,3-4 0-15,0 2 1 16,-1 0-2-16,1-1 1 15,-1 1 0-15,1 2 1 16,-2 6-1-16,-3-2 0 16,-5 0 0-16,2-2 0 0,0 5 0 15,0 5 0-15,0-6 0 16,0 0 0-16,1 1 0 16,-1-1-1-16,6 0 2 15,-1 4-1-15,1-2 0 16,0-3 0-16,-3 5 1 15,-1 0-1-15,-2-4 0 16,-4 3 1-16,-6-3-2 16,-3-2 1-16,-18-2 1 15,23 0-1-15,-23 0 0 16,19-2 0-16,-19 2 0 16,0 0 0-16,19-6-1 15,-19 6 1-15,0 0 0 0,0 0 1 16,0 0-1-16,0 0 0 15,18 12 0-15,-18-12 0 16,0 0 0-16,0 0 1 16,0 0-1-16,0 0 1 15,0 0-1-15,0 0 0 16,0 0 0-16,0 0 0 16,-27-19 1-16,27 19-1 15,-37-20 0-15,10 5-1 16,-6-2 2-16,-5 0-1 15,-5-5 0-15,-3 1 0 16,2 4-1-16,-3-2 1 16,1 0 0-16,4-6 0 0,-3 8 0 15,5-5 1-15,3 5-1 16,4 4 0-16,4-3 0 16,8 5 0-1,4 1 0-15,17 10 0 0,-21-5 0 16,21 5-1-16,0 0 1 15,0 0-1-15,0 0 1 16,27 5-1-16,-8 5 2 16,10-1-2-16,4-1 2 15,7 0-1-15,5 5-1 16,3 3 1-16,2-5 0 16,-6 6 0-16,3-9 0 0,-7 2-1 15,-3 1 1-15,-5 1 0 16,-5-5 0-1,-3-3 0-15,-7 4 0 16,-17-8 0-16,25 8 0 0,-25-8 0 16,0 0 0-16,12 23-1 15,-12-23 2-15,-12 23-1 16,-1-4 0-16,-7 2 0 16,-7 10 1-16,-7 3-2 15,-11 6 1-15,-5 3 1 16,-6 3-2-16,0 0 2 15,-2-4 0-15,4 0-1 16,4-7 0-16,8-5-1 16,9 1-1-16,2-12-9 15,27 14-26-15,-11-8-4 16,11 3 2-16,-4-1-2 16</inkml:trace>
  <inkml:trace contextRef="#ctx0" brushRef="#br0" timeOffset="5469.0218">13064 8768 1 0,'-18'-14'18'16,"18"14"0"-16,0 0-10 0,0 0-2 16,0 0-1-16,0 0 1 15,0 0 0 1,0 0-2-16,0 0 1 16,0 0 0-16,0 0-1 0,0 0 1 15,0 0 1-15,0 0-2 16,0 0 0-16,0 0 2 15,0 0 0-15,-13-17-1 16,13 17 1-16,0 0 0 16,0 0-1-16,-6-19-2 15,6 19 1-15,2-19-3 16,-2 19 1-16,2-18 0 0,-2 18 0 16,0 0 0-1,0 0 0-15,10-27 1 16,-10 27-1-16,3-21 1 15,-3 21 0-15,4-28 0 0,-4 28 0 16,6-33 0-16,-4 16-1 16,-2-2 0-16,2 1 1 15,-2 18-2-15,0-29 1 16,0 29-1-16,2-26 0 16,-4 8 1-16,2 18-1 15,0-28 0-15,2 10 0 16,-4-1 0-16,4 2-2 15,-2 0 2-15,0 17-1 16,2-31 1-16,-2 31-1 16,2-29 0-16,-2 29 0 15,2-32 0-15,1 12 2 16,-4-8-1-16,-1 1-1 0,2-2 0 16,2 0 1-16,-4-2-1 15,2 7 1-15,0-3-1 16,0 2 0-16,2 8 0 15,-2 17 0-15,3-27 0 16,-3 27 1-16,4-29 0 16,-4 12-1-16,0 17 0 15,4-27 0-15,-4 6 0 16,2 0 0-16,0-1 0 16,-2 3-1-16,0 19 1 15,2-30 1-15,0 10 0 16,-2 3-1-16,0 17 0 15,2-31 0-15,-2 31 0 0,4-24 1 16,-4 4-1-16,0 20 0 16,3-28-1-16,-1 10 2 15,-2 18-1-15,0-23 1 16,0 23-1-16,2-32 0 16,-4 14-1-16,2-1 2 15,0 0-1-15,-2 2 0 16,2-10 1-16,0 6-1 15,0-2 0-15,0 23 0 16,-3-33 1-16,3 14-1 16,-2 2 0-16,2 17 1 15,-2-21-1-15,2 21 1 16,-4-31-1-16,4 14 0 0,-2-1 0 16,2 18 0-16,0-26 0 15,2 6 0-15,-2 20 0 16,2-28 0-1,-2 28 0-15,2-31 0 0,-2 31 0 16,2-21 0-16,-2 21 1 16,0-31-1-16,-2 14 0 15,2 17 1-15,-2-29-1 16,2 29 0-16,-4-34 0 16,2 14 0-16,0 3 0 15,0-2 0-15,2-2 0 16,-2 0 0-16,0 3 0 15,2-6 0-15,0 4 0 0,-2 1 1 16,2-4-1-16,0 0 0 16,2 2 0-1,-4-2 0-15,4-2 0 16,0 0-1-16,-2 0 2 0,2 0-2 16,2 2 1-16,-4 2 0 15,4 2-1-15,-2 0 1 16,0 0 0-16,-2 19 1 15,6-31-2-15,-6 31 1 16,3-33-1-16,-3 33 2 16,4-32-1-16,-2 13 0 15,-2 1 0-15,0-1 0 0,0 0 0 16,2-2 1-16,-2 21-1 16,4-27 1-1,-4 27-1-15,4-29 1 16,-4 29-1-16,6-25 0 15,-6 25 1-15,5-25-1 0,-5 25 0 16,4-28 0-16,-4 28 0 16,4-25 0-16,-4 25 0 15,0 0-1-15,2-23 1 16,-2 23 0-16,0 0-1 16,0 0 1-16,0 0 0 15,0 0 0-15,0 0 0 16,0 0 0-16,0 0 1 0,0 0-2 15,0 0 2 1,0 0-1-16,0 0 0 16,0 0 1-16,0 0-1 15,0 0 1-15,0 0-2 0,0 0 2 16,0 0-1-16,0 0 0 16,0 0 1-16,-13 19-1 15,5-2 0-15,8-17 0 16,-27 35 1-16,9-16-2 15,-5 10 2-15,0-1-2 16,-2 5 0-16,0-2 1 16,-2-1 0-16,4 1-1 15,4-8 2-15,3 2-2 16,16-25 1-16,-21 23 0 16,21-23 0-16,0 0-1 15,0 0 1-15,0 0 0 16,0 0 0-16,0 0 0 0,0 0 0 15,0 0-1-15,0 0 2 16,0 0-1-16,0 0-1 16,0 0 1-16,0 0 1 15,0 0-2-15,0 0 1 16,0 0 0-16,21-19 0 16,-21 19 0-16,37-18 0 15,-14 1 0-15,4 6 0 16,6-3 0-16,1-11 0 15,3 6 1-15,-2 0-1 16,1-4 0-16,-3-2-1 16,-2 0 2-16,-6 2-1 15,-4-4 1-15,-21 27-1 0,25-29 0 16,-25 29 0-16,0 0 1 16,12-17-1-16,-12 17 0 15,0 0 0-15,0 0 1 16,0 0 0-16,0 0 0 15,0 0-1-15,0 0-1 16,21 25 2-16,-11-6-2 16,3 4 2-16,1 6-2 15,5 9 1-15,0-1 0 16,1 7 1-16,-1 0-1 16,0-2 0-16,-3-5 1 15,-3-7-2-15,-1-6 1 16,-4-7-1-16,-8-17-1 0,13 23-7 15,-13-23-25-15,0 0-4 16,-17-8-1-16,17 8 0 16</inkml:trace>
  <inkml:trace contextRef="#ctx0" brushRef="#br0" timeOffset="11781.847">14317 9832 35 0,'0'0'27'0,"-25"-13"-6"0,25 13-1 16,0 0-5-16,0 0-2 16,-27-27-2-16,27 27-3 15,0 0-2-15,0 0-1 16,0 0-2-16,0 0 0 15,0 0 0-15,0 0-2 16,0 0 0-16,0 0 1 16,0 0-1-16,0 0 0 15,0 0 1-15,0 0-1 16,0 0 0-16,0 0 0 16,22 2 0-16,-22-2 1 15,23 4-1-15,-23-4 1 16,29 5-1-16,-12-3 0 0,0-4 1 15,5 2 0-15,-3-3-1 16,4 5 0-16,-2-2 0 16,2 0-1-16,2-4 1 15,0 2 0-15,1 2-2 16,-1 4 2-16,0-2-1 16,0-1 0-16,-2-1 0 15,0 2 0-15,-2 0 0 16,2 2 0-16,1 0 0 15,-1-4 1-15,-2 0-1 16,2 2 1-16,0-2-1 16,-2 2 1-16,1 0-2 15,-1-2 2-15,-2-2-1 0,2 4 0 16,1 0 0-16,3 0 1 16,-2-2-1-16,0-2 0 15,-2 2 1-15,2-4-1 16,-1 4 0-16,-3 0 0 15,-2 0 0-15,-17 0 0 16,29 2 0-16,-29-2 0 16,29 2 0-16,-12 1 0 15,-17-3 1-15,33-1-1 16,-15-1 0-16,1 4 0 16,-2-4 0-16,3 0 0 15,-3 4 1-15,0-4-1 16,1 4 0-16,-1 1 0 0,0-3-1 15,3 4 2-15,-1-4-1 16,2 4 0-16,0-2 0 16,6 2 0-16,0 0 0 15,0-4 0-15,4 4 0 16,-4-3 0-16,4-1 0 16,0 2 0-16,0-2 0 15,-2 0 0-15,2-2 0 16,-2 2 0-16,1-1 1 15,3-1-2-15,2 2 2 16,-4-4-1-16,2 0 0 16,1 2 0-16,-1 2 0 0,0-4 0 15,-2 4 0-15,-2-2 1 16,0 4-2-16,3 0 1 16,1-2 0-1,-2 2 0-15,0-4 0 16,-4 0 0-16,2 0-1 0,0 0 1 15,-2-1 1-15,-4 1-2 16,-2 0 1-16,2-2 0 16,-2 4 1-16,3 2-1 15,-1-2 0-15,0 0 0 16,0 0 0-16,2 2 1 16,-2 0-2-16,2 0 2 15,-2-2-1-15,1-2 0 0,-3 2 0 16,0-2 0-16,-2 2 0 15,4 0 0-15,1-2 1 16,-1-2-1 0,4 2 0-16,2-2 0 0,0 2 0 15,0-2 1-15,0 1-1 16,-2-3 0-16,1 4 0 16,-2 2 0-16,-3 2 0 15,0-2 0-15,2 2 0 16,-2 0-1-16,2-2 1 15,-2 4 1-15,0 1-2 16,-1-5 1-16,3-2 0 16,-4 2 0-16,0-2 0 15,-2 4 1-15,3-4 0 16,-1-3-1-16,2-3 1 16,0 2-1-16,4 2 0 15,-2 1 0-15,2-3 0 0,0 0 0 16,-2 6 0-16,0 0 0 15,0-2 0-15,1 4 1 16,-5-4-1-16,-2 2 0 16,0 0 0-16,1 0 0 15,1-2 0-15,-4 0 0 16,-17 2 0-16,33-4 0 16,-33 4 0-16,31-3 0 15,-31 3 0-15,29-2 0 16,-29 2 0-16,31-4 0 15,-10 2 0-15,-2 2 0 16,4-2-1-16,-3 0 2 16,1 0-1-16,0 0 0 0,-2 2 0 15,2 0 0-15,-3 2 0 16,-18-2 0-16,27 0 0 16,-10 4 0-16,3-2 0 15,-3 2 0-15,4-2-1 16,-2-4 2-16,3 0-1 15,-1 4 0-15,-2 0 0 16,2-4 0-16,-3 0 0 16,-18 2 0-16,31 0 0 15,-31 0-1-15,27 8 1 16,-27-8 1-16,30 3-2 16,-30-3 1-16,33 8 0 15,-33-8 0-15,33 10 0 0,-16-8 0 16,-17-2 0-16,33 3 0 15,-33-3 0-15,31 10 1 16,-14-8-1-16,-17-2 0 16,31 2 0-16,-31-2 0 15,29 6 0-15,-29-6 0 16,25 2 0-16,-25-2-1 16,21 1 1-16,-21-1 1 15,0 0-2-15,24 6 1 16,-24-6 1-16,0 0-2 15,17 2 1-15,-17-2 1 16,0 0-1-16,0 0 0 0,0 0 0 16,0 0 0-16,0 0 0 15,0 0 1-15,0 0-1 16,0 0 0-16,0 0 0 16,0 0 0-16,0 0 0 15,-23-8 0-15,23 8-1 16,-23-7 1-16,23 7 1 15,-33-12-2-15,15 6 2 16,-1 5-1-16,-2-7 0 16,-2 0 0-16,-2 1 1 15,-2-5-2-15,0 2 0 16,-4-3 2-16,-4-2-1 16,0-6-1-16,1 3 1 0,-5-3 1 15,3 0-2-15,-3 0 2 16,0 0-1-16,3-2 0 15,5 4 0-15,0 0 0 16,2 1 1-16,2 3-1 16,4 1 0-16,4 3 0 15,1 1 0-15,18 10 0 16,-29-9 0-16,29 9 1 16,-19-8-2-16,19 8 1 15,0 0 0-15,0 0 0 16,0 0 0-16,0 0 0 15,0 0-1-15,0 0 1 16,0 0-1-16,0 23 1 0,0-23-1 16,27 19 1-16,-6 1 0 15,2-3 0-15,6 4 0 16,4 6-1 0,0-6 2-16,2 0-1 0,1 2 0 15,-1 0 0-15,0-2 0 16,1-4 0-16,-3-5 0 15,-2-4 1-15,2 3-2 16,-6 1 1-16,2 1 0 16,-2-2 0-16,-2-3 0 15,-4-2 0-15,-2 5 0 16,-1-1 0-16,-1-6 0 16,-17-4 0-16,29 4 1 0,-29-4-1 15,25 4 0 1,-25-4 0-16,23 3 0 15,-23-3 0-15,21-2 0 16,-21 2 0-16,20 6-1 0,-20-6 1 16,17 6 1-16,-17-6-1 15,0 0 0-15,25 6 0 16,-25-6-1-16,0 0 2 16,0 0-1-16,18 4 0 15,-18-4 0-15,0 0 0 16,0 0-1-16,0 0 1 15,0 0 1-15,0 0-1 16,0 0 0-16,0 0 0 16,0 0-1-16,19 9 1 15,-19-9 1-15,0 0-1 16,0 0 0-16,0 0 0 16,0 0 0-16,0 0 0 0,0 0 0 15,0 0 0-15,0 0 0 16,0 0 1-16,0 0-1 15,0 0 0-15,0 0 0 16,0 0 0-16,0 0 0 16,0 0 0-16,0 0 0 15,0 0-1-15,0 0 1 16,0 0 0-16,0 0 0 16,0 0 0-16,0 0 0 15,0 0 0-15,0 0 0 16,0 0 0-16,0 0-1 15,0 0 1-15,0 0 0 16,0 0 0-16,0 0 0 0,0 0 0 16,0 0-1-16,0 0 2 15,0 0-1-15,0 0 0 16,-21 15 0-16,-3-5 0 16,-3 2 0-16,-7 5 1 15,-15 2 0-15,-10 2-1 16,-7 4 1-16,1 0-1 15,-7-4 1-15,5 0-1 16,7-2 0-16,8 1 0 16,9-9 0-16,11 2-1 15,12-3-2-15,3-10-2 16,28 19-17-16,-11-19-16 0,0 0 0 16,0 0-2-16,0 0 1 15</inkml:trace>
  <inkml:trace contextRef="#ctx0" brushRef="#br0" timeOffset="89160.7759">18891 8526 1 0,'0'0'25'16,"-4"-33"4"-16,4 33 1 0,0 0-13 15,2-36 0-15,-2 36 0 16,2-27-1-16,-2 27-2 16,2-23-3-16,-2 23-3 15,0 0-2-15,0 0-1 16,0 0-2-16,0 0 0 15,0 0-2-15,0 0 2 16,-24 2-2-16,24-2 0 0,-21 11 0 16,21-11 0-16,-36 10 0 15,12 2 0 1,-5-5 0-16,-5 1-1 16,-7-4 1-16,-1 0 0 0,-4 1 0 15,-1 1 0-15,1 2 0 16,0-8-1-16,1 0 2 15,7-2-2-15,-1-2 1 16,4-4 1-16,1-5-1 16,1 5-1-16,0-13 1 15,4 0 0-15,-2 2-1 16,0 0 1-16,1-1-1 16,1-1 0-16,2 4 0 15,2-12 1-15,1 6-1 16,5 2 0-16,0-6 1 15,1-7-2-15,3 1 2 16,3-5-1-16,3-8 0 0,3 4 0 16,-2-6 0-16,3-8 0 15,-1 4 0-15,-2 4 0 16,0-4 0-16,-1 6 1 16,-3-5-2-16,-1-3 1 15,-1 0 1-15,1 6-1 16,1-7 0-16,0-5 0 15,3 3 0-15,-1-5 0 16,2 7 0-16,3 1 1 16,-1 2-1-16,0 4 0 15,2 10 1-15,-2 1-2 16,5 7 2-16,-5 11 0 16,4-6-2-16,2 25 2 0,-6-31-1 15,6 31 0-15,-4-19 0 16,4 19 0-16,0 0 0 15,-6-18 0-15,6 18 1 16,0 0-2-16,0 0 1 16,-11 27 0-16,11-27 0 15,0 0-1-15,-12 27 1 16,12-27 0-16,-9 21 0 16,9-21 1-16,0 0-1 15,-24 23 0-15,24-23 1 16,-28 23-1-16,2-13 1 15,-1 3-1-15,-3-3 0 16,-3-1 0-16,-4 7 0 0,-1-5 0 16,-3-3 1-16,-1-4-1 15,1 2 0-15,-5-3 0 16,-6 7 0 0,-2 0 0-16,-6-12 0 0,-8 6 0 15,1-1 0-15,-3-5 0 16,-1 2 0-16,0 4 0 15,1-8 0-15,3-1 0 16,-3-1 0-16,3-4 0 16,-3 5 0-16,1-3 0 15,-4-2 1-15,-3-3-1 16,-5 5 0-16,-3-1-1 0,-5 11 1 16,-6-1 0-16,-5-1 0 15,-4 2 0-15,4 6 0 16,-3 0-1-16,3-2 2 15,2 3-1 1,5-9 1-16,4-2-1 0,5 2 0 16,3 6 0-16,1-6 0 15,3-2 1-15,2-2-1 16,6 2 0-16,7 4-1 16,6 4 1-16,8-4 0 15,5 0 0-15,9-6 1 16,5 2-1-16,6 4 0 15,5-6 0-15,18 4 1 0,-29-19-1 16,29 19 0-16,-23-17 1 16,23 17-2-16,-23-8 1 15,23 8 0 1,-29-10 0-16,12 5-1 0,-5 5 1 16,1 5 0-16,2-3 0 15,-2-2 1-15,1 2-1 16,-1 0 0-16,21-2 0 15,-31 19 0-15,31-19 0 16,-29 14 0-16,29-14 0 16,-29 13-1-16,29-13 2 15,-28 23-2-15,28-23 1 16,-24 17 0-16,24-17 0 0,-21 6 1 16,21-6-1-1,-17 12 0-15,17-12-1 16,0 0 1-16,-21-12 1 15,21 12-1-15,0 0 0 0,0 0-1 16,0 0 1-16,0 0 0 16,0 0-1-16,0 0-1 15,0 0-1-15,0 0-1 16,0 0-4-16,36-15-12 16,-15-18-20-16,20 6-2 15,1-7 1-15,14-1 1 16</inkml:trace>
  <inkml:trace contextRef="#ctx0" brushRef="#br0" timeOffset="89692.0574">14352 6617 72 0,'0'0'37'0,"0"0"-2"15,-17-21-6-15,17 21-20 16,-25 6-2-16,25-6-1 16,-31 10-1-16,12-3-2 15,-8 1-1-15,1 9 0 16,-6-1 0-16,1 5 0 15,-4 0-1-15,0 0 0 0,1 2-1 16,1 6 1-16,-2-6-1 16,2 2 0-16,1 3 1 15,1-3-1-15,4-2 0 16,5 2 0-16,1 2 0 16,6-8 0-16,3 0 0 15,6-1 0-15,6-18 0 16,6 27 1-16,6-6-1 15,3 2 0-15,8-4 1 16,6 10-1-16,8 1 1 16,9 3 0-16,2 0 0 15,8 1-1-15,-2-3 1 16,4-6-1-16,-6-4 1 0,0-2 0 16,-9-4-1-16,-5-5-3 15,7 15-6-15,-28-19-28 16,14 9-1-1,-16 2-3-15,1 6 2 0</inkml:trace>
  <inkml:trace contextRef="#ctx0" brushRef="#br0" timeOffset="95676.7205">14531 11079 14 0,'-7'23'26'15,"7"-23"1"-15,0 0-9 16,11-17-2-16,-11 17-3 16,20-10 0-16,-20 10-4 15,19-13-3-15,-19 13-1 16,21-10 0-16,-21 10 0 16,19-6-1-16,-19 6-1 15,0 0 0-15,0 0 1 16,18-5-1-16,-18 5-1 15,0 0 1-15,19-2-1 16,-19 2 0-16,21 0-1 16,-21 0 1-16,27 5-1 15,-9-1 0-15,-1-4 1 0,2-2-2 16,3 2 1-16,3 0 0 16,-4-2 0-16,4 1 0 15,-2 1 0-15,0-4 0 16,-4 4 0-16,5 4 0 15,-7-4 0-15,4 0 0 16,2 0 0-16,-1 1 0 16,1-2 0-16,2-3-1 15,-2 4 0-15,2 2 1 16,0-6-1-16,0 4 0 16,-4 0 0-16,4-2 1 15,-3-2 0-15,3 6-1 16,-2-6 1-16,0 0-1 0,0 2 1 15,2 0 0-15,0 2-1 16,-2-1 0-16,-1 2 0 16,1-1 0-16,0 0 0 15,-6 0 0-15,5 0 0 16,1-1 0-16,0-1 0 16,4 0 0-16,0 0 0 15,2 2 1-15,2-2-1 16,1 2 0-16,3 0 0 15,-2-2 1-15,-2 0 0 16,0 0-1-16,-4 4 0 16,-2-4 0-16,0 2-1 0,-2 2 1 15,0-4 0-15,-2 0 1 16,2 6-2-16,-1 0 1 16,-1-2 0-1,0 4 1-15,0-5-1 16,2 1 1-16,-1 0-1 0,1 2 0 15,2-2 0-15,2 0 0 16,2 0 0-16,0-2 0 16,2 4 0-16,0-2 1 15,1 1-1-15,-1-1 0 16,0-2 1-16,-2-2-1 16,-2 2 0-16,0 2 0 15,0-4 1-15,-2 4-1 0,2-4 0 16,4-1 0-16,-4 3 0 15,4 2 0-15,0-1 0 16,5-1 1 0,-3 0-1-16,6 0 0 0,-3 2 0 15,-1 2 0-15,2-4 0 16,-3 0 0-16,1-2 0 16,-2 2 0-16,0 4 0 15,-1-4 0-15,1 0 0 16,-2 2 0-16,2-2 0 15,0 0 0-15,-1 4 0 16,1 2 0-16,-2-4 0 16,-2 1 0-16,-2-3 1 0,-2 0 0 15,-2 2-1 1,4 0 0-16,-5-6 1 16,1-1 0-16,-4 1-1 15,2-2 0-15,4 4 0 0,0-4 0 16,0 1 1-16,-1-1-1 15,1 2-1-15,4 0 2 16,-1 0-1-16,1 2 0 16,0-1 0-16,0 3 0 15,0-2 0-15,0 4 0 16,-4-2 0-16,0 2-1 16,-4-4 1-16,-1 2 1 15,1 2-1-15,-2-2 0 16,-1 5 0-16,1-5 0 15,-19 0 0-15,33-2 0 16,-33 2 0-16,34 4 0 16,-34-4 1-16,33-2-2 0,-15-2 2 15,-1 1-1-15,2-1 0 16,-1 2-1-16,3-2 1 16,0-2 0-16,0-1 0 15,2 3 1-15,1 2-2 16,-3 2 1-16,0 2 0 15,0-4 0-15,2 2 1 16,-1 0-1-16,-1 6 0 16,2-3 0-16,-4-1 1 15,2-4-1-15,-1 4 0 16,-20-2 0-16,31 6-1 16,-31-6 1-16,23 8 0 15,-23-8 1-15,19 2-1 0,-19-2 0 16,0 0 0-16,25 7 0 15,-25-7 1-15,17-3-2 16,-17 3 2-16,18-8-1 16,-18 8 0-16,0 0 0 15,25-6 0-15,-25 6 0 16,19-6-1-16,-19 6 2 16,25 0-1-16,-25 0 0 15,21-5 0-15,-21 5 0 16,24-2 0-16,-24 2 0 15,0 0 0-15,19-2 0 16,-19 2 0-16,0 0-1 16,0 0 2-16,0 0-1 0,0 0-1 15,0 0 2-15,0 0-1 16,0 0 0-16,0 0 0 16,-25-4 0-16,7-4 1 15,-3-3-1-15,-6-3 1 16,-7-3-2-16,-3 0 1 15,-9-8 0-15,-3 0 0 16,-3 4 0-16,0 0 0 16,-6 2 0-16,2-3 0 15,2 7 1-15,2 2-1 16,4-5 0-16,0 7 0 16,7 1 0-16,1-5 0 0,5 7 0 15,6-1-1-15,2-1 1 16,4-1 0-16,6 7 0 15,17 4 0 1,-25-6 0-16,25 6 0 0,0 0 0 16,0 0-1-16,0 0 1 15,0 0 0-15,0 0 0 16,11 17-1-16,7-11 1 16,5 9 0-16,8 5 0 15,5-5-1-15,9 2 1 16,5 2 0-16,0 10 0 15,6-10 0-15,0 6 0 16,2-4 1-16,-2 2-1 0,-4-5 0 16,-6 1 0-16,-4-2 0 15,-1-5 1 1,-8 3-1-16,-1-4 0 16,-6 3 0-16,-1-5 0 0,0 3 0 15,-2-2 0-15,0-3 1 16,-4 1-1-16,2-2 0 15,-21-6 0-15,31 5 0 16,-31-5-1-16,18 2 1 16,-18-2 0-16,0 0 0 15,0 0-1-15,0 0 1 16,17-2 0-16,-17 2 0 16,0 0 1-16,0 0-1 0,0 0 0 15,0 0 0 1,0 0 0-16,17 12 0 15,-17-12 0-15,0 0 0 16,-2 25 0-16,2-25-1 0,-30 34 1 16,-5-7 1-16,-9 2 0 15,-14 9 0-15,-8 5-1 16,-11 1 1-16,-2-2-1 16,4 4-1-16,-4-13-13 15,36 11-20-15,-13-12-5 16,20-3-1-16,3-12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5T20:32:32.090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13257 6130 13 0,'0'0'9'15,"-12"-19"-1"-15,12 19-3 16,0 0-3-16,-21-19-4 15,21 19-2-15,-16-19 1 16,16 19-1-16,-11-20 1 16,11 20 0-16,-8-23 2 15,8 23 2-15,-4-17 3 16,4 17 3-16,0 0 1 16,0 0 3-16,-2-19 1 15,2 19 0-15,0 0 0 16,0 0 1-16,0 0-2 15,0 0-1-15,0 0-2 0,0 0-2 16,0 0-1-16,0 0 0 16,0 0-1-1,-19 21 0-15,19-21-2 16,-15 27 1-16,15-27-2 0,-20 36 2 16,5-15-2-16,7 6 0 15,-7-2 0-15,7 8 0 16,-4-4 0-16,1-3 0 15,-1 9 0-15,1 0-1 16,1 1 0-16,0 6 0 16,5 2 1-16,-3 4-1 15,0-4 1-15,2-1-1 16,3 1 1-16,-1 0-1 16,0 6 1-16,0 3-1 15,0-3 0-15,0 2 1 16,0 9-1-16,2 7 0 15,1-1 0-15,-1 7 1 0,0 3-2 16,0-6 2-16,0 6-1 16,2 0 0-16,0-6 0 15,2 0 0-15,0-2 0 16,0-6 0-16,3 0 1 16,-1 1-1-16,4-5 0 15,0 4 0-15,1-7 0 16,1-2 1-16,3-3-1 15,3 1 0-15,1-8 0 16,1-3 0-16,1-5-1 16,0-7 1-16,4 2-1 15,-1-5 1-15,1-6 0 16,0-5-1-16,2-5 1 0,4-5-1 16,-2-5 2-16,6-9-1 15,-3-7 0-15,3-5 1 16,0-2-1-16,0 4 1 15,-2-6-1-15,0-4 1 16,-4-1-1-16,0 1 1 16,-4-8-1-16,2-1 0 15,-6-10 1-15,0-6-1 16,-1-5 1-16,-3 3 0 16,-1-1 0-16,-1 3 0 15,-5 2 1-15,2 2-1 16,-5 2-1-16,3 8 2 15,-4-8-1-15,4 2-1 0,-3-8 1 16,1-1-1-16,4-8 0 16,1 1 0-16,-1-3 0 15,0-6 0-15,-3 0 1 16,1 4-1-16,-2 2 0 16,0 3 0-16,-6 7 1 15,0 1-1-15,-6 2 1 16,0 2 0-16,0 2-1 15,1 2 0-15,-3-2 1 16,-2-7 0-16,1 1 0 16,-3-6 0-16,2 5-1 15,-1 1 1-15,-3 6 0 0,1-4 0 16,-1 3 0-16,-1 10 0 16,-3-1-1-16,1 13 0 15,-2 2 1 1,-2 0 0-16,-4 12 0 15,-4 9-1-15,-4 13 1 0,-6 3-1 16,-1 9 1-16,-1 4-3 16,3 2 1-16,-1 4-2 15,14 1-4-15,-10-26-12 16,35-6-17-16,-23 15 0 16,23-15-1-16,-4-17 0 15</inkml:trace>
  <inkml:trace contextRef="#ctx0" brushRef="#br0" timeOffset="15047.6342">13529 7893 10 0,'-20'-2'24'0,"20"2"2"0,-25-2 0 16,8-6-14-16,17 8-1 15,-19-7-1-15,19 7-1 16,0 0-1-16,0 0-1 15,-22-10-1-15,22 10-2 16,0 0 0-16,0 0 0 16,0 0-1-16,0 33 0 15,2-10-1-15,4 15 0 16,-2 14 0-16,4 15 0 16,-3 10-1-16,3 11 1 15,-6 8-2-15,2 9 1 16,-4-3 0-16,0 0-1 0,-4-8 0 15,0-12 0-15,0-5 0 16,-1-12-1-16,1-9 2 16,-2-14-1-16,2-11 0 15,2-8 0 1,2-23 0-16,-4 28 0 0,4-28 0 16,0 0-1-16,0 0-1 15,-4-19-2-15,4 19-4 16,-2-27-3-16,2 27-10 15,10-26-11-15,-10 26-1 16,0-27 1-16,0 27 1 16</inkml:trace>
  <inkml:trace contextRef="#ctx0" brushRef="#br0" timeOffset="15516.4108">13330 8831 15 0,'0'0'29'15,"0"0"0"-15,0 0 1 16,-19 2-16-16,24 15-1 0,-5-17-1 15,-7 44-3-15,-3-23-2 16,8 18-3 0,-8-1 0-16,8 14-2 15,-5-4 0-15,7-2 0 0,-2 2-2 16,4 2 1-16,2-4-2 16,5-4 1-16,3-11 0 15,1-8 0-15,1-2 0 16,3-4 1-16,-17-17-1 15,31 4 1-15,-31-4 0 16,33-8 0-16,-33 8 0 16,31-15 0-16,-31 15 0 15,34-10 0-15,-34 10 0 16,35-7-1-16,-16 3 0 16,-1 4 1-16,1 0-3 15,-19 0-11-15,31-21-19 16,-14 21-2-16,-17 0 0 0,20-12-1 15</inkml:trace>
  <inkml:trace contextRef="#ctx0" brushRef="#br0" timeOffset="17985.2839">18324 9487 9 0,'-41'25'27'0,"22"0"2"16,-18-8 1-16,6 2-15 15,4 22-2-15,-17-18-2 16,21 19-1-16,-16-8-3 15,22 16-2-15,-6-6-1 16,21 14-2-16,7-4 0 16,17 3-2-16,11-5 1 15,13-6-1-15,16-17 1 16,5-16 0-16,8-23 0 16,10-20 1-16,-4-24 0 0,2-13 1 15,-13-10-1-15,-7-3 2 16,-18-10-1-16,-11 9 0 15,-28 6 0-15,-10 20-1 16,-29 5 0-16,-9 11 0 16,-16 18-2-16,-9 15-2 15,-3 28-7-15,-19 1-27 16,18 13 0-16,-4 0-1 16,9 10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9T20:50:50.448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22889 13030 35 0,'0'0'31'0,"0"0"1"16,0 0-1-16,0 0-21 0,-17 0-2 16,28 19 0-16,-11-19 1 15,18 52-3-15,-3-12-1 16,18 23 0-16,-6 12-1 16,11 17-2-16,-3 8 1 15,6 7-1-15,-3-7-1 16,-5-4 0-16,-6-13 0 15,-6-13-1-15,-7-22 0 16,-5-13 1-16,-9-35-1 16,0 0 0-16,-27-52 0 15,-2-19 0-15,-7-25 0 16,-7-17 1-16,-5-25 0 16,0-10-1-16,2 12 0 0,7 2 0 15,8 23 1-15,10 24 0 16,11 24 0-1,12 34 0-15,-2 29 0 16,43 58 0-16,-9 7 0 0,11 21 0 16,3 16 0-16,4 9 0 15,0 4-1-15,-2-7 0 16,-9-18 0-16,-8-19 0 16,-10-21 0-16,-12-22 0 15,-11-28-1-15,-13-36 2 16,-8-25-1-16,-14-30 0 15,-13-24 0-15,-3-17 0 16,-6-14 0-16,1-1 0 0,2 1 0 16,5 4 0-16,11 19-1 15,9 20 2 1,12 22-2-16,9 21 2 16,8 18-1-16,10 12 0 0,7 28 0 15,10 19-1-15,6 23 2 16,9 22-1-16,6 22 1 15,6 23-1-15,2 24 0 16,2 13 1-16,-4-8-1 16,-4-6 1-16,-5-20-1 15,-7-18 0-15,-9-25 0 16,-6-35 0-16,-23-32 0 16,23-32 0-16,-21-28 0 15,-5-24 0-15,-5-8 0 16,-4-12 0-16,1-5 0 15,1 2-1-15,2 11 1 16,3 11 0-16,3 18 1 0,4 27-2 16,5 13 1-16,-7 27 1 15,20-10-1-15,-20 10 0 16,27 27 0-16,-16-6 0 16,3 2 0-16,-5-3 0 15,-9-20 0-15,14 17 0 16,-14-17 0-16,0 0 1 15,0 0 0-15,-18-19-1 16,18 19 0-16,-23-20 1 16,23 20-1-16,-21 2 0 15,21-2-1-15,-13 43 0 16,13-3 1-16,5 12 1 0,3 17-2 16,6 2 1-16,1 2 0 15,2-10 0-15,1-9 0 16,1-14 1-16,-2-23-1 15,-17-17 0-15,25-40 0 16,-19-12 0-16,-2-9 0 16,-6-10 0-16,-2-6 0 15,-2 4-1-15,1 12 2 16,-1 7 0-16,0 18-1 16,4 14 0-16,2 22 0 15,0 0 0-15,12 31 0 16,-3 0 1-16,3 0-2 15,3 5 1-15,1-7 0 0,1-6-1 16,-17-23 2-16,23-4-2 16,-15-29 1-16,-4-13 1 15,-2-11 0-15,-6-12-1 16,0-2 0-16,0 2 2 16,-2 5-2-16,3 11 2 15,1 12-2-15,0 7-1 16,2 11 1-16,0 23 0 15,0-23 0-15,0 23 0 16,0 0 0-16,0 0 0 16,0 0 0-16,0 0 1 15,0 0-1-15,0 0 1 16,0 0-1-16,0 17-1 0,0-17 1 16,6 38 0-16,-3-9 0 15,9-2-2-15,0 11 1 16,1 1 0-1,4 3 1-15,1-13-1 0,-1-16 2 16,2-15-1-16,-3-19 0 16,-8-19 1-16,-3-23 0 15,-5-18 1-15,-7-23-2 16,-11-3 1-16,-3-12 0 16,-8-4-1-16,-4 6 0 15,1 10 1-15,-5 11 0 16,8 17-1-16,4 22 0 15,8 20 1-15,17 37-1 0,0 0 1 16,-10 48 0-16,21 12-1 16,9 20 0-1,7 7 0-15,4 3 0 16,-1-4 0-16,3-11 0 0,-6-17 0 16,0-26 0-16,-4-22 0 15,-1-28 0-15,-9-12 0 16,1-14 0-16,-3-6 0 15,5 0 0-15,-1-4-1 16,1 8 2-16,1 6-1 16,0 13 0-16,1 0 0 15,-18 27 0-15,29-31-1 16,-16 12 1-16,-3 0-4 0,-10 19-2 16,7-48-12-16,-7 48-22 15,8-40 2 1,-8 17-3-16,-8-8 2 15</inkml:trace>
  <inkml:trace contextRef="#ctx0" brushRef="#br0" timeOffset="481.1171">23508 9991 64 0,'-8'-23'35'0,"8"23"0"0,-3-19 1 16,-15 2-29-16,18 17-1 16,18-38 0-16,3 30 0 15,-4 2-2-15,16 20 1 16,-2 12 1-16,4 30-3 15,-7 27 1-15,-1 28-1 16,-5 13-1-16,-3 13 0 16,-4-15 0-16,-11-12-2 15,0-28-1-15,-4-26 1 16,2-37-1-16,2-38 0 16,0-25 1-16,4-20 0 15,-3 3 0-15,5 4 1 16,-2 1-1-16,5 14 1 0,1 11 0 15,-14 31-1-15,29-10 0 16,-29 10 0-16,29 22-1 16,-29-22-1-16,30 13-2 15,-30-13-3-15,31-2-8 16,-31 2-23-16,10-29-2 16,-6-5 1-16,0 5 0 15</inkml:trace>
  <inkml:trace contextRef="#ctx0" brushRef="#br0" timeOffset="938.1971">23884 9587 37 0,'-13'-67'34'0,"5"19"1"16,0 15 1-16,1-3-14 15,7 36-12-15,0 0-1 16,0 0 0-16,0 0-4 0,0 0-1 15,0 0-1 1,0 0-2-16,5-22 2 16,-5 22-1-16,-3-26 1 15,3 26-1-15,-16-20 0 0,16 20-1 16,-27 20 0-16,10 20 0 16,-1 17-1-16,3 14 1 15,1 12-2-15,7 3 0 16,3 2 0-16,8-9 2 0,3-21-2 15,11-22 0-15,1-26 1 16,6-26 0-16,0-26 1 16,2-14 1-16,-2-15 1 15,0-1-1-15,-5 4 1 16,-1 15 0-16,-4 11 1 16,9 22-2-16,-5 34 1 15,8 22-1-15,-2 28-1 16,4 18 0-16,4 4-1 15,3 1 0-15,5 1-2 16,-6-11-3-16,13-3-15 16,-21-28-21-16,4-19-2 15,-14-23 0-15,-17-4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5T20:47:50.106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2131 14610 61 0,'-33'-5'30'16,"33"5"0"-16,-15 19-3 15,15-19-20-15,0 0-1 16,-21 6 1-16,21-6 0 16,0 0-2-16,31 17 0 15,-10-11-1-15,21 7-2 0,8 2-1 16,14 6 1-16,15 2-2 15,12 4 1-15,3 8-1 16,-1-4 0-16,-8-1 0 16,-6-5-1-16,-10-2 1 15,-15-4-2-15,-13-3 1 16,-16-7-2-16,-4 1-1 16,-21-10-3-16,23 13-7 15,-23-13-13-15,0 0-7 16,-19 27 2-16,19-27-2 15</inkml:trace>
  <inkml:trace contextRef="#ctx0" brushRef="#br0" timeOffset="312.5159">2611 15078 7 0,'-23'4'27'0,"-6"-8"1"15,29 4 3-15,-21 6-11 16,21-6-4-16,0 0-1 15,19-4-2-15,35 20-3 16,4-11-3-16,29 11-2 16,4-7-2-16,15 3-1 15,-2-6-1-15,-2-10 0 16,-21-8 0-16,-13-9 1 16,-32-11-1-16,-18-9 2 0,-30-11-1 15,-15-3 1-15,-19-7-1 16,-8 3 1-1,-8-4-3-15,-3 1 1 16,7 7-4-16,-2-9-5 0,33 15-26 16,-6 1-1-16,18 13-1 15,3 4 0-15</inkml:trace>
  <inkml:trace contextRef="#ctx0" brushRef="#br0" timeOffset="1546.9482">19531 15370 4 0,'0'0'25'0,"0"0"2"16,0 0-4-16,0 0-4 15,-12-19 0-15,12 19-3 16,0 0-4-16,18 13-1 15,-18-13-2-15,25 6-3 0,-6-2-2 16,18 11 0 0,7-7-2-16,16 5 0 15,7-1-1-15,13 5 1 16,4 2-2-16,9 2 1 0,-2-2-1 16,-3-3 1-16,-7 5-1 15,-7-2 0-15,-11-4-1 16,-16-3-1-16,-5 1-2 15,-42-13-4-15,33 16-15 16,-33-16-11-16,-14 17 1 16,-9-9-2-16,-6 3 2 15</inkml:trace>
  <inkml:trace contextRef="#ctx0" brushRef="#br0" timeOffset="2046.9724">19710 15984 25 0,'16'25'29'15,"13"9"1"-15,-12-11-1 16,2-6-18-16,1 3-3 16,-20-20 0-16,0 0 0 15,0-20 0-15,-8-1-4 16,-21-23-1-16,2-6 0 0,-19-21 0 16,-3-3-1-16,-12-13 1 15,3-1-1-15,-8-6 0 16,10 8-2-16,2 3 1 15,10 14-1-15,7 12 1 16,14 14 0-16,8 11 0 16,17 13 0-16,-2 19 1 15,44-16-1-15,-3 14 1 16,15 4 0-16,3-2-1 16,9 0 0-16,1-3 0 15,3-7 0-15,-9-2 0 16,-9-3-1-16,-7 0-3 15,-15-16-5-15,-5 10-26 0,-11-2 0 16,-14 2-2-16,-18 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1T20:20:28.250"/>
    </inkml:context>
    <inkml:brush xml:id="br0">
      <inkml:brushProperty name="width" value="0.05292" units="cm"/>
      <inkml:brushProperty name="height" value="0.05292" units="cm"/>
      <inkml:brushProperty name="color" value="#800080"/>
    </inkml:brush>
    <inkml:context xml:id="ctx1">
      <inkml:inkSource xml:id="inkSrc6">
        <inkml:traceFormat>
          <inkml:channel name="X" type="integer" max="2776" units="cm"/>
          <inkml:channel name="Y" type="integer" max="1569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17-03-31T20:20:56.127"/>
    </inkml:context>
  </inkml:definitions>
  <inkml:trace contextRef="#ctx0" brushRef="#br0">1878 6805 40 0,'-25'-7'30'0,"25"7"2"16,-17 0 0-16,0-12-14 15,17 12-5-15,0 0-3 16,-18 4-3-16,18-4-1 16,-19 11-1-16,19-11 0 15,-23 25-2-15,6-7 1 16,-1 10-1-16,-3 9-2 16,6 13 1-16,-3 2-1 15,5-3-1-15,7-1 0 16,6 0 1-16,11-7-1 15,13-11 0-15,12-20 1 16,11-20 1-16,7-22 0 16,7-3 0-16,-3-11 0 0,0-6 0 15,-16-11 1-15,-7 4-1 16,-23 5 0-16,-20 2 0 16,-17 16-1-16,-16 5 1 15,-13 10-2-15,-9 4-2 16,9 17-6-16,-12-2-30 15,28 11-2-15,3 3 0 16,35-12-1-16</inkml:trace>
  <inkml:trace contextRef="#ctx0" brushRef="#br0" timeOffset="2015.7222">22744 7126 17 0,'0'0'32'16,"-34"23"0"-16,34-23 1 16,-23 21-13-16,5-33-7 0,18 12-2 15,10-17-2-15,9 5-2 16,-5-5-2-16,11 10-1 15,-6-3-1-15,8 14 1 16,-10 3-1-16,1 22-1 16,-13 13-1-16,-6 22 1 15,-13 1-1-15,-5 8 0 16,-8 2 0-16,-8 1 0 16,-4-3 0-16,1-8 0 0,3-13 0 15,4-13-1-15,6-14 1 16,6-6-1-1,19-19 0-15,0 0 1 16,-10-17-1-16,22-7 1 0,5 0-1 16,2 4 0-16,3 3 0 15,3 6 0-15,0 7 1 16,-4 11-1-16,-2 11 1 16,-3 5-1-16,-3 2 1 15,-3 2 0-15,-4-3-1 16,0-2-1-16,-1-1-1 15,-5-21-3-15,14 26-13 16,-14-26-20-16,0 0 0 16,15-17 0-16,-15 17-1 15</inkml:trace>
  <inkml:trace contextRef="#ctx0" brushRef="#br0" timeOffset="2609.5022">22895 6840 49 0,'-18'-10'34'0,"18"10"1"15,0 0-1-15,-21-19-19 16,21 19-8-16,0 0-1 16,33-23-2-16,-16 12-1 15,10 9-1-15,-3-6 1 16,6 10 0-16,-6 0 0 15,-1 13-1-15,-23-15-1 16,17 46 1-16,-23-23-1 16,-1 8 1-16,-11 0-1 15,1-3-1-15,1 3 1 16,-3-16-1-16,19-15 0 0,-21 25-1 16,21-25 1-16,0 0 0 15,0 0-1-15,25 20 1 16,-25-20-1-16,29 17 1 15,-19 0 1-15,-3 12 1 16,-11 3-1-16,-1 3 1 16,-11 7 0-16,1-5 0 15,-8-3-1-15,3 1 1 16,-3-10-1-16,6-8-1 16,17-17-1-16,-21 6-2 15,21-6-3-15,-10-22-5 16,29 15-27-16,-19 7-1 15,16-25 1-15,-11 2-2 0</inkml:trace>
  <inkml:trace contextRef="#ctx0" brushRef="#br0" timeOffset="3047.0487">23230 6888 45 0,'0'0'33'15,"18"-35"0"-15,-5 16 2 16,12 11-23-16,-15-20-1 0,23 24-2 16,-33 4 0-16,46-12-1 15,-46 12-2 1,29 27 0-16,-31-4-2 15,-2 12 0-15,-13 9-2 0,-4 0 0 16,-8 0-1-16,-2 6 0 16,2-12 0-16,4-11-1 15,6-6-1-15,19-21 1 16,-14 19 0-16,14-19-1 16,17 8 1-16,1-14-1 15,3 8 1-15,4 4-1 16,6 0 1-16,2 5 1 15,-2 3-1-15,-1-5 0 0,-1 5-1 16,-4-3-1 0,1 8-4-16,-26-19-8 15,28 6-25-15,-28-6 0 16,0 0 0-16,18 2 0 0</inkml:trace>
  <inkml:trace contextRef="#ctx0" brushRef="#br0" timeOffset="3562.6743">23661 7555 61 0,'0'0'36'15,"0"0"1"-15,-6-17 0 16,6 17-23-16,0 0-5 15,36-4-1-15,-16-7-3 16,12 5-1-16,-1-6-2 16,6 9 1-16,0-1-3 15,-3-10-5-15,22 11-32 16,-25-13-2-16,4 3 0 16,-8-12 0-16</inkml:trace>
  <inkml:trace contextRef="#ctx0" brushRef="#br0" timeOffset="3750.1841">24260 7039 98 0,'-2'18'42'0,"2"18"-1"16,-17 12-2-16,15 25-35 15,-15 13-4-15,3 18-1 16,5 22-9-16,-5-12-28 15,12 4-3-15,-2-16 1 16,12-10-1-16</inkml:trace>
  <inkml:trace contextRef="#ctx1" brushRef="#br0">19911 13641 0</inkml:trace>
  <inkml:trace contextRef="#ctx0" brushRef="#br0" timeOffset="28610.7512">9920 8123 20 0,'0'0'32'15,"0"0"1"-15,0-27 1 16,23 12-11-16,-2-35-7 16,35 12-1-16,-10-51-1 15,37 9-4-15,-2-33-3 16,21 13-2-16,-5-23-1 15,9 14 1-15,-13-6-1 16,-5 11-2-16,-12 14 1 0,-9 17-2 16,-17 10 1-16,-9 5-1 15,-12 22 0-15,-6 1-1 16,-8 16 0-16,-15 19-1 16,18-19-2-16,-18 19-1 15,0 0-5-15,-26 23-29 16,15-4-2-16,-14-9 0 15,6 7 0-15</inkml:trace>
  <inkml:trace contextRef="#ctx0" brushRef="#br0" timeOffset="28907.6381">10562 6736 84 0,'-31'-7'38'0,"0"-7"0"16,12 10-1-16,-4-15-28 15,23 19-4-15,17-27-2 16,26 6 0-16,20-8-2 16,20 1-1-16,12-7 0 15,9 4 1-15,4 3-1 16,-2 3 1-16,-10 13-1 16,-15 18 1-16,-23 13 1 15,-15 16-1-15,-20 13 2 16,-12 9-2-16,-16 16 1 15,-11 4-1-15,-5 5 0 0,-8-7-2 16,2 8-3-16,-6-26-10 16,18 14-25-16,-2-21-2 15,13-6 1 1,2-11-1-16</inkml:trace>
  <inkml:trace contextRef="#ctx0" brushRef="#br0" timeOffset="29860.8131">4882 7718 38 0,'13'-21'32'0,"-13"21"0"16,25-29 2-16,-25 8-14 16,18 27-5-16,-18-6-1 15,0 0-4-15,0 0-2 16,-18 17-2-16,-5 3-2 15,2 6-1-15,-12 1 1 16,2 8-4-16,-4 1 2 16,3 1-1-16,5-7 0 15,9-3-1-15,11-4 1 0,10-4-1 16,15-5 0-16,7 1 0 16,10 1 0-16,3 1 0 15,3 10 0-15,-3 3 1 16,-7 3 0-16,-4 7 0 15,-15 6 0-15,-8 2 2 16,-14-6-2-16,-5 5 1 16,-11-11-1-16,-2-3 1 15,-7-14-2-15,0-8 0 16,2-11-1-16,4-7-1 16,8-9 0-16,8-5-2 15,13 21-3-15,-8-50-12 16,8 50-20-16,33-32 0 0,-4 18 0 15,1-7 0-15</inkml:trace>
  <inkml:trace contextRef="#ctx0" brushRef="#br0" timeOffset="30126.4514">5148 7845 86 0,'0'0'37'16,"0"0"0"-16,21-31-1 15,10 14-30-15,0-12-3 0,17 4 2 16,-4-2-2-16,6 8-1 16,-7-6 0-16,1 2-2 15,-9 10 1 1,-8 3-2-16,-6 8-2 0,-21 2-8 15,27-13-25-15,-27 13-2 16,0 0 1-16,-25 15-1 16</inkml:trace>
  <inkml:trace contextRef="#ctx0" brushRef="#br0" timeOffset="30313.9618">5441 7766 80 0,'8'25'37'0,"-6"-2"0"15,5 16 0-15,-14-5-27 16,16 14-3 0,-11-4-1-16,8 12-5 15,-4-4-2-15,-6-16-11 0,12 4-25 16,-6-17 0-16,-2-23-2 16,11 18 1-16</inkml:trace>
  <inkml:trace contextRef="#ctx0" brushRef="#br0" timeOffset="30829.6055">5794 7772 82 0,'4'29'38'16,"2"23"0"-16,-12 3 0 15,4 12-25-15,-8 1-8 16,10 3-3-16,-6-6 1 0,5-8-2 15,-1-9-1-15,2-13 1 16,0-35 0-16,0 0-2 16,0 0 2-16,9-41-1 15,-5-8 1-15,2-9-1 16,2-9 1-16,1-6-2 16,7 4 0-16,1 4 1 15,4 7-1-15,2 8 1 16,4 16-1-16,0 11 1 15,-2 19-1-15,-1 15 1 16,-3 12 2-16,-4 18-2 16,-1 1 2-16,-1 14-2 15,1 5 1-15,-5 4 0 0,3-9 0 16,-3-2-1-16,-1-3-1 16,-1-12 1-16,-3-3 0 15,-2-11 0-15,-4-25 1 16,0 0 0-16,0 0 0 15,-17-19-1-15,1-8 2 16,-3-2-2-16,-4-5 1 16,-2-1-1-16,-4 10 0 15,0 0 0-15,0 4 0 16,4-2-2-16,6 12-1 16,-5-10-8-16,24 21-28 15,-1-20 0-15,1 20-1 0,19-19 2 16</inkml:trace>
  <inkml:trace contextRef="#ctx0" brushRef="#br0" timeOffset="31063.9976">6234 7745 93 0,'19'-23'38'0,"12"12"0"15,-2-18-1-15,11 4-32 16,-3-6-3-16,9 4 1 16,-5 4-1-16,-3 6-2 0,-5 4-1 15,-12-5-4-15,12 18-31 16,-33 0-2-16,0 0 2 16,0 0-3-16</inkml:trace>
  <inkml:trace contextRef="#ctx0" brushRef="#br0" timeOffset="31235.8757">6484 7782 98 0,'-9'48'40'15,"5"15"-1"-15,-6-9 1 16,16 11-33-16,-14-6-2 16,6-7-2-16,2-4-3 15,0-8-2-15,10 1-4 0,-10-41-32 16,10 17-2-16,-1-36 0 15,11-10 0-15</inkml:trace>
  <inkml:trace contextRef="#ctx0" brushRef="#br0" timeOffset="31439.0135">6847 7619 101 0,'0'0'40'0,"29"9"1"15,-27 8-1-15,6 24-34 16,-10-7-1-16,4 12-2 16,-4 0 1-16,2-2-4 0,0 6-1 15,-2-6-2-15,4 3-7 16,-12-24-29 0,14 0-2-16,-4-23 0 15,0 0-1-15</inkml:trace>
  <inkml:trace contextRef="#ctx0" brushRef="#br0" timeOffset="31751.5356">7351 7615 93 0,'23'-27'37'0,"6"8"1"15,-10-6 0 1,4 8-33-16,-8-8 0 15,-15 25-2-15,22-29 0 16,-22 29-1-16,-18 8 0 16,-7 11-1-16,-9 9 0 0,-3 15-1 15,-4 8 1-15,7 7-1 16,9 3 2-16,19-7-2 16,21-8 1-16,28-13 0 15,18-14 2-15,17-19-2 16,14-10-2-16,3-24-2 15,22-5-30-15,-30-12-7 16,-8 7 0-16,-27-8-2 16</inkml:trace>
  <inkml:trace contextRef="#ctx1" brushRef="#br0" timeOffset="20297.8744">13141 18360 0,'0'0'62,"0"0"-46</inkml:trace>
  <inkml:trace contextRef="#ctx0" brushRef="#br0" timeOffset="49221.1158">4768 8890 83 0,'-27'-3'35'15,"27"3"3"-15,0 0 0 16,27 5-32-16,9-9 0 16,36 10-1-16,19-10 1 15,34 4-1-15,25-7-2 16,30-1 0-16,15-9-1 15,11-4-1-15,-4 0 0 16,-9-1-1-16,-15-1 1 16,-28 2-1-16,-30-2 1 15,-30 2-1-15,-24 8-1 16,-27-1 1-16,-20 7-3 16,-19 7 0-16,-25 4-7 15,-29 1-29-15,4 11 0 0,-22 3-1 16,-5 15 1-16</inkml:trace>
  <inkml:trace contextRef="#ctx0" brushRef="#br0" timeOffset="49846.1523">5258 9280 91 0,'0'0'36'0,"0"0"2"15,17-18-2-15,-17 18-30 16,0 0-2-16,0 0-1 16,0 0 1-16,0 0-1 0,19-17-1 15,-19 17 1-15,0 0-1 16,0 0 0-16,0 0 0 15,0 0-1 1,0 0 1-16,-40 2-1 0,9 27 0 16,-9 13-1-16,-3 16 1 15,-1 11-1-15,1 9 0 16,7 7 1-16,11 1-3 16,15-9 2-16,14-6 0 15,21-18-1-15,10-12 1 16,9-16 0-16,4-12 0 15,0-15 0-15,-1-7 1 16,-9-12 0-16,-5-6 0 0,-16-10 1 16,-9-1 0-16,-10 0-1 15,-7-3 0-15,-7 5-1 16,-5 5-1 0,4 12-2-16,-7-4-2 0,24 23-11 15,0 0-25-15,0 0 1 16,0 0-1-16,29 11 0 15</inkml:trace>
  <inkml:trace contextRef="#ctx0" brushRef="#br0" timeOffset="50377.4235">5807 9322 100 0,'10'-25'40'16,"-10"25"-1"-16,4-23 0 15,15 21-33-15,-19 2-2 16,0 0 0-16,-19 23-1 0,13-4-2 16,0 0 0-16,1 8 0 15,-3-2 0-15,0 4 0 16,2-6-1-16,-1-4 1 16,-3 0-1-16,4 3 1 15,-1-1 0-15,-3-2-2 16,10-19 2-16,-19 32-1 15,19-32 0-15,-20 39 0 16,15-16-1-16,-3-4 1 16,8-19 0-16,-10 27 0 15,10-8 0-15,0-19 0 16,2 27 0-16,-2-27 0 16,0 0 1-16,21 13-2 0,-21-13 1 15,23 14 1-15,-23-14-1 16,27 7 0-16,-9-3 0 15,-1 2 0-15,1 2 1 16,1-3-1-16,2 1 0 16,0-6 0-16,4-4 1 15,0 6-1-15,0 0 0 16,-1-2 1-16,1-2-1 16,-6 2 0-16,0-2 0 15,-19 2-1-15,27 4-1 16,-27-4-1-16,22 6-5 15,-22-6-27-15,0 0-5 16,13-29 0-16,4 20-1 0</inkml:trace>
  <inkml:trace contextRef="#ctx0" brushRef="#br0" timeOffset="50705.5853">6413 9351 98 0,'17'-29'39'0,"-17"29"-1"16,0 0 1-16,0 0-32 16,-30 17-3-16,10 16-1 15,-5 9-1-15,0 0-1 16,4 6-1-16,-2 10 1 0,9-8-1 16,7-6 0-16,9-8-1 15,7-13 1-15,9-19 1 16,9-4-1-16,1-19 0 15,3-10 1-15,0-9 0 16,-4-12-1-16,-2 0 1 16,-5-4 0-16,-7 6-1 15,-9-3-1-15,0 16-1 16,-8-1-4-16,4 36-18 16,10-23-15-16,-10 23-1 15,0 0 0-15,21 0 0 16</inkml:trace>
  <inkml:trace contextRef="#ctx0" brushRef="#br0" timeOffset="51299.341">6714 9360 89 0,'6'23'38'0,"-4"2"-1"15,-8-4 1-15,14 8-33 16,-20 6 0-16,12 9-1 15,-8-12-1-15,5 5 0 16,-1-3-1-16,4-3 0 16,-4-6 1-16,4-25-1 15,-4 23-1-15,4-23 1 16,0 0 0-16,0 0-1 0,0-38 0 16,4 5-1-16,4-11 1 15,3-8-2 1,5-2 0-16,5-9 0 15,6 2 2-15,6 1-2 0,-1-1 2 16,5 9-1-16,0 16-1 16,-3 5 1-16,-7 6 1 15,-2 12-1-15,-7 7 0 16,-18 6 0-16,0 0 0 16,2 27 0-16,-16-8 1 15,-5 2-1-15,0 2 1 16,-3-2-1-16,1 2-1 15,4 0 1-15,17-23-1 0,-12 27 0 16,12-27 1 0,18 19-1-16,-1-7 0 15,4 5 1-15,4-2 0 16,-2 1 0-16,-1 7 0 0,-7 0 2 16,-11 7-1-16,-6 3 1 15,-10-4-1-15,-11-2 1 16,-4-2 0-16,0 1-1 15,-6-14 1-15,3 3-2 16,-1-7 0-16,2-14-3 16,11 4-2-16,-3-17-9 15,21 19-26-15,4-17-1 16,-4 17 0-16,25-29 0 16</inkml:trace>
  <inkml:trace contextRef="#ctx0" brushRef="#br0" timeOffset="51846.2668">7387 9236 90 0,'0'0'38'15,"23"2"0"-15,-23-2 1 16,-19 61-28-16,-8-27-5 16,4 18-2-16,-10 0-1 15,2 6 1-15,-2-5-2 16,5-5-1-16,4-11-1 15,7-10 1-15,17-27-1 16,0 0 1-16,0 0 0 16,-4-29-1-16,18-11 0 15,5-8 1-15,8-10 0 16,2-1-2-16,8-1 2 0,-1 1-2 16,5 14 1-16,-1 5 0 15,-3 10 0-15,-4 12-1 16,-4 14 1-16,-2 12 0 15,-12 11 0-15,-5 12 0 16,-8 5 0-16,-4 10 2 16,-4 4-2-16,-2 6 0 15,-3 0 0-15,-5-3 0 16,5-11 0-16,-1-3 1 16,2-8-1-16,5-10 0 15,5-21 0-15,-6 19 1 16,6-19 0-16,-4-29 0 0,4 29 0 15,-6-36-1-15,0 9 0 16,1-2 0-16,-5-4 0 16,-2 3 1-16,-1 9-1 15,13 21-1-15,-33-29 0 16,12 13-1-16,3 13-2 16,-5-11-5-16,23 14-31 15,0 0-1-15,0 0 0 16,0 0 0-16</inkml:trace>
  <inkml:trace contextRef="#ctx0" brushRef="#br0" timeOffset="52111.8801">7819 9199 77 0,'35'-17'40'0,"2"9"-2"15,-12 3 2 1,0 16-16-16,-25-11-17 0,23 27-1 15,-23 0-2-15,-10 13-1 16,-5 8-2-16,-3 6 1 16,-3-10-1-16,0 8 0 15,2-12-2-15,5-6 2 16,10-9-2-16,4-25 1 16,24 14 0-16,-1-20-2 15,6 2-1-15,-2-13-3 16,25 17-27-16,-25-17-8 0,4 7 0 15,-14-5 0-15</inkml:trace>
  <inkml:trace contextRef="#ctx0" brushRef="#br0" timeOffset="56315.2065">15924 6544 46 0,'-13'-34'31'0,"3"15"3"16,10 19-11-16,-33-33-8 16,33 33-3-16,-19-21-1 15,19 21-3-15,0 0-1 16,0 0-3-16,0 0-1 0,0 0 1 15,0 0-2-15,0 0 1 16,0 0-1-16,15 42 0 16,7 0 0-1,8 24 0-15,9 16 0 0,7 24 0 16,10 20-1-16,6 18 0 16,0 4 0-16,1 1 0 15,-5-5-2-15,-4-6 1 16,-6-17 0-16,-5-15-1 15,-10-20 0-15,-8-25-1 16,-4-11-1-16,-10-19 0 16,-1-8-1-16,-10-23-3 15,0 0-5-15,-25-36-22 0,8 3-4 16,-8-5 2 0,-2-7 0-16</inkml:trace>
  <inkml:trace contextRef="#ctx0" brushRef="#br0" timeOffset="56674.6043">15596 7411 53 0,'-44'22'33'16,"9"-7"1"-16,10-2 1 15,13 7-17-15,-5-38-10 16,27-9-1-16,-6-38-2 0,19-13-1 15,-2-30 0 1,8-9-1-16,-4-9 0 16,8-3 0-16,-6 0-1 15,-2 14 0-15,0 14 0 0,-4 24 0 16,-2 16-1-16,1 18 1 16,3 15 0-16,8 16-1 15,5 26 1-15,13 16-2 16,7 18 1-16,9 12 0 15,6 9-1-15,3 4 0 16,-5 0-1-16,-7-6-1 16,-4-10-3-16,-18-32-13 15,-1-2-21-15,-18-15 0 16,-4-6-1-16,-17-2 0 16</inkml:trace>
  <inkml:trace contextRef="#ctx0" brushRef="#br0" timeOffset="57815.2879">15496 8699 51 0,'0'0'35'0,"0"0"0"15,0 0 0-15,0 0-21 16,-4 21-4-16,-8 7-4 15,11 24-1-15,-13 2-1 0,4 13-1 16,-3 2 0-16,1 6-2 16,3 0 0-16,-3-6-3 15,12-8-1-15,-10-32-11 16,16 0-22 0,-6-29-1-16,20 4 0 0,-11-26 0 15</inkml:trace>
  <inkml:trace contextRef="#ctx0" brushRef="#br0" timeOffset="58127.7945">15384 8658 87 0,'-19'-25'36'0,"7"8"0"0,3-10-9 16,9 27-22-16,19-7-1 15,14 12 0-15,5-3-1 16,16 10-1-1,4 9-1-15,6 17 2 0,-8 8-1 16,-6 18-1-16,-17 6 2 16,-12 7-1-16,-21 10-1 15,-14-3 1-15,-17-9 1 16,-7-10-2-16,-5-6 0 16,5-20-1-16,1-7-1 15,2-12-2-15,14-9-2 16,-6-22-10-16,27 11-25 15,0 0 1-15,-7-25-1 0,10 5 2 16</inkml:trace>
  <inkml:trace contextRef="#ctx0" brushRef="#br0" timeOffset="58502.8125">15913 8906 73 0,'0'0'38'0,"1"-21"-1"16,-1 21 1-16,0 0-29 15,20-10-2-15,-20 10-2 16,23 27-2-16,-8-6-1 16,5 2 0-16,-1 10 0 15,2 5-2-15,0 4-2 16,-5-9-3-16,11 5-9 15,-27-38-23-15,27 33-1 16,-27-33-1-16,23-12 0 16</inkml:trace>
  <inkml:trace contextRef="#ctx0" brushRef="#br0" timeOffset="58721.5738">16306 8739 75 0,'0'0'37'0,"0"0"1"15,0 19 0-15,-12 27-29 16,-15-2-2-16,10 19-3 16,-12 5 1-16,4 6-2 15,-2 11-2-15,0-7-1 16,10 1-2-16,1-19-2 16,18 5-10-16,-11-33-24 15,14-5-1-15,-5-27 1 16,0 0-2-16</inkml:trace>
  <inkml:trace contextRef="#ctx0" brushRef="#br0" timeOffset="59205.973">16476 8862 77 0,'0'21'38'0,"-10"7"0"15,0 15 0-15,-17-3-29 16,14 8-4-16,-8-4 1 16,5 10-2-16,-3-18-2 15,7-3 0-15,3-12-1 0,9-21-1 16,0 0 0-16,0 0 0 16,-4-40-1-16,12 1 1 15,5-9-1-15,3-4 1 16,3-7-2-16,6 0 2 15,0 7-1-15,-2 11 1 16,0 13 0-16,0 12 0 16,-5 18 1-16,-3 16-1 15,-3 16 0-15,-3 10 0 16,3 6 2-16,5 0-2 16,3-4 2-16,3-6-2 15,2-13 2-15,8-19 0 16,1-10 0-16,3-17 0 0,-6-14-1 15,-4-3 1-15,-8-8-1 16,-7 1 1-16,-8 1-2 16,-8 6 0-1,-4-1 1-15,-7 12-2 0,5 8-3 16,-7 2-2-16,17 15-13 16,0 0-22-16,0 0 1 15,0 0-1-15,17 21 0 16</inkml:trace>
  <inkml:trace contextRef="#ctx0" brushRef="#br0" timeOffset="59690.3711">16958 8829 80 0,'21'23'38'16,"-15"0"-1"-16,-12 10-1 15,22 9-30-15,-26-10-1 16,10 5-2-16,-6-3 1 0,6 1-3 15,0-35 1-15,8 17-1 16,-8-17 0-16,25-48 0 16,-8 4 0-16,3-4 1 15,-1-17-2-15,6-8 1 16,0 0-1-16,0 8 1 16,-4 9 0-16,-1 18-1 15,-5 11 1-15,-15 27-1 16,27-13 1-16,-13 38-1 0,-5 15-1 15,-1 6 2 1,2 11-2-16,1 5 2 16,3 1 0-16,-3-5-2 15,-1-3 1-15,-2-14 1 0,1-11 0 16,-3-5-1-16,-6-25 1 16,0 0-2-16,0 0 1 15,0 0 1-15,-12-30-1 16,-1 8 0-16,-4-6 0 15,-3 3 1-15,-5 2-2 16,0 2 2-16,-4 9-1 16,-2 4-1-16,6 10-3 15,-8-13-14-15,33 11-21 16,-32 17-1-16,32-17 1 16,0 0-2-16</inkml:trace>
  <inkml:trace contextRef="#ctx0" brushRef="#br0" timeOffset="60502.9088">17629 8796 45 0,'18'-21'37'0,"-18"21"-2"15,0 0 2-15,1-17-21 16,9 36-2-16,-10-19-4 16,-11 44-3-16,-1-9-2 15,6 11-3-15,-5-2 1 0,1 10-2 16,-2-6 1-16,3-4-1 15,-1-12 1-15,4-12-2 16,6-20 0-16,0 0 0 16,4-20-1-16,6-12 1 15,7-10 0-15,2-8-1 16,7-6 1-16,2 4 0 16,-2 2 0-16,-3 14 1 15,-2 13 0-15,-4 11 0 16,-17 12 0-16,14 23-1 15,-20 10 1-15,2 2 0 16,-6 7 0-16,5-12-1 16,-5-3 1-16,2-4-1 0,8-23 0 15,-7 23 1-15,7-23-1 16,3-34 0-16,5 3 0 16,4 0 1-1,3-11-1-15,4-2 0 0,7-2-1 16,2 2 1-16,3 8 0 15,0 7 0-15,0 12 0 16,-6 13 1-16,-2 9 0 16,-3 15 0-16,-7 6 1 15,-9 15-1-15,-2 5 0 16,-4 2 1-16,-4-2-1 16,0-6-1-16,-1 0 2 15,-3-7-3-15,0-2 0 0,10-31-4 16,-5 34-1-1,5-34-19-15,0-17-15 16,7-6 0-16,14-2-2 16,-1-10 2-16</inkml:trace>
  <inkml:trace contextRef="#ctx0" brushRef="#br0" timeOffset="60690.423">18270 8704 85 0,'0'0'38'0,"25"-4"2"16,-25 4-1-16,9 33-28 15,-24-6-6-15,3 6-1 16,-3 7-1-16,3 4-2 16,1 2-1-16,-3-2-3 15,16 10-7-15,-12-27-30 16,30-12 1-16,-3-19-2 16,18-9 1-16</inkml:trace>
  <inkml:trace contextRef="#ctx0" brushRef="#br0" timeOffset="60971.7053">18653 8708 90 0,'0'0'40'15,"25"-9"-1"-15,-25 9 1 16,26-27-35-16,-15 2-1 16,8 11 0-16,-7-3-1 0,-2-2-1 15,-10 19-1 1,0 0 0-16,-31 19 0 15,-2 12 0-15,-2 11-1 16,-3 2 0-16,7 10 0 0,6 5-1 16,13-9 2-16,16-10-1 15,21-18 1-15,12-5-1 16,9-8 0-16,6-11-3 16,8 8-12-16,-12-21-25 15,4-2 0-15,-21-5-2 16,-8 15 2-16</inkml:trace>
  <inkml:trace contextRef="#ctx0" brushRef="#br0" timeOffset="62128.01">19438 8750 30 0,'6'-17'34'0,"-6"17"1"16,0 0 1-16,0-34-18 16,21 37-2-16,-21-3-2 0,0 0-3 15,-2 37-4-15,-1 7-2 16,-15 0-1-16,3 12-1 15,-10 3 0-15,4 3-1 16,-5-9 0-16,5-12-2 16,4-20 1-16,17-21-1 15,0 0 0-15,0 0 0 16,11-39-1-16,13-7 1 0,10-6 0 16,3-5 0-1,3 5-1-15,1 6 1 16,-6 4 0-16,-4 17 0 15,-6 13 0-15,-6 22 1 16,-11 17-1-16,-8 15 1 0,-4 2 1 16,-2-2-1-16,-2 3 1 15,-1-5-2-15,1-6 0 16,0-9 0-16,8-25 0 16,0 0 0-16,16-34-2 15,3-1 3-15,10-11-3 16,0 2 2-16,5-10 0 15,1 1 0-15,0 5 0 16,-4 13 0-16,-6 14 1 16,-4 6-1-16,-21 15 1 15,27 5 0-15,-21 17 0 16,-4 18 0-16,-6 4 1 0,-2 4-1 16,-3 0 1-16,-1 2-2 15,-4-2-1-15,1-10-3 16,7-2-1-16,-11-34-22 15,17-2-13-15,0 0-1 16,38-34 0-16,-16-1-1 16</inkml:trace>
  <inkml:trace contextRef="#ctx0" brushRef="#br0" timeOffset="62503.01">20110 8768 81 0,'29'0'39'16,"-29"0"-1"-16,11 28 1 15,-28-7-29-15,17 14-3 0,-12 0-2 16,3 7-1-16,-7 8-1 16,1 1-1-16,-1-5 0 15,1-1-2-15,5-13 1 16,2-7-2-16,8-25 0 16,6 27 1-16,-6-27 0 15,27-6-1-15,-7-1 2 16,7-3-1-16,1-2 0 15,3 1 0-15,0 5 0 16,0 2-1-16,-4 6 1 16,-2 10 1-16,-2-3-2 15,-3 9 2-15,-20-18-1 16,29 23 0-16,-29-23 0 0,19 23 0 16,-19-23 0-16,0 0-1 15,17 2-1-15,-17-2-2 16,0 0-3-16,-15-25-15 15,15 25-18-15,-21-29 0 16,21 29 0-16,-31-39 1 16</inkml:trace>
  <inkml:trace contextRef="#ctx0" brushRef="#br0" timeOffset="62690.519">20169 8862 83 0,'0'0'39'15,"6"-20"-2"-15,12 11 2 0,-5-18-33 16,20 2-2-16,-2-4-1 16,5 0-1-16,3 3-2 15,-8-7-5-15,15 14-30 16,-30 0-4-16,-16 19 0 16,0 0 0-16</inkml:trace>
  <inkml:trace contextRef="#ctx0" brushRef="#br0" timeOffset="62846.7715">20162 8883 79 0,'-4'30'38'15,"10"-3"1"-15,-1-8-2 0,11-1-26 16,-16-18-7-16,35 17-3 16,-7-9-3-16,-10-16-32 15,18-4-3 1,1-9-2-16,8-2 1 15</inkml:trace>
  <inkml:trace contextRef="#ctx0" brushRef="#br0" timeOffset="63362.4262">20696 8862 89 0,'-10'40'38'16,"-7"-4"1"-16,3 14-2 0,-7-19-32 15,8 15-1-15,-8-15-1 16,7 1-1 0,1-9 0-16,13-23-1 15,0 0-2-15,0 0 1 0,3-27-2 16,15-9 1-16,9-10-1 16,0-2 2-16,4-2-2 15,-1 2 2-15,1 8 0 16,-8 11 1-16,-3 16 0 15,-20 13 1-15,21 21 0 16,-19 11 0-16,-10 3 0 16,0 11 0-16,-5-2 0 15,1-6-1-15,1-5 0 16,1-14-2-16,10-19 1 16,0 0-1-16,8-17-1 15,7-20 2-15,10-1-1 16,-1-6 0-16,3 4 0 0,0-1 0 15,-2 5 1-15,-2 11 1 16,-4 6 0-16,-19 19 0 16,23 4 0-16,-15 23 1 15,-4 3 0-15,0 11 0 16,-8-1 0-16,2 8-1 16,-2 2-1-16,-2-6-4 15,16 8-19-15,-10-52-18 16,6 28 0-16,-6-28 0 15,0 0-1-15</inkml:trace>
  <inkml:trace contextRef="#ctx0" brushRef="#br0" timeOffset="63956.1998">21228 8936 65 0,'-4'-21'38'0,"4"21"0"15,2-28 0-15,16 35-27 16,-26-26-1-16,8 19-3 15,0 0-1-15,0 0-2 16,0 0-1-16,-27 36-2 16,14-5 0-16,1-2 0 15,0 9 0-15,9-1-2 0,3 3 1 16,5-11 0-16,9-8 1 16,3-12-2-1,6-10 2-15,0-9 0 16,3-13-2-16,-5-6 3 0,-8-9-2 15,1 1 1-15,-8-3-1 16,-6 4 2-16,-4 3-2 16,-6 8 1-16,-3 6-2 15,13 19-1-15,-26-14-1 16,26 14-3-16,-3 18-11 16,3-18-24-16,17 11 2 15,-17-11-2-15,42 16 2 0</inkml:trace>
  <inkml:trace contextRef="#ctx0" brushRef="#br0" timeOffset="64503.1059">21574 8879 83 0,'0'0'38'16,"0"0"-2"-16,21 4 3 16,-21-4-30-16,-10 27-4 15,2-1 1-15,-3 15-3 16,-5 3 0-16,1 10 0 15,-4-7 0-15,1-8-2 16,1-1 1-16,4-17-2 16,13-21 0-16,-18 21 0 0,18-21 0 15,2-36-1 1,6 11 1-16,5-10 1 16,7-11-2-16,3 0 1 15,8-9-1-15,1 3 1 0,3 8-1 16,4 7 2-16,-5 9-2 15,-3 8 1-15,-4 19 1 16,-6 6-1-16,-13 16 2 16,-4 8-2-16,-8 0 1 15,-9 4 1-15,-9-3-1 16,-5-3-1-16,-3-2 0 16,-5-2 0-16,8-11 0 15,-2-7-1-15,6-1 0 16,23-4-2-16,-23 10 2 15,23-10 0-15,0 0 0 16,19 9 0-16,0-1 1 16,1 2 0-16,5-3 0 0,2 5 1 15,-2-10-1-15,0 5 1 16,-2-1-1-16,-6-2 1 16,-17-4-1-16,25 4-1 15,-25-4-1-15,0 0-1 16,31 11-10-16,-31-11-27 15,10-19 0-15,-10 19 0 16,29-23-1-16</inkml:trace>
  <inkml:trace contextRef="#ctx0" brushRef="#br0" timeOffset="64815.6188">21965 9009 77 0,'19'6'38'15,"-19"-6"1"-15,18 33-1 0,-18-33-27 16,13 28-5-16,1-10-3 15,7 7 0-15,-2-6-3 16,3 0-1-16,8-7-3 16,-10-26-11-16,11 4-23 15,-4-13 0-15,7-9 0 16,-7-20 7-16,16 10 20 16,-22-10 9-16,-2 2 3 15,2 21 13-15,-15-9 25 16,-2 15 0-16,-14 6 1 15,10 17-7-15,-42 29-19 16,25 13-7-16,-18 17-1 16,-4 24-2-16,-9 13-2 0,0 23-1 15,5 17-3-15,-5-19-10 16,21 6-28-16,-4-22-2 16,14-16-1-1,7-36 0-15</inkml:trace>
  <inkml:trace contextRef="#ctx0" brushRef="#br0" timeOffset="67425.1171">16561 9974 62 0,'0'0'35'16,"-2"33"0"-16,-8 7 1 15,6 19-29-15,-15 3 0 16,7 18-2-16,-9-1 0 16,8 11-1-16,-7-13-1 15,7-4-1-15,-3-23-1 16,9-10 0-16,7-40 0 16,-6 17 0-16,14-40 0 0,5-15-1 15,4-16 1-15,10-11-1 16,0-8 0-16,10-6-1 15,-2 8 0-15,1 8 1 16,-1 9-2-16,-8 16 4 16,-4 15-3-16,-3 19 1 15,-20 4 2-15,19 46 0 16,-23-5 0-16,-2 10-1 16,-5 5 1-16,-1 3-2 15,1 1 2-15,-1-10-1 16,0-12-2-16,5-17 2 15,7-21-1-15,0 0 0 16,31-34 0-16,-4-9 0 0,3-14-2 16,7-3 2-16,5-1-1 15,3 4 1-15,-5 5-2 16,-5 13 2-16,-4 11-2 16,-6 14 2-16,-4 18 0 15,-7 19 0-15,-8 12 2 16,-6 13 0-16,-6 5 0 15,-2 9 0-15,-4 3 0 16,-1 4-1-16,-2-10 1 16,-3-3-3-16,9-12-3 15,-7-23-11-15,24 4-25 16,-8-25 2-16,21 0-2 0,-6-23 1 16</inkml:trace>
  <inkml:trace contextRef="#ctx0" brushRef="#br0" timeOffset="67925.1642">17403 10160 77 0,'12'39'38'0,"-14"-3"0"16,-13 6 0-16,7 16-32 15,-13-8 1-15,7 13-2 16,-5-17-3-16,5 0 1 15,5-17-1-15,9-29-2 0,0 0 1 16,11-21-1-16,9-14 0 16,3-17 0-16,6-9-1 15,5-8 1-15,3 0-3 16,-2 9 3-16,0 11-2 16,-6 4 1-16,-4 15-1 15,-2 14 2-15,-23 16-1 16,25 29 1-16,-17 8 1 15,-7 7-1-15,1 11 1 16,0 5 0-16,0-3 0 16,-2 1 0-16,2-2 0 15,0-18-1-15,0-9 1 16,0-6-1-16,-2-23 1 0,-2 19 0 16,2-19 0-16,0 0 0 15,-27-29 0 1,14 10-2-16,-9-2 2 15,5 2-1-15,-4-1-1 0,-2-3 0 16,3 12-1-16,1-6-3 16,19 17-16-16,0 0-16 15,0 0-2-15,0 0 0 16,19-23 1-16</inkml:trace>
  <inkml:trace contextRef="#ctx0" brushRef="#br0" timeOffset="68284.5327">17830 10151 65 0,'0'0'37'0,"27"-14"2"15,-27 14-3-15,23-2-16 16,-23 2-14-16,23 10-1 0,-23-10 1 16,23 46-2-16,-21-10 0 15,0 10-1-15,-10 4 0 16,-1 4-1-16,-5-6 1 15,1 4-2-15,-1-18 0 16,3-9 0-16,11-25-1 16,-8 17 1-16,8-17-1 15,17-17 0-15,3 2 1 16,3-10-2-16,4 10 1 16,5 1 0-16,5 5-1 15,2 3 1-15,-5 0 0 16,-1 8 0-16,-4 4 0 15,0 1-2-15,-2 3 0 0,-8-4-1 16,6 7-5-16,-25-13-25 16,24 8-7-16,-24-8-1 15,27-6 0-15</inkml:trace>
  <inkml:trace contextRef="#ctx0" brushRef="#br0" timeOffset="68597.0533">18491 10153 64 0,'0'0'38'15,"12"-25"0"-15,-12 25 1 0,0 0-13 16,4 17-20-16,-12 10 1 16,6 15-3-16,-8 2 1 15,5 8-2-15,-3-4 1 16,2 0-2-16,2-8 0 15,2-5-1-15,6-11-1 16,4-4 0-16,-8-20 1 16,25 15-1-16,-25-15 0 15,33 15 0-15,-16-11 0 16,-17-4 0-16,33 2-2 16,-33-2-2-16,46 10-19 15,-26-22-18-15,5 8 0 16,-8-15-1-16,8 11 0 0</inkml:trace>
  <inkml:trace contextRef="#ctx0" brushRef="#br0" timeOffset="69206.4574">19274 10247 67 0,'-3'-31'35'0,"3"31"0"0,-25-17 0 15,-1 5-28-15,5 20-3 16,-14 1 0-16,8 12 0 16,-3 2-1-1,3 10-1-15,5 5 0 0,9 1-1 16,5 1 1-16,16 0 0 16,11-11 0-16,8-4-1 15,6-12 2-15,11-5-1 16,-3-17 0-16,1-5 0 15,-7-13 0-15,-6-2 0 16,-14 1-1-16,-7 1 0 16,-12-4-1-16,-11 4-1 15,1 10-2-15,-7-4-2 16,21 21-11-16,-17 2-23 16,17-2 0-16,0 0 1 15,27 6-1-15</inkml:trace>
  <inkml:trace contextRef="#ctx0" brushRef="#br0" timeOffset="69534.5984">19593 10306 77 0,'0'0'38'16,"23"10"-1"-16,-23-10 1 16,27 1-29-16,-27-1-3 15,25-11 0-15,-25 11-2 16,23-21-1-16,-23 21 1 15,19-21-2-15,-19 21-1 16,0 0 0-16,-21-4-1 16,0 19 0-16,-8 8 1 15,-4 10-2-15,0 1 0 0,4 3 1 16,8 1 0-16,15-1 0 16,14-10 0-16,11-8 1 15,14-8-1-15,10-7 2 16,3-4-2-16,-2-2 1 15,-1-4-2-15,-10-5-3 16,5 22-13-16,-20-22-22 16,-1 13-1-16,-17-2-1 15,23-16 0-15</inkml:trace>
  <inkml:trace contextRef="#ctx0" brushRef="#br0" timeOffset="70019.015">20370 10153 74 0,'0'0'37'16,"-21"-8"-1"-16,21 8 1 15,-39 38-32-15,26 6-2 0,-3 8 0 16,7 11-2-16,3 10 1 15,10 0-4-15,19 14-5 16,-4-36-19 0,27-1-10-16,8-17 0 0,14-18-1 15</inkml:trace>
  <inkml:trace contextRef="#ctx0" brushRef="#br0" timeOffset="70269.004">20765 10076 75 0,'0'0'39'15,"35"23"-2"-15,-2 8 3 16,-6 1-32-16,19 24 0 16,-5 1-1-1,5 16 0-15,-11 4-1 0,-8 5-3 16,-16 5 1-16,-22 3-4 15,-22 4-4-15,-40-19-13 16,-20 13-22-16,-23-8-3 16,-11 7 1-16,-16-5 1 15</inkml:trace>
  <inkml:trace contextRef="#ctx0" brushRef="#br0" timeOffset="77050.58">22989 5303 24 0,'-5'-19'31'16,"5"19"0"-16,0 0-3 15,-10-19-4-15,10 19-7 16,0 0-4-16,0 0-5 16,0 0-3-16,0 0-2 15,0 0-1-15,0 0-1 16,19 2 0-16,-19-2 0 16,0 0 0-16,21 6 1 15,-21-6-1-15,0 0 1 16,0 0 1-16,0 0-1 15,0 0-1-15,0 0 1 16,0 0 0-16,0 0-1 0,0 0-1 16,0 0 1-16,0 0 0 15,18-8 0-15,-18 8 0 16,0 0 0-16,23-29 0 16,-6 10 2-16,3-12-1 15,10-3 0-15,5-14 0 16,8-4 1-16,11-17-1 15,5-11 0-15,9-9 0 16,5-3-1-16,0-8 1 16,1 6-1-16,-9 0 0 15,-3 12-1-15,-14 15 1 16,-5 11 0-16,-16 12 1 16,-6 15-1-16,-21 29 0 0,17-25 0 15,-17 25 1-15,0 0-1 16,0 0 0-16,0 0-1 15,-19 16-1-15,19-16 0 16,0 0-1-16,-21 13-4 16,25 10-14-16,-4-23-20 15,-18 8-2-15,18-8 0 16,-23 11 0-16</inkml:trace>
  <inkml:trace contextRef="#ctx0" brushRef="#br0" timeOffset="80707.0092">23801 5900 55 0,'-21'-27'35'0,"12"8"1"15,-1-4 0-15,0-12-25 16,14 18-2-16,-14-14 0 16,10 31-1-16,12-23-3 15,7 31-1-15,1-2-1 16,10 19 0-16,3 4-1 0,8 9 0 15,1-2 1-15,3-3-2 16,-5 0 0-16,-3-7 0 16,-6 1-1-1,-4-15 1-15,-8-16 0 0,-2-8-1 16,-7-7 0-16,-2-2 1 16,-5-6-1-16,5-1 1 15,-2-9 0-15,0 6-2 16,-2 5 1-16,-4 26 0 15,11-33 0-15,-11 33 0 16,17-25 0-16,-17 25 0 16,0 0 0-16,18-15-1 15,-18 15-2-15,0 0-3 0,31-6-6 16,-31 6-27-16,0 0 0 16,-8-33 1-1,8 33-1-15</inkml:trace>
  <inkml:trace contextRef="#ctx0" brushRef="#br0" timeOffset="81066.4031">24004 5330 69 0,'-25'-23'37'16,"7"10"0"-16,-1 3 1 15,19 10-25-15,-19 16-4 0,25 8-2 16,-6 3-3-16,15 14 0 15,2-3-3-15,10 12 1 16,6-12-1 0,6-5 0-16,1-12-1 0,1-8 1 15,-5-16-1-15,-1-15 0 16,-8-5 0-16,-9-13 0 16,-9 1 1-16,-9 1 0 15,-6 1 0-15,-7 4-1 16,-10 8 1-16,-6 4 0 15,-2 4 0-15,-4 9 0 16,1 4-1-16,1 0-1 16,4 9-1-16,-2-11-3 0,25 24-18 15,6-22-16 1,-17 3 0-16,17-3 0 16,0 0-1-16</inkml:trace>
  <inkml:trace contextRef="#ctx0" brushRef="#br0" timeOffset="81425.8136">23998 5052 83 0,'0'0'38'0,"0"0"-1"16,0 0 1-16,-8-31-29 15,8 31-4-15,0 0-1 16,0 0-1-16,0 0-1 15,0 0-1-15,0 0 0 16,0 0 0-16,0 0 0 16,24 20 0-16,-15 6 0 0,5-1-1 15,3 4 1-15,6-2-1 16,2-6 1-16,8-9-1 16,-2-20 0-16,2-15 1 15,-4-8-1-15,-2-3 2 16,-6-5-2-16,-2 1 2 15,-5 7-2-15,-7 3 0 16,-7 28-2-16,2-23-3 16,-2 23-13-16,0 0-21 15,0 0-1-15,0 0 0 16,-17-10 1-16</inkml:trace>
  <inkml:trace contextRef="#ctx0" brushRef="#br0" timeOffset="81972.6988">24150 4743 97 0,'0'0'38'0,"0"0"0"16,12 25 0-16,-12-25-33 16,37 14-1-16,-16-9-1 15,6 5 0-15,-6-2-1 16,2-1-1-16,-3-7 1 15,-20 0-2-15,0 0 1 16,7-23-1-16,-22-2 1 16,-6-1-2-16,-6-9 2 0,-6-5-1 15,-2 3 0-15,-2-3 0 16,5 7 0-16,1-3-1 16,6 11 1-16,7 0 0 15,7 8-1-15,11 17 1 16,-2-23 0-16,2 23-1 15,31-12 1-15,-8 12 0 16,6 0 0-16,4 6 0 16,3-2 0-16,1 0 0 15,-4 7 0-15,-2-5 0 16,-8-2 0-16,-2 3 0 16,-21-7 1-16,17 0-1 0,-17 0 0 15,0 0 1-15,-21-7 0 16,21 7-1-16,-35 6 0 15,14-3 1-15,4 15 0 16,-3 9-1 0,7-1 0-16,-2 5 0 0,9 0-1 15,-2-4 0-15,10 1-1 16,-2-3-2-16,10-5-3 16,-10-20-14-16,0 0-18 15,0 0 0-15,17-6 1 16,-17 6-1-16</inkml:trace>
  <inkml:trace contextRef="#ctx0" brushRef="#br0" timeOffset="82285.2096">24139 4277 88 0,'-17'-21'38'0,"9"4"-1"16,-6 0 2-16,14 17-30 15,-7-20-2-15,7 20-2 16,0 0 0-16,21 10-1 16,-4 0-1-16,8 3 0 15,2 2-2-15,6 1 1 16,0 1-2-16,2-6 1 16,-3-9 0-16,-1-15-1 15,-4-4 0-15,-7-3 1 16,-5-10-1-16,-2 3 0 15,-1-4 0-15,-6-1-2 16,2 9-3-16,-18-20-18 0,10 43-16 16,0-36-3-16,0 36 1 15,-6-27-1-15</inkml:trace>
  <inkml:trace contextRef="#ctx0" brushRef="#br0" timeOffset="83207.1345">24160 3310 90 0,'-13'-19'36'16,"-7"-2"0"-16,20 21-4 15,-27-31-22-15,27 31-1 16,2-17-2-16,16 19-1 15,3 0-2-15,14 10 0 0,5-3-1 16,8 5-1-16,2 5 0 16,3-6-1-16,-7 3 0 15,-6-3-1-15,-9-13 1 16,-12-2 0-16,-7-15-1 16,-8-1 1-16,-8-12-1 15,-6 1 1-15,-7-7 0 16,-4-7-1-16,-2 9 1 15,-2-5-2-15,-4 13 1 16,2-1 0-16,2 8 0 16,3-4-2-16,5 9-1 15,0 3-1-15,17 11-1 16,-20-33-4-16,20 33-16 0,0 0-14 16,0 0-1-16,12-19 2 15,-12 19-1 1</inkml:trace>
  <inkml:trace contextRef="#ctx0" brushRef="#br0" timeOffset="83800.9084">24247 2637 92 0,'0'0'38'16,"0"0"0"-16,23 10 0 15,-23-10-31-15,46 23-1 0,-17-10-1 16,14 20 0-16,-3-6-1 16,5-6-3-1,-5 2 1-15,-3-2-1 16,-10-6-1-16,-4-3 1 0,-23-12-1 16,19 5 0-16,-19-5 0 15,-11-17 1-15,-7 0-1 16,-5-2 0-16,-8-10 1 15,-5-7-1-15,-7-7 0 16,-1-1 2-16,-1-8-2 16,3 3 0-16,3 4 0 15,7 1 1-15,8 10-2 16,7 9 1-16,11 6 0 16,6 19 0-16,22-16 1 15,3 16-1-15,7 0 0 16,7 8 0-16,2 0 0 15,3-3 0-15,2 3 0 0,-7 2-1 16,-3 1 0-16,-9-1 1 16,-5-4 0-16,-22-6 0 15,27 11 0-15,-27-11-1 16,0 0 2-16,0 0 0 16,0 0-1-16,-25 21 0 15,25-21 1-15,-35 21-1 16,14-7 0-16,-3 7 0 15,7 2-1-15,-2 6 1 16,7-1-2-16,1-7-2 16,11 6-1-16,0-27-6 15,13 31-23-15,-13-31-6 16,0 0 0-16,18-10 0 0</inkml:trace>
  <inkml:trace contextRef="#ctx0" brushRef="#br0" timeOffset="84379.059">24334 2190 81 0,'0'0'34'0,"-18"-25"1"16,18 25 0-16,0 0-23 15,0 0-5-15,18 12-2 16,7 9 0-16,0-4-1 0,8 8-1 15,1-4 0-15,5 6-1 16,-6-4 0-16,0-4 0 16,-8-1-1-16,-6-5 0 15,-19-13 0-15,19 13 0 16,-19-13-1-16,0 0 1 16,-21-19-1-16,4 0 0 15,-7-8 0-15,-4-5 0 16,-3-3-1-16,0-7 0 15,0-4 1-15,4-6 0 16,6 0 0-16,5 10 0 16,7 7-1-16,7 9 2 15,8 3 0-15,-6 23 0 0,27-6-1 16,-8 25 3-16,-2 10-2 16,-1 9 0-16,1-7 0 15,-4 1-1 1,-1 1 0-16,-4-6 0 0,-8-27 0 15,13 27-2-15,-13-27 3 16,21-4-2-16,-21 4 1 16,35-13 0-16,-16-3 1 15,5-1-1-15,-3 3 0 16,-2-3 1-16,-2 2-2 16,-17 15 1-16,26-21-2 15,-26 21-1-15,0 0-4 16,-4-37-21-16,4 37-10 0,0 0-1 15,0 0 1 1,-31-30-1-16</inkml:trace>
  <inkml:trace contextRef="#ctx0" brushRef="#br0" timeOffset="84691.579">24303 1419 101 0,'-18'-25'39'0,"18"25"-2"16,0 0 2-16,8 40-29 15,-2-11-4-15,9 4-2 0,1-2-2 16,7-5 0 0,6-1-3-16,2-17 2 15,4-6-2-15,-3-8 1 16,-1-3-1-16,0 1 1 0,0 4 2 15,-4 8-2-15,-6 5 2 16,-2 13 0-16,-5 6-1 16,-3 3 0-16,-1 2-2 15,-8-8-3-15,12 17-23 16,-14-42-11-16,-10 23-2 16,10-23-1-16,0 0 0 15</inkml:trace>
  <inkml:trace contextRef="#ctx0" brushRef="#br0" timeOffset="88879.2798">18360 917 78 0,'0'0'35'15,"8"48"1"-15,-14-14-1 16,6 24-22-16,-10 9-9 16,9 13 0-16,-9 3 1 15,2 11-3-15,-3-6 0 0,3-6-1 16,0-9-3-16,-1-23-6 15,20-2-21-15,-13-25-6 16,2-23-1-16,0 0-1 16</inkml:trace>
  <inkml:trace contextRef="#ctx0" brushRef="#br0" timeOffset="89144.9159">18271 884 91 0,'-15'-63'35'15,"-2"-1"0"-15,17 20 0 16,4 4-28-16,21 25-3 16,4 3-1-16,15 12 1 0,4 4-1 15,6 13-1-15,-2 16 1 16,-4 21-1-16,-11 5 0 16,-14 14 1-1,-21 7-2-15,-15 5 1 0,-20-1-2 16,-12-5 1-16,-9-10-2 15,-7-19-1-15,3-6-5 16,-10-34-27-16,34 5-3 16,5-23-1-16,29 8 0 15</inkml:trace>
  <inkml:trace contextRef="#ctx0" brushRef="#br0" timeOffset="89676.1905">18827 993 100 0,'0'0'35'0,"8"35"1"15,-8-35-6-15,-20 67-25 16,1-13-1-16,4 15 0 16,-8-6-1-16,1 0-1 15,-3-5 0-15,6-12-2 16,2-10 2-16,5-11-2 15,12-25 1-15,0 0 0 16,0 0-1-16,8-40 0 16,9 0 0-16,2-8 0 15,6-16 0-15,6-18 0 16,8-1 0-16,5-5 0 16,4 12-1-16,-1 8 2 0,1 7-1 15,-4 11 0-15,-3 19 0 16,-6 33 1-16,-12 19-1 15,-10 25 0-15,-11 8 1 16,-8 6 0-16,-1 11-1 16,-5 2 1-16,0 1-2 15,1-8 2-15,1-18-1 16,3-10 0-16,1-13 0 16,6-6 1-16,0-19-1 15,0 0 1-15,0 0 0 16,-16-33-2-16,9 10 1 15,-5-3 1-15,-1-5-2 16,-5 0 0-16,1 2 0 0,-4 6-2 16,1 10-1-16,-5-8-8 15,25 21-24-15,-17-6-2 16,17 6 1-16,0 0-1 16</inkml:trace>
  <inkml:trace contextRef="#ctx0" brushRef="#br0" timeOffset="90191.8373">19409 953 98 0,'0'0'36'0,"4"58"0"16,-17-24 0-16,11 16-31 16,-17 2-2-16,5 11 1 0,-7-11-1 15,4-2-1-15,-3-8 0 16,9-6-1-16,-3-16 0 15,6-3 0-15,8-17 0 16,0 0 0-16,-9-39 0 16,15 9-1-16,5-12 0 15,5-14 0-15,11-4 0 16,7-7-1-16,11 6 1 16,3 3-1-16,6 7 1 15,-4 12 0-15,-4 12 1 16,-5 18 0-16,-12 13 0 15,-8 13 1-15,-15 10 0 16,-10 11 0-16,-13 2-1 0,-5-3 0 16,-10 1 0-16,-7-5-1 15,-2-1 0-15,3-9 0 16,1-9-1 0,6-1-1-16,12 3 1 0,19-16 0 15,-13 25 0-15,13-25 1 16,27 24 0-16,-4-10 0 15,8 5 0-15,-1-4 0 16,1-3 0-16,-2-2 0 16,-4 1-1-16,-3-3-1 15,-22-8-3-15,19 2-10 16,-2 5-22-16,-17-7-1 16,0 0 0-16,19-32-1 0</inkml:trace>
  <inkml:trace contextRef="#ctx0" brushRef="#br0" timeOffset="90707.4922">19834 1116 99 0,'0'0'36'15,"17"21"3"-15,-25-4-3 16,10 18-28-16,-9-2-3 16,1 13 0-16,-8 0-1 15,5 0-1-15,-3 0-1 16,3-8-1-16,-3-7 1 15,4-8-1-15,8-23-1 0,-11 21 0 16,11-21-1-16,4-19 1 16,3-6 0-1,3-8-1-15,3-7-1 16,7-6 1-16,5-6 0 0,8-9 0 16,5 1 2-16,3 3-2 15,1 9 0-15,-1 11 2 16,-5 12-1-16,-5 10 0 15,-6 21 0-15,-11 17 1 16,-9 7-2-16,-5 13 2 16,-5 1-1-16,-3 2 0 15,0 2 1-15,0-4-1 16,3-12 0-16,1-3 0 0,4-8 1 16,0-21-1-1,2 21 0-15,-2-21 1 16,0 0-2-16,0 0 2 15,9-25-1-15,-9 25 0 0,-7-24 1 16,7 24-1-16,-29-27 0 16,6 23 0-16,-8 2-1 15,-2 2-1-15,0 11-4 16,-11-18-20-16,21 20-12 16,-4-9-1-16,27-4 0 15,0 0-2-15</inkml:trace>
  <inkml:trace contextRef="#ctx0" brushRef="#br0" timeOffset="91582.5294">20260 1264 49 0,'4'-27'32'15,"6"10"3"-15,-7-6-1 16,-3 23-13-16,0 0-7 15,27 19-3-15,-27-19-2 16,4 52-2-16,-10-12-2 16,5 8 0-16,-9 0-3 15,2 0 0-15,-3-14 0 16,1-3 0-16,2-12-1 0,8-19-1 16,0 0 0-16,0 0-1 15,6-27 1-15,11-5 0 16,7-5 0-1,1-3-1-15,7-2 1 0,1 1-1 16,-2 9 2-16,0 9-1 16,-4 13 0-16,-4 12 1 15,-6 15 0-15,-9 10-1 16,-8 6 1-16,-2 7 0 16,-4-1-1-16,-1-3 1 15,-3-9-1-15,2-4 1 16,8-23-1-16,0 0 0 0,16-21 0 15,5-8-1-15,12-11 1 16,3-8 0-16,9-4 1 16,3 0-2-1,2 6 1-15,-2-2 0 16,-3 14 1-16,-5 9-1 0,-5 11 1 16,-4 14 0-16,-6 8 0 15,-4 11 1-15,-7 6-1 16,-5 10 1-16,-9 1-1 15,0 2 1-15,-9 1-1 16,-1-5-1-16,-5 7-1 16,-3-18-1-16,5 3-2 15,13-26-2-15,-20 37-5 0,1-52-13 16,19 15-15-16,8-20 0 16,9 7 2-1,-5-12-1-15</inkml:trace>
  <inkml:trace contextRef="#ctx0" brushRef="#br0" timeOffset="91957.5517">21109 1222 67 0,'19'-23'35'0,"4"11"1"16,-23 12 0-16,33-6-12 15,-33 6-11-15,0 0-3 16,15 27-3-16,-13 6-1 16,-7 1-2-16,-1 8-1 15,-6 1 0-15,-1 7-2 16,-1-6-1-16,1-2 0 15,3-13 0-15,6-1 1 16,6-10-2-16,-2-18 1 16,19 17 0-16,-1-17 0 15,3 2 0-15,4-6 1 0,4 2-2 16,4-6 1-16,-2 6 0 16,-2 1 0-16,1-1 0 15,-3 0 1-15,-3 0-1 16,-3-2 0-16,-4 2 0 15,-17 2 0-15,23 8 0 16,-23-8 0-16,0 0 0 16,0 0-1-16,0 0 0 15,0 0-1-15,0 0-2 16,0 0-3-16,0 0-19 16,0 0-15-16,-23-6 2 15,0-13-1-15,6 3 3 16</inkml:trace>
  <inkml:trace contextRef="#ctx0" brushRef="#br0" timeOffset="92160.6824">21207 1122 105 0,'21'-16'39'16,"-3"-12"0"-16,14 7 0 15,-6-24-34-15,14 21-1 16,1-11-1-16,3 6-1 15,-2-1-1-15,-5 3-4 16,0 21-5-16,-28-11-29 16,9 19 0-16,-18-2-2 15,-16 17 0-15</inkml:trace>
  <inkml:trace contextRef="#ctx0" brushRef="#br0" timeOffset="92316.9659">21246 1218 102 0,'2'30'39'0,"-2"-30"-2"16,17 16 2-16,-17-16-33 16,40-10-1-16,-14-3-2 15,2 1-2-15,3 1-5 16,-13-12-28-16,16 19-5 16,-16-11-2-16,7 7 1 15</inkml:trace>
  <inkml:trace contextRef="#ctx0" brushRef="#br0" timeOffset="92520.0763">21593 1164 109 0,'0'0'38'0,"42"-12"0"16,-15-12-1-16,14 4-34 15,5-6 0-15,8 2-1 16,-4 1 0-16,-2 4-2 15,-5 4-1-15,-12-8-7 16,9 25-29-16,-40-2 0 16,0 0 0-16,0 0-1 0</inkml:trace>
  <inkml:trace contextRef="#ctx0" brushRef="#br0" timeOffset="92676.3374">21697 1273 108 0,'-35'33'36'15,"14"9"2"-15,-8-19-2 16,27 10-32-16,-9-12-4 16,11-21-6-16,4 17-29 15,-4-17-2-15,28-19 1 16,-8-10-3-16</inkml:trace>
  <inkml:trace contextRef="#ctx0" brushRef="#br0" timeOffset="93035.7484">22091 1099 109 0,'21'29'41'0,"-35"-5"-1"0,5 26 0 15,-24-23-32-15,4 35-4 16,-10 1 0-16,5 10-1 16,-1-10-1-16,6-7-3 15,8-12 1-15,5-8 0 16,18-15 0-16,-2-21-1 15,31 0 0-15,-4-15 1 16,2 0-1-16,4 5 1 16,0-1 0-16,3-1 0 15,-3 6 1-15,-2 6-1 16,2-2 0-16,-1 6 0 16,-1 2 0-16,0-10 0 15,-2 6 1-15,-4-2-2 0,-2 0 1 16,-23 0-1-16,29 4-1 15,-29-4-1-15,0 0-2 16,0 0-6-16,0 0-28 16,0 0 0-16,0 0-2 15,-21 6 1-15</inkml:trace>
  <inkml:trace contextRef="#ctx0" brushRef="#br0" timeOffset="93254.4854">22008 1199 106 0,'17'-22'37'0,"20"3"1"16,-3-19-2-16,15 11-33 16,-1-6 0-16,6 7 0 15,-8-3-2-15,-7 10-1 16,-7 13-4-16,-16-11-7 15,-16 17-26-15,0 0 1 16,-4 38-1-16,-25-25-1 16</inkml:trace>
  <inkml:trace contextRef="#ctx0" brushRef="#br0" timeOffset="93410.7425">22040 1306 101 0,'2'27'38'0,"-2"-27"-1"16,20 17 0-16,-20-17-32 15,48-6-2-15,-13-1-2 16,-5-18-10-16,11 17-26 16,-12-15-2-16,7 6 0 15,-14-8-1-15</inkml:trace>
  <inkml:trace contextRef="#ctx0" brushRef="#br0" timeOffset="93910.7695">22438 1223 105 0,'-18'35'37'0,"11"17"1"16,-15-12-1-16,11 23-31 15,-8-11-1-15,11 4-1 16,-4-20-1-16,3 5-1 16,3-20-1-16,6-21 0 15,0 0 0-15,0-18-1 16,8-22 0-16,5-8-1 15,2-6 0-15,11-18 1 16,1 2-1-16,5-1 0 16,3 4 1-16,4 14 0 15,-3 9 0-15,3 13 1 16,-4 12 2-16,-5 19-1 16,-6 5 1-16,-3 15-1 0,-12 6 0 15,-5 7 1-15,-11 3-1 16,-9 1-1-16,-9 1-1 15,-8-1 0 1,-5-3 0-16,3-5 0 0,-2-6-2 16,5-10 1-16,6 5-1 15,26-18 1-15,-25 30 0 16,25-30 0-16,10 25 1 16,-10-25-1-16,31 35 2 15,-10-12 0-15,2 0 0 16,2-6-1-16,4-7 1 15,0 1-2-15,2-1-3 16,-12-24-13-16,16 18-24 0,-18-15 1 16,7 7-2-1,-24 4 0-15</inkml:trace>
  <inkml:trace contextRef="#ctx0" brushRef="#br0" timeOffset="96739.0513">23047 1204 71 0,'0'0'35'0,"-25"-23"0"16,25 23 2-16,0 0-15 16,0 0-13-16,-29-13-1 15,29 13-2-15,-23 15 0 16,23-15-3-16,-29 27 0 16,14-10-1-16,-1 2-1 15,3 3-1-15,-3 4 0 16,7 1-2-16,1 6 1 15,4-4-1-15,6 5 0 16,6-9 0-16,5 8 0 16,3-6 1-16,7-6-1 15,2-2 1-15,4-6-1 16,-2 1 1-16,2-5-1 0,-4 7 0 16,2-1 0-16,-10-3-2 15,8 20-5-15,-29-15-26 16,18 18 0-16,-16-8 0 15,4 9-1-15</inkml:trace>
  <inkml:trace contextRef="#ctx0" brushRef="#br0" timeOffset="97848.4614">22096 3019 55 0,'-4'-48'34'15,"4"11"0"-15,-5 9 2 16,5 28-13-16,-18-19-13 15,18 19-2-15,0 0-3 16,2 36-1-16,2 4-1 16,6 16-2-16,3 26 0 15,8 20 0-15,3 19-1 16,5 17 0-16,-1 6-1 16,-1-2-2-16,4 4-5 15,-17-37-10-15,1-4-19 16,-11-34 0-16,-2-19 0 0,-2-52 0 15</inkml:trace>
  <inkml:trace contextRef="#ctx0" brushRef="#br0" timeOffset="98129.7426">22056 3734 56 0,'0'0'32'0,"0"0"1"15,-10 21-2-15,24 25-17 16,-1 1-5-16,20 22-4 16,-4-2 0-16,11 11-3 15,-1-5 1-15,7-13-3 0,1-30 3 16,-1-22-2-16,-2-37 1 16,1-26 0-16,-3-26-1 15,0-17 1 1,-1-13-2-16,-8-19-18 0,7 26-17 15,-9 10 1-15,0 25-2 16,-6 19 0-16</inkml:trace>
  <inkml:trace contextRef="#ctx0" brushRef="#br0" timeOffset="344508.3317">8678 6044 58 0,'-8'-21'34'0,"2"2"1"0,6 19 1 16,-25-39-24-16,25 39-2 15,-21-9-2-15,21 9-1 16,-23 9-3-16,13 8-1 16,10-17 0-16,-21 37-1 15,13-10 0-15,6 9 0 16,0 1-2-16,8 1 1 16,2-3-1-16,3-7 1 15,7-7-1-15,-1-3-1 16,4-11 1-16,-2-9 0 15,3-9 1-15,-5-6-1 16,-3-6 1-16,-5-2-1 0,-5 2 0 16,-4 0 1-16,-6-2 0 15,6 25-1-15,-25-25 1 16,25 25 1 0,-33 17-2-16,16 10 1 0,4 4 0 15,-1 13-1-15,8 4-1 16,4 3 2-16,4-10-1 15,6 1-2-15,4-15 1 16,5-8 1-16,-17-19 0 16,33-2 1-16,-18-17-2 15,-3-10 2-15,-3 2 0 16,-3-11 0-16,-8 5 0 16,-2 4 1-16,-5 5-1 0,9 24 0 15,-31-16 1-15,31 16-2 16,-33 29 0-1,20 6 1-15,3-3-1 16,8-1-1-16,4 3 1 0,8-11 0 16,7-17 0-16,4-14 0 15,2-13 0-15,-2-11 0 16,-3-5 1-16,-7-1 0 16,-5 0 0-16,-10 11-1 15,4 27 0-15,-29-8 0 16,10 25 0-16,-4 1-6 15,23 20-33-15,-15-15-2 16,1 0 0-16,4-6-2 16</inkml:trace>
  <inkml:trace contextRef="#ctx0" brushRef="#br0" timeOffset="348617.9011">8778 6228 12 0,'0'0'23'0,"-16"-25"2"16,16 25-4-16,0 0-5 0,-9-29-1 15,9 29 0-15,-14-17-2 16,14 17-3-16,0 0 0 15,0 0-3-15,-19-17-1 16,19 17-2-16,0 0-1 16,0 0-1-16,-19 5 0 15,19-5-1-15,0 0 0 16,-14 27 1-16,14-27-2 16,-9 35 1-16,5-6-1 0,0 5 1 15,2 6 0 1,0 5 0-16,-2 4 0 15,4 3-1-15,2 4 0 16,2 3 0-16,0-5 1 0,3 4-1 16,3 3 0-16,6 6 2 15,3 0-1-15,4 16-1 16,8-5 1-16,5 9 0 16,3 3-1-16,4 8 1 15,3-4 0-15,6 3-2 16,2 3 2-16,4-6-1 15,2 6 0-15,3 0 0 16,7-2 0-16,5-8 0 16,0-2 1-16,2-4-1 15,0-7-1-15,-1-2 3 16,-1-14-2-16,-2-7 0 16,-2-8 0-16,1-6 0 0,-3 2 0 15,1-7 1-15,-1-8-1 16,4 0 0-16,1 0 0 15,1-3 0-15,2-4 0 16,2 1 0-16,0-16 1 16,2 3-1-16,-2 0 1 15,-1-14 0-15,-5-7-1 16,-4-1 1-16,-1-5-1 16,-3-4 0-16,-5 0 0 15,0 0 0-15,-4 0-1 16,-2 6 1-16,-2-1 0 15,0 3 0-15,-2 4 0 16,-4 5 1-16,-1-4-1 0,1 8 0 16,-3 2 0-16,-1 2 0 15,0 8 0-15,-1 3 1 16,-1 5-1-16,-1-1 0 16,-4 13 0-16,-2-1 0 15,-1 6 1-15,-5-1-1 16,-4 10 0-16,-3 10 0 15,-5-6 0-15,-3 12 0 16,-5-7 0-16,1 3 1 16,-4-4-1-16,0 11 0 15,-6-5 0-15,2-7 1 16,-2 7-2-16,-2-4 1 16,0-5 0-16,0-3 0 0,-1 4 0 15,1-7 0-15,2-5 1 16,-2-7-2-16,2-3 2 15,0-5-1-15,2 0-1 16,0 2 1-16,0-7 0 16,0-18 0-16,0 0-1 15,0 21 0-15,0-21-1 16,0 0 1-16,0 0-1 16,0 0-1-16,0 0-1 15,-2-31-3-15,2 31-6 16,-6-17-16-16,5 0-5 15,1 17-2-15,-16-27 1 0</inkml:trace>
  <inkml:trace contextRef="#ctx0" brushRef="#br0" timeOffset="348883.5334">11860 9569 20 0,'0'0'32'0,"-29"-17"1"16,29 17 0-16,0 0-11 15,-17 14-4-15,30 20-4 16,-20-11-3-16,24 31-4 16,-5 0-3-16,13 5 0 15,0 2-1-15,11 5-1 16,3-13 0-16,5-9-2 0,6-17 0 16,1-17 1-1,3-22-1-15,-2-13 0 0,0-19 0 16,0-19-3-1,17 0-30-15,-13-3-4 0,-4 13 1 16,-7 20-3-16</inkml:trace>
  <inkml:trace contextRef="#ctx0" brushRef="#br0" timeOffset="352696.2172">5495 12644 17 0,'0'0'26'0,"0"0"0"16,0 0 2-16,0 0-13 16,-23-13-5-16,23 13-2 15,0 0 0-15,0 0-1 0,0 0-1 16,0 0 0-16,0 0-1 16,0 0 1-16,0 0 0 15,4 30 0-15,-4-30-2 16,2 43 0-16,-2-15-1 15,5 18 0-15,-1 4 0 16,4 19-1-16,0 6 0 16,1 19-1-16,-3 12 1 15,4 7-1-15,-6 6-1 16,-2 11 1-16,-2 5-1 16,-2 5 1-16,-2-4-1 15,-4 4 1-15,0-10-1 16,-3 4 1-16,-3-3 0 0,3-12 0 15,-5 2-1-15,3-4 0 16,1-6 0-16,1-15 0 16,-1-6 0-16,4-11 0 15,1-8 0-15,3-4-1 16,0-14 1-16,2-7 0 16,0-7 0-16,2-12 0 15,0 1 0-15,0-1 0 16,2-6 0-16,-2-1 0 15,0-20-1-15,0 19 1 16,0-19-1-16,0 0-1 16,0 0-2-16,0 0-2 15,0 0-7-15,-6-40-21 0,8 15-1 16,-6-8-1-16,4-3 1 16</inkml:trace>
  <inkml:trace contextRef="#ctx0" brushRef="#br0" timeOffset="353290.0011">5962 12690 26 0,'0'0'28'15,"0"0"2"-15,-12-17-1 16,12 17-11-16,0 0-4 0,0 0-4 15,0 0-1-15,0 0-2 16,0 0-2-16,-11 19 1 16,16 16-2-16,-10 3 1 15,8 29 0-15,-6 14 0 16,6 32-1-16,-8 19-1 16,3 26 0-16,-4 20-1 15,4 16-1-15,-4 11 0 16,-1 12 0-16,-7-1 0 15,1-5-1-15,-1-3-1 16,-1-17-1-16,3-10-5 16,-15-37-13-16,19-10-16 0,-5-25-1 15,7-21 0-15,-4-26 1 16</inkml:trace>
  <inkml:trace contextRef="#ctx0" brushRef="#br0" timeOffset="356149.5146">11474 11457 25 0,'12'-25'29'0,"-12"25"3"16,10-17-1-16,-5-10-15 15,-5 27-3-15,12-35-2 16,-12 35 1-16,11-21-3 16,-11 21-3-16,0 0-1 15,24 0-1-15,-24 0 1 16,3 44-1-16,-6-7 0 15,-1 16-1-15,-6 11 0 16,-1 14 0-16,-11 13-1 0,-1 6 0 16,-10 1-1-16,-3 0 1 15,-7-6-2 1,1-7 1-16,-4-15-1 16,-1-8 0-16,-1-20 0 0,-2-11 0 15,0-14 0-15,-4-11 0 16,-2-10 0-16,-6-8 0 15,-3-5 0-15,-7-10 0 16,-5 4 0-16,-4 0 0 16,-4-4 0-16,0 1 0 15,-2-7 0-15,1 2 1 16,-3 4-1-16,0-3 1 16,0-11-1-16,-3 1 0 0,-8-8 1 15,-3 6-1 1,-3 0 0-16,-4 0 0 15,-3-6 1-15,-3 4-2 16,-2 5 1-16,1-1 1 0,-1 11-1 16,-6-2 1-16,-3 1-1 15,-4 1 0-15,-4 4 0 16,-6 8 1-16,0 0-1 16,-3 5 0-16,1 8 0 15,-2-2 0-15,4 12 0 16,-3 4 0-16,1 1 0 15,2 3 0-15,4 5 0 16,-2 2 0-16,6 0 0 16,8 0 0-16,5 2 0 15,12 4 0-15,6-2 0 16,10 2-1-16,3 0 1 16,12 3 0-16,5-3 0 0,11 8 0 15,9 3 0-15,7 0 0 16,9 5 0-16,7 3 0 15,7-4 1-15,7 4-1 16,5 2 0-16,3-4 0 16,1-2 0-16,2-3-1 15,2-3 1-15,-2-1 0 16,0 1-1-16,0-1 1 16,1-1 0-16,-3 1 1 15,-2-5-2-15,0 7 1 16,3-3-1-16,-1-9-3 15,8 4-1-15,-2-29-12 0,0 0-21 16,0 0-2-16,0 0 4 16,-4-19-3-16</inkml:trace>
  <inkml:trace contextRef="#ctx0" brushRef="#br0" timeOffset="356399.5256">5422 12351 65 0,'-6'17'35'0,"6"12"-1"16,4 15 1-16,-6-2-25 0,21 25-1 16,-9-11-2-16,17 15-2 15,0-19-1-15,13-10-2 16,9-15-1-16,10-23-1 15,7-12-7-15,-8-25-29 16,7-15 1-16,-5-7-1 16,-8 3 0-16</inkml:trace>
  <inkml:trace contextRef="#ctx0" brushRef="#br0" timeOffset="600895.686">18821 12857 63 0,'0'0'35'16,"14"-31"2"-16,-14 31-1 15,0-36-24-15,0 36-2 16,0 0-4-16,0 0-2 16,0 0-1-16,0 0 0 15,0 0-2-15,2 23 1 16,1 17-1-16,1 20 0 16,-2 20 1-16,2 24-1 15,-4 17 0-15,-4 21 0 16,-3 13 1-16,-1 14-1 15,-10 9 1-15,5 1-1 16,-8-7 1-16,7-3-1 0,-5-8 0 16,2-7-1-16,-1-14 0 15,3-10 1-15,3-19-1 16,-5-15 0-16,5-7 0 16,-3-13 0-16,3-16 1 15,-1-10-2-15,1-14 1 16,-1-15-1-16,1-4-1 15,-5-15-3-15,17-2-20 16,0 0-14-16,-18-25-1 16,16-13 0-16,12-2 0 15</inkml:trace>
  <inkml:trace contextRef="#ctx0" brushRef="#br0" timeOffset="601442.571">20831 12775 81 0,'4'-21'37'0,"-23"19"1"16,-26 32-1-16,-42 24-29 15,-3 46-2-15,-41 23-2 0,-24 30-1 16,-34 12 0-16,-11 21-1 16,-11 6-1-16,13-6-2 15,22-6-5-15,12-42-19 16,52-15-12-16,33-35-1 16,56-32-2-16,42-41 2 15</inkml:trace>
  <inkml:trace contextRef="#ctx0" brushRef="#br0" timeOffset="601661.3301">21429 12798 90 0,'0'0'39'16,"-21"73"-1"-16,-76 21 1 15,-47 44-34-15,-45 30-1 16,-45 40 0-16,-47 29-2 15,-16 17 1-15,-2-1-4 16,19-15-3-16,48-14-13 16,43-55-21-16,70-42 0 15,67-64-2-15,98-55 1 16</inkml:trace>
  <inkml:trace contextRef="#ctx0" brushRef="#br0" timeOffset="601864.4643">21938 13285 85 0,'83'-19'39'16,"-85"44"-1"-16,-71 53 1 15,-87 26-32-15,-47 47-1 16,-59 26-2-16,-33 28 0 16,-23 0-2-16,4 3-3 15,44-13-5-15,33-47-10 16,73-22-23-16,81-51 0 15,93-48 1-15,75-52-1 16</inkml:trace>
  <inkml:trace contextRef="#ctx0" brushRef="#br0" timeOffset="602036.3432">21967 13839 82 0,'164'-65'37'0,"-62"23"1"15,-59 55-9-15,-99 14-15 16,-48 54-6-16,-76 28 0 15,-47 39-3-15,-49 17-2 16,-12 15-3-16,16 10-5 16,14-29-32-16,73-15-2 15,61-41 0-15,84-40 0 16</inkml:trace>
  <inkml:trace contextRef="#ctx0" brushRef="#br0" timeOffset="602255.1078">21967 14482 77 0,'158'-73'37'0,"-29"23"2"16,-42 10-1 0,-39 42-26-16,-48-2-2 0,-21 44-1 15,-50 11-2-15,-24 26-1 16,-28 11-3-16,-14 17-1 16,-12 8 1-16,5 2-2 15,3-2-2-15,14-5-2 16,36-7-2-16,16-38-20 15,57-7-16-15,28-41 0 16,36-17-2-16,26-35 0 16</inkml:trace>
  <inkml:trace contextRef="#ctx0" brushRef="#br0" timeOffset="604161.4472">11526 12821 70 0,'0'0'35'0,"0"0"2"16,0 0-2-16,-19-14-26 15,23 53-3-15,-6-3-1 16,12 35 1-16,-6 25-2 16,7 36-1-16,-7 31 0 15,0 43 0-15,-6 20-1 16,-6 21 0-16,-5 18 0 0,-5 2-2 15,-1-4 0-15,-2-26-1 16,5-14-5-16,-9-54-17 16,18-14-15-16,1-38-2 15,10-31 1-15,1-32-1 16</inkml:trace>
  <inkml:trace contextRef="#ctx0" brushRef="#br0" timeOffset="604567.715">14794 12861 82 0,'0'0'38'0,"29"21"1"16,-12 33 0-16,-11 26-33 0,13 41 0 15,-11 33 0-15,5 45-1 16,-11 26-2 0,-6 22-1-16,-7 14 0 15,-5-2-3-15,3-8 0 0,-2-25-7 16,16-22-31-16,-10-34-1 16,9-24 0-16,0-40-1 15</inkml:trace>
  <inkml:trace contextRef="#ctx0" brushRef="#br0" timeOffset="605005.241">11602 14010 80 0,'-18'6'37'15,"18"-6"0"-15,0 0 0 16,33-29-31-16,23-31-2 16,37-18-1-16,20-39 0 15,34-16 1-15,15-18-2 0,19-6-1 16,8-10 0-16,0 9 0 16,-17 18-1-16,-20 22-1 15,-19 31-2-15,-34 22-1 16,-22 46-3-16,-48 3-6 15,-14 70-19-15,-53 21-6 16,-32 55 0-16,-32 28 1 16</inkml:trace>
  <inkml:trace contextRef="#ctx0" brushRef="#br0" timeOffset="605208.3728">12014 14664 66 0,'-67'98'35'0,"38"-46"2"0,42-70-1 16,53-26-25-16,30-65-3 15,53-21-1-15,25-37 0 16,36-8-2-16,8-15-2 16,4 2-1-1,-14 25-1-15,-13 19-1 0,-27 37-4 16,-41 24-3-16,-31 62-10 16,-57 27-22-16,-43 46 2 15,-48 40-1-15,-39 44-1 16</inkml:trace>
  <inkml:trace contextRef="#ctx0" brushRef="#br0" timeOffset="605567.7638">12315 15107 77 0,'-71'56'35'15,"71"-56"-1"-15,52-69 2 16,62-52-32-16,71-27 0 16,43-30 0-1,30-10-1-15,4 7-1 0,12 24 0 16,-23 27-2-16,-27 26-5 15,-37 66-9-15,-81 15-1 16,-37 75-1-16,-84 20-1 16,-37 67-2-16,-83 4 6 15,-35 47 9-15,-48 19 5 16,-31-9 10-16,22 21 2 16,-11-43 0-16,57-9 1 15,29-70 5-15,84-28-6 0,68-71-5 16,85-34-2-16,79-64-1 15,77-32 0 1,52-31 1-16,37 1-2 16,8-7 0-16,-3 25-3 0,-13 33-29 15,-63 17-10-15,-64 38-2 16,-76 39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1T20:51:04.702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18792 17491 24 0,'-23'4'18'16,"23"-4"3"-16,-27 2 1 15,8-8 0-15,15 24-2 16,-23-30-1-16,27 29-2 16,-25-26-2-16,25 9-4 15,-19 0-4-15,19 0-2 16,-10-25-1-16,14-4-1 15,0-3-2-15,7 1-1 16,5-2 1-16,3 3-1 16,4 10 1-16,4 20-1 0,2 35 2 15,2 30-1-15,-4 18 1 16,-6 30-1-16,-5 15 1 16,-1 16-1-16,-5 4 1 15,-3-12-2-15,-5-21 0 16,-2-21 1-16,0-19-1 15,-2-27 1-15,2-48-1 16,0 0 0-16,-11-71 0 16,9-17 0-16,0-26 1 15,2-14-1-15,4-20 0 16,5 4 0-16,3 12 0 16,1 21 1-16,5 34-2 15,1 37 2-15,2 30 0 0,-1 39-1 16,-3 34 1-16,0 20 1 15,-3 18-1-15,1 13 1 16,-3-11-1 0,-3-9-1-16,-1-15 0 0,0-27 1 15,-8-52-2-15,0 0 1 16,19-77 0-16,-13-23-1 16,2-19 1-16,-1-15 0 15,5-2-1-15,-2 1 0 16,3 20 1-16,-1 25 0 15,3 27-1-15,6 32 0 16,3 37 1-16,1 30-1 16,2 32 3-16,2 20-2 0,1 29 0 15,3 13 1 1,2 10-1-16,-2-2 1 16,1-5-1-16,-3-20 1 15,0-25-1-15,0-25 0 0,0-40 0 16,-2-36 0-16,0-35 0 15,-2-19 0-15,-2-19 1 16,-2-10-2-16,-4 2 2 16,-1 2-2-16,-3 19 2 15,-3 21-1-15,-1 19 0 16,-11 33 0-16,19-5 0 16,-19 5 0-16,24 28 0 0,-11-5 1 15,-13-23-1 1,27 25 0-16,-27-25-1 15,19 0 1-15,-19 0 0 16,0 0 0-16,2-34 0 0,-11 15 1 16,9 19-1-16,-25-23 0 15,25 23 0-15,-31 19 0 16,15 2 1-16,-1 17-1 16,5 16 0-16,3 9-1 15,5 1 1-15,6-9 0 16,4-9 0-16,9-17 0 15,4-25-1-15,3-21 1 16,3-26 0-16,0-12 0 16,-2-7 1-16,-2 5-1 15,-6 3 1-15,-3 12-1 16,-6 11 2-16,-6 31-2 16,0 0 1-16,0 0 0 0,17 8-1 15,-17-8 0-15,14 27 0 16,-14-27 0-16,27 7 0 15,-10-12 0-15,4-15-1 16,0 1 1-16,3-6 0 16,-3-1-1-16,-4 1 2 15,1 3 0-15,-18 22-2 16,21-26 1-16,-21 26 1 16,0 0-1-16,17-23-1 15,-17 23 2-15,14-35-3 16,-11 16 3-16,3-4 0 15,-2 4-1-15,-4 19 0 16,0 0 0-16,0 0 1 0,10 27-1 16,-8 19 1-16,0 7-2 15,1 9 1-15,7-3-1 16,2-1 1-16,1-16 0 16,5-21-1-16,3-27 1 15,0-23 0-15,0-18 2 16,-5-26-2-16,-7-16 1 15,-11-22 1-15,-3-8-2 16,-11-7 1-16,-3 9 1 16,-2 0-1-16,-2 13-1 15,1 22 0-15,5 18 1 16,9 34 0-16,8 30 0 16,6 69 0-16,6 19-1 0,3 33 0 15,4 19 1-15,3 11 0 16,1 3-1-16,0-7-1 15,-6-32 1-15,1-28 0 16,-3-30 1-16,-15-57-2 16,29 4 1-16,-12-38 0 15,3-14 0-15,3-16-1 16,9 3 2-16,3-10 0 16,10 2 0-16,5 10-1 15,2 7 0-15,0 8 0 16,0 7 0-16,-6 3 0 15,-5 5 0-15,-10 4 0 16,-10 10 0-16,-10-3 0 0,-9-1 0 16,-2 19 0-16,-11-36 0 15,11 36-7 1,-14-35-16-16,14 35-20 16,0 0-1-16,21-21 0 0,-21 21 0 15</inkml:trace>
  <inkml:trace contextRef="#ctx0" brushRef="#br0" timeOffset="781.2858">21344 16352 94 0,'-21'4'39'0,"21"-4"-1"16,-25-19 0-16,23-10-34 15,10-9-3-15,17 1 2 16,4-5-2-16,11 15 1 15,-1 2 0-15,5 29 0 0,-9 21 1 16,-6 32-1-16,-12 16 1 16,-11 12-1-16,-14 5 1 15,-3-8 0 1,-7-7-2-16,1-25 0 0,3-19-2 16,14-31 1-16,0 0-1 15,12-37 1-15,13 9 0 16,6 4 0-16,0 9 2 15,5 19 0-15,-9 11 0 16,0 24 0-16,-11 12 0 16,-9 11 1-16,-10 3-1 15,-7-4-2-15,-7 3 0 16,-7-11-1-16,5-1-3 0,0-11 0 16,15 1-12-16,4-42-27 15,0 0 0-15,0 0-1 16,33-54 1-16</inkml:trace>
  <inkml:trace contextRef="#ctx0" brushRef="#br0" timeOffset="937.5401">22085 15940 115 0,'27'-4'42'16,"-18"38"0"-16,3 45 0 15,-4 15-41-15,9 25 0 16,8 27-2-16,2-1-5 15,31 3-34-15,-18-21-2 0,5-18 0 16,-10-32-2-16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17-04-03T19:57:15.645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3645 14228 0</inkml:trace>
  <inkml:trace contextRef="#ctx0" brushRef="#br0" timeOffset="335.6718">17012 14738 0</inkml:trace>
  <inkml:trace contextRef="#ctx0" brushRef="#br0" timeOffset="111120.0415">24224 13209 0</inkml:trace>
  <inkml:trace contextRef="#ctx0" brushRef="#br0" timeOffset="112503.9208">24224 13209 0</inkml:trace>
  <inkml:trace contextRef="#ctx0" brushRef="#br0" timeOffset="112566.4213">24224 13209 0</inkml:trace>
  <inkml:trace contextRef="#ctx0" brushRef="#br0" timeOffset="112613.3002">24224 13209 0</inkml:trace>
  <inkml:trace contextRef="#ctx0" brushRef="#br0" timeOffset="112816.4337">24224 13209 0</inkml:trace>
  <inkml:trace contextRef="#ctx0" brushRef="#br0" timeOffset="112925.8323">24224 13209 0</inkml:trace>
  <inkml:trace contextRef="#ctx0" brushRef="#br0" timeOffset="113035.1891">24224 13209 0</inkml:trace>
  <inkml:trace contextRef="#ctx0" brushRef="#br0" timeOffset="113160.1955">24224 13209 0</inkml:trace>
  <inkml:trace contextRef="#ctx0" brushRef="#br0" timeOffset="113457.1088">24224 13209 0</inkml:trace>
  <inkml:trace contextRef="#ctx0" brushRef="#br0" timeOffset="116769.7453">25282 12111 0</inkml:trace>
  <inkml:trace contextRef="#ctx0" brushRef="#br0" timeOffset="116832.2551">25282 12111 0</inkml:trace>
  <inkml:trace contextRef="#ctx0" brushRef="#br0" timeOffset="116941.6511">25282 12111 0</inkml:trace>
  <inkml:trace contextRef="#ctx0" brushRef="#br0" timeOffset="130899.1823">18736 15286 0</inkml:trace>
  <inkml:trace contextRef="#ctx0" brushRef="#br0" timeOffset="130992.928">18736 15286 0</inkml:trace>
  <inkml:trace contextRef="#ctx0" brushRef="#br0" timeOffset="131039.8065">18736 15286 0</inkml:trace>
  <inkml:trace contextRef="#ctx0" brushRef="#br0" timeOffset="131117.9358">18736 15286 0</inkml:trace>
  <inkml:trace contextRef="#ctx0" brushRef="#br0" timeOffset="131196.0633">18736 15286 0</inkml:trace>
  <inkml:trace contextRef="#ctx0" brushRef="#br0" timeOffset="131242.9443">18736 15286 0</inkml:trace>
  <inkml:trace contextRef="#ctx0" brushRef="#br0" timeOffset="131305.4431">18736 15286 0</inkml:trace>
  <inkml:trace contextRef="#ctx0" brushRef="#br0" timeOffset="131399.2015">18736 15286 0</inkml:trace>
  <inkml:trace contextRef="#ctx0" brushRef="#br0" timeOffset="131461.706">18736 15286 0</inkml:trace>
  <inkml:trace contextRef="#ctx0" brushRef="#br0" timeOffset="131524.2043">20030 15561 0</inkml:trace>
  <inkml:trace contextRef="#ctx0" brushRef="#br0" timeOffset="131836.7196">19481 14620 0</inkml:trace>
  <inkml:trace contextRef="#ctx0" brushRef="#br0" timeOffset="132649.2618">21245 11955 0</inkml:trace>
  <inkml:trace contextRef="#ctx0" brushRef="#br0" timeOffset="132696.1396">21245 11955 0</inkml:trace>
  <inkml:trace contextRef="#ctx0" brushRef="#br0" timeOffset="132789.9002">21245 11955 0</inkml:trace>
  <inkml:trace contextRef="#ctx0" brushRef="#br0" timeOffset="132852.3979">21245 11955 0</inkml:trace>
  <inkml:trace contextRef="#ctx0" brushRef="#br0" timeOffset="132899.2764">21245 11955 0</inkml:trace>
  <inkml:trace contextRef="#ctx0" brushRef="#br0" timeOffset="132946.1509">21245 11955 0</inkml:trace>
  <inkml:trace contextRef="#ctx0" brushRef="#br0" timeOffset="133008.6572">21245 11955 0</inkml:trace>
  <inkml:trace contextRef="#ctx0" brushRef="#br0" timeOffset="133086.7855">21245 11955 0</inkml:trace>
  <inkml:trace contextRef="#ctx0" brushRef="#br0" timeOffset="133149.2839">21245 11955 0</inkml:trace>
  <inkml:trace contextRef="#ctx0" brushRef="#br0" timeOffset="133196.1646">21245 11955 0</inkml:trace>
  <inkml:trace contextRef="#ctx0" brushRef="#br0" timeOffset="133274.2932">21245 11955 0</inkml:trace>
  <inkml:trace contextRef="#ctx0" brushRef="#br0" timeOffset="133336.798">21245 11955 0</inkml:trace>
  <inkml:trace contextRef="#ctx0" brushRef="#br0" timeOffset="133430.5476">21245 11955 0</inkml:trace>
  <inkml:trace contextRef="#ctx0" brushRef="#br0" timeOffset="133477.424">21245 11955 0</inkml:trace>
  <inkml:trace contextRef="#ctx0" brushRef="#br0" timeOffset="133524.3063">21245 11955 0</inkml:trace>
  <inkml:trace contextRef="#ctx0" brushRef="#br0" timeOffset="133586.808">21245 11955 0</inkml:trace>
  <inkml:trace contextRef="#ctx0" brushRef="#br0" timeOffset="133633.6843">21245 11955 0</inkml:trace>
  <inkml:trace contextRef="#ctx0" brushRef="#br0" timeOffset="133680.5629">21245 11955 0</inkml:trace>
  <inkml:trace contextRef="#ctx0" brushRef="#br0" timeOffset="133758.6929">21245 11955 0</inkml:trace>
  <inkml:trace contextRef="#ctx0" brushRef="#br0" timeOffset="133821.1952">21245 11955 0</inkml:trace>
  <inkml:trace contextRef="#ctx0" brushRef="#br0" timeOffset="133868.0681">21245 11955 0</inkml:trace>
  <inkml:trace contextRef="#ctx0" brushRef="#br0" timeOffset="133930.5713">21245 11955 0</inkml:trace>
  <inkml:trace contextRef="#ctx0" brushRef="#br0" timeOffset="133993.0773">21245 11955 0</inkml:trace>
  <inkml:trace contextRef="#ctx0" brushRef="#br0" timeOffset="134086.8333">21245 11955 0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05:42.848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16458 15865 57 0,'0'0'33'0,"0"0"1"16,0 0 0-16,10 19-27 16,-10-19-1-16,0 0 1 15,0 0 0-15,0 0-2 16,27 2-2-16,0 0 1 15,2-2-1-15,15 8 0 0,10-1-1 16,18 5 0 0,13 3 0-16,13 2-1 15,14 8 0-15,9 8-1 16,10 1 2-16,3 3 0 0,-5-5-1 16,-4 5 0-16,-7-1 1 15,-4-3-1-15,-14 0 1 16,-7-9-1-16,-14-2-1 15,-8-7 0-15,-9 2 0 16,-8-3-1-16,-10-5 0 16,-11-3 0-16,-10 0-1 15,-23-6-1-15,23 7-1 16,-23-7-4-16,0 0-17 16,0 0-11-16,-19 18-1 15,1-13 1-15,1 7 0 16</inkml:trace>
  <inkml:trace contextRef="#ctx0" brushRef="#br0" timeOffset="375.019">17778 16433 71 0,'-33'-2'33'15,"10"0"2"-15,23 2-2 16,-27 4-27-16,27-4 1 15,17 5-1-15,20 3-1 16,5-6-1-16,24 4-2 16,11-2 0-16,15 5 0 15,11-7 0-15,9 0-1 16,-4-2 0-16,-4-4 0 0,-10-7 0 16,-11-3-1-16,-17-7 1 15,-10-10 0-15,-22-5 0 16,-12-6 0-16,-20-8-1 15,-14-2 1-15,-19-9-1 16,-5 3 0-16,-9-1-1 16,-1 3 1-16,2 4-1 15,1 6-2-15,8 8 1 16,3-6-3-16,24 27-19 16,-13-18-12-16,13 10-1 15,0 8-2-15,8 17 1 16</inkml:trace>
  <inkml:trace contextRef="#ctx0" brushRef="#br0" timeOffset="1265.6914">23890 17119 46 0,'0'0'33'16,"0"0"0"-16,0 0 1 15,0 0-17-15,-23 2-7 16,23-2-1-16,0 0 1 16,0 0-4-16,21 16-1 15,0-3-1-15,3 0-1 16,16 10 1-16,2-1-1 15,20 12-1-15,11 6-1 16,8 4 0-16,10 3 0 16,4 2-1-16,5 1 0 15,-2-4-2-15,-3 0 1 0,-8-7 1 16,-10-5-2-16,-12-7-1 16,-5 0-1-16,-19-19-5 15,11 15-21-15,-31-18-5 16,-2 7-2-16,-19-12 0 15</inkml:trace>
  <inkml:trace contextRef="#ctx0" brushRef="#br0" timeOffset="1718.8394">24098 17906 79 0,'0'0'32'0,"24"4"2"16,-24-4-1-16,7-43-30 16,-13-1-1-16,-17-23 1 15,0-10 2-15,-13-15-2 16,1 0 1-16,-10-9-2 15,5 7 0-15,-2 3-1 16,5 7 0-16,8 13-1 16,10 17 0-16,3 14 0 15,7 7 1-15,5 7 1 0,4 26 0 16,11-20 0-16,9 24 0 16,7 0 0-16,15 0-1 15,10 2 1-15,18 11-1 16,7-4 0-16,6-1-1 15,0-4 0-15,-6-5 0 16,-8 3-2-16,-13-6-1 16,-8 0-3-16,-36-32-19 15,-12 32-12-15,6-31-1 16,-6 31 0-16,-35-33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07:18.525"/>
    </inkml:context>
    <inkml:brush xml:id="br0">
      <inkml:brushProperty name="width" value="0.05292" units="cm"/>
      <inkml:brushProperty name="height" value="0.05292" units="cm"/>
      <inkml:brushProperty name="color" value="#800080"/>
    </inkml:brush>
    <inkml:context xml:id="ctx1">
      <inkml:inkSource xml:id="inkSrc19">
        <inkml:traceFormat>
          <inkml:channel name="X" type="integer" max="2776" units="cm"/>
          <inkml:channel name="Y" type="integer" max="1569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17-04-03T20:07:59.261"/>
    </inkml:context>
  </inkml:definitions>
  <inkml:trace contextRef="#ctx0" brushRef="#br0">10753 9048 62 0,'-23'-16'36'0,"5"7"0"16,18 9 0-16,-48-23-23 15,48 23-2-15,-29-14-3 0,29 14-2 16,-19-13-1-16,19 13-2 15,0 0 0-15,0 0 0 16,-4-19-2-16,4 19 0 16,29-10 1-16,-2 6-2 15,6 4 1-15,15 2 0 16,12-4-1-16,15 4 1 16,14-2 0-16,5-2 0 0,7 6 0 15,3 4 0 1,0-2 0-16,-2-8 0 15,-5 4 0-15,-3-2 1 16,-9 1-1-16,-6 1 0 16,-4-4 0-16,-7-7-1 0,-10-3 1 15,-6 3 0-15,-8 1-1 16,-5-2 1-16,-10-1-1 16,-8 1 0-16,-21 10-1 15,27-13 0-15,-27 13-2 16,0 0-1-16,0 0-7 15,0 0-30-15,-21 8 1 16,-6-10-1-16,2 4 0 0</inkml:trace>
  <inkml:trace contextRef="#ctx0" brushRef="#br0" timeOffset="546.9032">10992 8631 69 0,'27'-21'36'15,"-27"21"0"-15,27-19 0 16,-29 0-25-16,23 17-3 0,-21 2-2 16,20-10-1-16,-20 10-1 15,0 0-1-15,0 0-1 16,0 0 0-16,-18 20 0 16,-7 1 0-16,-13 6-1 15,-7 1 0-15,-13 3 0 16,-1 9 0-16,-7-1-1 15,4-5 1-15,5-3 0 16,6 0-1-16,11 1 0 16,7-5-1-16,14 8 2 15,7-3-1-15,6 3 1 16,10 3-1-16,12 2 0 16,7 3 1-16,8-9 0 0,13 4 0 15,10-9 0-15,6-2 0 16,4-4 0-16,3-6 1 15,-3-5-1-15,-5-6-1 16,-3 5 0-16,-11-5-1 16,-7 13-5-16,-38-19-22 15,37 23-12-15,-37-23-1 16,12 31 0-16,-16-14-1 16</inkml:trace>
  <inkml:trace contextRef="#ctx0" brushRef="#br0" timeOffset="1562.5805">123 9124 77 0,'-19'-11'38'16,"19"11"1"-16,-17-14 0 15,5-10-12-15,12 24-21 16,0 0-1-16,0 0-1 15,0 0-1-15,39-16-2 16,-10 16-1-16,11 0 0 16,8 4 1-16,12 2-1 15,4 0 1-15,7 1-1 16,-1 1 1-16,-1 1 0 0,-5-3 0 16,-3 4 0-16,-9-4 1 15,-9-1-1-15,-7-3-1 16,-9 0 1-16,-5 0-1 15,-22-2 0-15,27 4 0 16,-27-4-1-16,0 0-1 16,0 0 0-16,17 6-3 15,-17-6-2-15,0 0-25 16,0 0-8-16,0 0 0 16,0 0 0-16</inkml:trace>
  <inkml:trace contextRef="#ctx0" brushRef="#br0" timeOffset="1968.85">611 8846 94 0,'-19'-9'38'16,"-6"-3"0"-16,25 12 0 16,-31-17-29-16,31 17-2 15,0 0-2-15,0 0-2 16,35-12-1-16,-2 22 0 15,11-4-1-15,12 1 0 16,6 7 0-16,7 1-1 16,2-1 1-16,-1 11 0 15,-8-6-1-15,-8 4 0 16,-12-2 0-16,-7-2 0 0,-10 0 1 16,-8 0 0-16,-3 1 0 15,-14-20-1 1,11 26 1-16,-11-26 0 15,0 0 0-15,0 22 0 0,0-22-1 16,0 0 0-16,-25 28 1 16,6-10-2-16,-8 8 1 15,-12 7 1-15,-9 7-2 16,-8 8 2-16,-4 8-2 16,-3-4-2-16,11 21-14 15,-12-18-23-15,12-7-1 16,2-4-1-16,17-7 0 0</inkml:trace>
  <inkml:trace contextRef="#ctx0" brushRef="#br0" timeOffset="15157.0185">8137 6351 31 0,'0'0'30'0,"-1"-19"3"16,1 19-1-16,0 0-11 16,-24-14-9-16,24 14-1 15,0 0-1-15,0 0-2 16,-21-15-2-16,21 15-2 16,-21-4 0-16,21 4-1 0,-31 0 0 15,14 10-1-15,-6-1 0 16,-1 10-1-16,-3 0 0 15,2 8 0-15,-2 4 1 16,4 7-1-16,2 1 0 16,6 1-1-16,3 0 1 15,8-3-1-15,8-3 1 16,6-3 0-16,9-2-2 16,6-8 1-16,8-6 1 15,7-15-1-15,1-2 0 16,5-11 1-16,2-3-1 15,-1-7 1-15,-5-9 0 16,-3-5 1-16,-9-7-2 0,-6 6 2 16,-11-2-1-16,-11 1 0 15,-12 1 0-15,-9 1-1 16,-8 3 2 0,-4 11-2-16,-3 8 1 0,-5 1-1 15,0 1 1-15,5 13-1 16,3 6 0-16,6 9 0 15,5 6-1-15,7 4-2 16,11 9 0-16,0-7-7 16,29 12-30-16,-13-9 1 15,13 7-1-15,-4-16 0 16</inkml:trace>
  <inkml:trace contextRef="#ctx0" brushRef="#br0" timeOffset="15672.6733">8460 6165 80 0,'0'0'36'0,"0"0"1"16,-6 21 0-16,6-21-29 15,13 44-4-15,-5-12-1 0,9 16 0 16,-3-5-1-16,3 3-1 16,-1-4 0-1,-1-2-1-15,-3-7 0 16,-1-3 0-16,-3-12 1 0,-8-18-1 16,0 0 1-16,0 0-1 15,0 0 0-15,-15-27 1 16,1 2-2-16,-3-6 2 15,-3-3-1-15,-1-1 0 16,0-1 1-16,0-1-1 16,3 7 1-16,5-1 0 15,3 0 0-15,8 1 0 16,6 1 0-16,8-2 0 16,3 0 0-16,6 3-1 15,4 1 1-15,2 4-1 16,0-4 1-16,0 8-1 15,-1 3 1-15,-5 1-2 0,-2 5 1 16,-19 10-1-16,27-11-2 16,-27 11-1-16,0 0-5 15,0 0-30-15,-4 23 2 16,-9-6-2-16,-1 10 2 16</inkml:trace>
  <inkml:trace contextRef="#ctx0" brushRef="#br0" timeOffset="15875.8031">8489 6351 90 0,'0'0'37'15,"34"7"2"-15,-14-16-2 16,22 3-32-16,-19-11 1 0,8 3-3 16,-6-3-1-16,-2 6-1 15,-4-3-2-15,-5-3-3 16,3 15-9-16,-17 2-24 15,4-25 0-15,-4 25-2 16,0-27 1-16</inkml:trace>
  <inkml:trace contextRef="#ctx0" brushRef="#br0" timeOffset="16328.9505">8791 6013 60 0,'18'10'36'0,"-11"11"1"15,-1 4-1-15,6 25-12 0,-8-14-18 16,15 22-1-16,-6-9-2 16,9 7-1-16,-5 0 1 15,2-8-2-15,-5-8 0 16,-3-7 0-16,-3-8 0 16,-8-25-1-16,0 0 1 15,0 0 0-15,-6-25-1 16,-5-2 1-16,-7-10 0 15,1-3-1-15,-6-8 0 16,2 0 0-16,-3 0 1 16,3 6 0-16,2-2-1 15,4 5 0-15,3-1 1 0,6 4-1 16,2 5 0-16,6 2 0 16,4 0 2-16,6 1-3 15,1 1 2-15,8 2 0 16,2 4-2-1,4 0 2-15,2-6-1 0,2 0 0 16,0 6-1-16,-6 2 1 16,4 5-2-16,-29 14-1 15,33-15-3-15,-35-4-15 16,2 19-17-16,-8 27-1 16,-1-4 0-16,-11 0 1 15</inkml:trace>
  <inkml:trace contextRef="#ctx0" brushRef="#br0" timeOffset="16500.834">8828 6157 80 0,'0'0'37'0,"27"13"0"16,-4-18 0-16,-2-13-30 16,12 15-1-16,-12-17-3 15,4 3-1-15,1 0-3 16,-7-8-6-16,17 11-29 15,-16-1-1-15,1 4 0 16,-8-10-1-16</inkml:trace>
  <inkml:trace contextRef="#ctx0" brushRef="#br0" timeOffset="16907.1038">9347 5651 82 0,'11'-29'39'0,"-11"29"1"16,0 0-1-16,0 0-25 16,0 0-8-16,-21 17-2 15,4 4-1-15,1 6-1 16,-5 6-1-16,4-3-1 16,-2 9-1-16,3-1 1 15,6-9-1-15,7 2 1 16,8-12-1-16,-5-19-1 15,25 28 1-15,-5-12 1 16,5-14-1-16,-2 0 0 16,2 3 1-16,2-3 0 15,0 8 0-15,-2 7 1 0,-6 0 0 16,-1 8 1-16,-9 10 0 16,-5 1 0-16,-9 5 0 15,-5-3 0-15,-7 0 0 16,-5-5-1-16,-1 0-1 15,-4-8-2-15,6-6-2 16,-8-21-5-16,29 2-30 16,0 0-2-16,0 0 1 15,-10-35-1-15</inkml:trace>
  <inkml:trace contextRef="#ctx0" brushRef="#br0" timeOffset="17313.3783">9679 5802 97 0,'19'2'39'16,"-19"-2"0"-16,0 0-3 15,11 25-30-15,-5 2 0 16,-8-4-3-16,6 15 0 16,-6-3-1-16,2 1-1 15,-2 6 0-15,2-3-1 16,0-7 0-16,6-5 0 15,0-2 0-15,-6-25 0 16,21 27 0-16,-21-27 0 16,29 13-1-16,-10-14 1 0,1-7 1 15,3-2-1-15,0-5 0 16,2 1 1-16,0-9-1 16,0-1 1-16,-2 6-1 15,-3 1 0-15,-1 4 0 16,-2 3 1-16,-17 10-1 15,21-21 0-15,-21 21 0 16,0 0 0-16,0 0 0 16,20-8-1-16,-20 8-1 15,0 0-2-15,0 0-9 16,0 0-27-16,-18 4 0 16,1-14 0-16,17 10 0 15</inkml:trace>
  <inkml:trace contextRef="#ctx0" brushRef="#br0" timeOffset="17532.1388">9644 5697 92 0,'0'0'38'16,"11"-29"1"-16,13 8 0 15,-1-16-33-15,13 12-2 16,-1-15 1-16,4 13-2 15,-7-5-1-15,-3-1-2 16,-2 12-4-16,-17-10-14 16,-10 31-20-16,0 0-1 0,0 0 0 15,-19 27 0-15</inkml:trace>
  <inkml:trace contextRef="#ctx0" brushRef="#br0" timeOffset="17735.278">9717 5768 89 0,'0'0'40'16,"4"19"0"-16,-4-19 0 16,21-2-30-16,-21 2-3 15,39-21-2-15,-18-2-1 16,4 4-2-16,2-4 0 16,0 3-2-16,0 3-2 15,-8-6-2-15,6 19-9 0,-25 4-27 16,20-17 0-1,-20 17-1-15,0 0 0 16</inkml:trace>
  <inkml:trace contextRef="#ctx0" brushRef="#br0" timeOffset="18032.1636">10124 5511 101 0,'18'-27'40'0,"10"4"0"15,-4-27-6-15,14 25-26 16,-7-13-2-16,10 9-2 16,-7-2-2-16,5 0 1 15,-4 3-3-15,-3 3 1 0,-5 4-1 16,-2 5 0-16,-7 5-2 15,-18 11 1-15,23-14-5 16,-23 14-16-16,0 0-17 16,-23-5-2-16,13 24 1 15,-13-8-1-15</inkml:trace>
  <inkml:trace contextRef="#ctx0" brushRef="#br0" timeOffset="18188.4215">10359 5401 109 0,'6'46'41'0,"-6"-7"1"16,12 18 0-16,-4-3-36 16,7 7-1-16,-2 1-1 0,3-3-4 15,3 6-6-15,-21-21-35 16,18 8-2-16,-14-17 0 16,1-1 1-16</inkml:trace>
  <inkml:trace contextRef="#ctx0" brushRef="#br0" timeOffset="34236.1069">14923 14438 20 0,'0'0'31'0,"0"0"1"0,-17-2 1 15,17 2-14-15,0 0-3 16,-20-21-2 0,20 21-2-16,0 0-4 15,0 0-3-15,0 0 0 0,-2-18-2 16,2 18 1-16,0 0-1 16,-13-23 1-16,13 23-2 15,0 0 0-15,0 0 0 16,-21-23 0-16,21 23-1 15,0 0 0-15,-18-23 0 16,18 23 0-16,0 0 0 16,-21-23 0-16,21 23 0 15,-17-21 0-15,17 21-1 0,-19-19 1 16,19 19-1 0,-22-15 1-16,22 15-1 15,-23-23 0-15,23 23 1 16,-21-19-1-16,21 19 0 0,-23-18 1 15,23 18-1-15,-25-15 0 16,25 15 0-16,-25-2 0 16,25 2 1-16,-25-4-1 15,25 4 0-15,-29-2 0 16,29 2 1-16,-27 2-1 16,9-10-1-16,1 7 3 15,-2-3-3-15,-1 2 1 16,1 0 0-16,-2 4 0 15,2 0-1-15,-3-2 1 16,5 2 0-16,17-2-1 16,-33 11 1-16,33-11 1 15,-29 8-1-15,29-8 0 0,-31 2 0 16,31-2 0-16,-29 7 0 16,12-5 0-16,17-2 0 15,-31 8 0-15,14-4 0 16,17-4-1-16,-31 9 2 15,31-9-2-15,-27 16 1 16,27-16 1-16,-23 13-1 16,23-13 0-16,-17 10 0 15,17-10 1-15,-18 4-2 16,18-4 1-16,-19 0 0 16,19 0 0-16,-21 9 0 15,21-9 0-15,-24 6 0 0,24-6 0 16,-23 15 1-16,23-15-1 15,-19 14 0-15,19-14 0 16,-17 6 0-16,17-6 0 16,0 0 0-16,-22 15 0 15,22-15-1-15,-19 19 1 16,19-19 0-16,-21 21-1 16,21-21 1-16,-21 29 0 15,21-29 1-15,-20 23-1 16,20-23 0-16,-15 21 0 15,15-21 1-15,-13 21-1 16,13-21 0-16,-18 21 0 16,18-21-1-16,-19 25 1 0,19-25 0 15,-17 29-1-15,17-29 1 16,-22 33 0-16,22-33 0 16,-17 26 0-16,7-6 0 15,10-20 0-15,-15 28 0 16,7-10 1-16,2-1-2 15,6-17 1-15,-11 36 0 16,11-36 0-16,-10 27 0 16,6-8 0-16,-1 1 0 15,1-3-1-15,0 4 2 16,-2-2-1-16,2 0 0 16,0 4 0-16,-1-2 0 15,1 0 0-15,4-21 0 0,-6 33 0 16,2-16 0-16,4 3 0 15,0 4 0-15,0 0 1 16,2 0-2-16,0-1 2 16,2 8-1-16,-2-2 0 15,0 0 0-15,1-4 0 16,-3-2 0-16,2-2 1 16,0 0-1-16,0 6 0 15,0-2 1-15,0-6-1 16,0 2 0-16,0 0 0 15,-2-21 0-15,10 38 0 16,-5-11 0-16,3-6 0 16,0 4 0-16,-8-25 0 0,21 35 0 15,-9-14 0-15,3 2 0 16,-15-23 1 0,31 15-1-16,-14-5 0 15,1-4 0-15,-1 11 1 0,0-6-1 16,3-5 0-16,-20-6 0 15,34 23 0-15,-16-6 0 16,1-3 0-16,2-1 1 16,0-5-1-16,3 2 0 15,-3-1 0-15,4 6 0 16,2-3 0-16,0-8-1 16,2 5 2-16,-2 1-1 15,2-4 0-15,0 5-1 16,2 3 1-16,-1-7 1 15,-1 1-1-15,2-6 0 16,-2 4 0-16,2-1 0 16,2-3 0-16,0-4 0 0,1-5 0 15,-1-1 0-15,4 0 0 16,-3 1 0-16,1-3 0 16,0-3 0-16,0-5 0 15,-3 7 0-15,1-2 0 16,-2 1 0-16,-2-5 0 15,0 0 0-15,-2-3 1 16,2 1-1-16,0 6 0 16,-4-6 0-16,2-3 1 15,-2-4-1-15,0 6 0 16,2-1 0-16,-2 0-1 16,-2 2 2-16,0-2-1 0,2 2 0 15,-1-2 0-15,-3 7 0 16,-2-3 1-16,0-2-1 15,-1 2 0-15,-1-7 0 16,0 5 1-16,-1-4-1 16,-1 2-1-16,-1-4 1 15,1 0 1-15,-3-2 0 16,-1 3-2-16,-1-3 2 16,-2 0-2-16,-2 2 2 15,-5-4-2-15,-1 2 2 16,0 0-2-16,-3 2 1 15,-1-1 0-15,2-1-1 16,-6-4 2-16,4 0-1 0,-2 1 0 16,1-1 0-16,-1 2 0 15,-2-1 0-15,0 1 1 16,-1 4-1-16,-1 4 0 16,-3 3 0-16,-3-1 1 15,-1-2-2-15,-4 2 2 16,-2-2-1-16,-3 4 0 15,-2 1 0-15,-3-5 0 16,-6 0 0-16,-2 6 0 16,1-3 0-16,-1 3 0 15,1 6 0-15,-1-5 0 16,4 1 0-16,3 11 1 16,5-4-3-16,7 8-4 0,-12-17-17 15,32 15-17-15,-33-4-1 16,33 4 0-16,-20-16-2 15</inkml:trace>
  <inkml:trace contextRef="#ctx0" brushRef="#br0" timeOffset="38033.176">8409 8311 18 0,'0'0'31'0,"0"0"0"15,0 0 2-15,0 0-13 16,-19-6-4-16,19 6-3 15,0 0-4-15,0 0-1 0,-17-13-2 16,17 13-2-16,-18-12 0 16,18 12 1-16,-19-5-2 15,19 5 0-15,-17-4 0 16,17 4-1-16,-19 0-1 16,19 0 0-16,-20-2 0 15,20 2 0-15,-19-8 0 16,19 8-1-16,-19-4 0 15,19 4 1-15,-18 6 0 16,18-6-1-16,0 0 1 16,-25 17-1-16,25-17 2 15,-17 12-2-15,17-12 1 16,-19 8-2-16,19-8 2 0,-24 19-1 16,24-19 0-16,-25 11 1 15,25-11-3 1,-27 25 3-16,27-25-1 15,-29 25 0-15,29-25 0 0,-25 21 0 16,25-21 0-16,-23 23 0 16,23-23 0-16,-25 21 0 15,25-21 1-15,-23 20-1 16,23-20-1-16,-25 23 1 16,25-23-1-16,-23 30 1 15,23-30 0-15,-20 27 0 16,11-8 0-16,1 2 0 15,0-1 0-15,1-3 0 0,-1 2 1 16,8-19-1 0,-15 33 0-16,7-16-1 15,8-17 1-15,-12 32 0 16,5-8 0-16,1-1-1 0,0 3 1 16,-2 3 0-16,2-2 0 15,1 2 0-15,1-4 1 16,-4-6-2-16,2 2 2 15,2 0-1-15,4-21 0 16,-13 35 0-16,13-35 0 16,-12 28 1-16,7-10-2 15,-1-1 1-15,2 2 0 16,0-2 0-16,-2 1 0 16,4-1 0-16,-2 2 0 15,3 2 0-15,-1-4 0 16,0 3 0-16,2-20 0 15,0 32 0-15,2-5 0 0,1-4 0 16,1 2 0-16,2-2 0 16,0 12 0-16,2-1 0 15,1 4 0-15,-1-3 0 16,2-4 0-16,1-1 0 16,1-1 0-16,-1 8 0 15,5-11 0-15,-1 3 1 16,3 0-1-16,1 0 0 15,-2 0 0-15,4 1 1 16,1 5-2-16,1-8 2 16,-2 3-2-16,2-3 2 15,-2 2-1-15,4 0-1 16,1-1 2-16,-1-1-1 0,0-2 1 16,4 2-1-16,0-4 0 15,1 0 0-15,3-2 1 16,0 0 0-16,4 0-1 15,1 1 1-15,3-3 0 16,1 2-1-16,1-2 1 16,-1 2 0-16,0-2-1 15,1-3 1-15,-3-1-1 16,-1 4 1-16,-2-5-1 16,3 1 0-16,1-2 1 15,-1-3-1-15,1 1 0 16,-3 5 1-16,3-5-1 0,1-3-1 15,1 2 2-15,-3-3-1 16,-1 1 0-16,1 3 1 16,1-3-1-16,1-2 0 15,2-2 0-15,1-6 0 16,1 0 0-16,0 2 0 16,1-2 1-16,-1-2-2 15,-2-5 2-15,3 5-1 16,-3-4 0-16,-3 2 0 15,-5-5 0-15,-1-5 0 16,0 1 0-16,-3-4 1 16,-3-2-1-16,0-2 0 15,-2-2 0-15,0-4 0 0,0 4 0 16,4 0 0-16,-2 0 0 16,0 0 0-16,-2 6 0 15,0-2 0-15,-2 2 0 16,-4 5 0-16,1-5-1 15,-5 0 1-15,-4-4 0 16,1-2 0-16,1-4 0 16,-1 1 1-16,1-5-1 15,1 0-1-15,-1 5 1 16,1 3 0-16,-1 0 0 16,-2 4 1-16,1 1-1 15,-1-1 0-15,1 2 0 16,-2 2 0-16,-1-6 1 0,3-4-1 15,-1 2 0-15,-1 2-1 16,-1 0 1-16,1 0 0 16,-3 4-1-1,1 0 1-15,-4-1 1 0,0 3-2 16,-2-4 1-16,-1-4 0 16,1-4 0-16,-2 3 1 15,0-9-1-15,0-1 0 16,0 3 0-16,-4 0 0 15,2 1 0-15,-2-1 0 16,-2 1 1-16,-2-3-1 16,3 2 0-16,-3 1 0 15,-4-3 0-15,4 3 0 0,-1 1 1 16,-1-2-2 0,0 8 1-16,1 2 1 15,-1 0-2-15,-2 2 2 16,1-4-1-16,-3 2 0 0,-2-2-1 15,-1 2 2-15,0-3-1 16,-3 1 0-16,-1-2 0 16,0 8 0-16,-3-1 1 15,3 5-1-15,-4 0 0 16,0 1 0-16,-4 5 0 16,0-1 0-16,-2 0 0 15,-4-3 0-15,0-2 1 16,-1-1-1-16,-1 5-1 15,-2-1 1-15,1-1 0 16,-1-4 0-16,0 1 1 16,1 3-1-16,-1 3 0 15,0 1 0-15,1-3 1 0,1-7-1 16,-2 11 0-16,1-9 0 16,-1 9-1-16,4-1 0 15,-1-3 1-15,1 1 0 16,0-3 0-16,-2 11 0 15,2-3 0-15,1 4 0 16,-1-6 0-16,0 2 1 16,0 1-1-16,-1-1 0 15,1 8 0-15,0 0 0 16,2-8 0-16,-2 6 0 16,4 2 0-16,-1-2-1 15,1 4 1-15,4-4 1 16,-4 0-1-16,4-8 0 0,-2 6 0 15,0 4 0-15,-2 4 1 16,0-4-1-16,0 0 1 16,-6 5-1-16,2-3 0 15,0 13 0-15,-1-1 0 16,-1-1 0-16,0-3 0 16,3 1 0-16,1 10-1 15,-2 4 1-15,0 0 0 16,0-10 0-16,-1 8 1 15,1 0-2-15,-4 8 0 16,2 3-1-16,8 8-2 16,-11-27-13-16,34 27-24 0,-21-5 1 15,17-8-2-15,-5-14 1 16</inkml:trace>
  <inkml:trace contextRef="#ctx0" brushRef="#br0" timeOffset="39892.65">10084 10225 62 0,'-20'-11'31'0,"20"11"1"0,0 0-8 16,0 0-14-16,2 17-2 15,-2-17-2-15,0 0 1 16,0 0-1-16,0 0-1 16,18 8-1-16,-1 1 1 15,-17-9-1-15,27 27 0 16,-10-11-1-16,8 10-1 16,1 9 1-16,4 9-1 15,3 0 0-15,8 12-1 16,5 3 0-16,10 7 1 15,4 8-1-15,7 5 0 16,7 3 0-16,7 5-1 0,0-1 2 16,1 2-1-16,1 3-1 15,-4-3 0-15,2 0 1 16,-5-2-1-16,-3-7 1 16,-4 0 0-16,-1-3-1 15,-2 5 1-15,-5-10 0 16,5 0-1-16,-6-6 0 15,-1-7 1-15,-3 1-1 16,2-7-1-16,-2-2 1 16,-4-12 1-16,0 0-1 15,-3 5-1-15,-5-1 0 16,0 2 1-16,1-4 0 16,-5 1 0-16,1-1 2 0,-3 0-3 15,-3 4 1-15,0-5 1 16,-1-3 0-16,3-3-1 15,0 1 0-15,-3 1 0 16,1 3 0-16,2 4 0 16,-3-5 0-16,1 5 0 15,0-4 1-15,-4 6-1 16,0 0 0-16,-1 1 1 16,1-7-1-16,0-2 0 15,0-3 0-15,0-2 0 16,0 7 0-16,0-7 0 15,-2-6 0-15,0-2 0 16,-4 4 0-16,0 1 1 0,2 1-1 16,0-2 0-16,-4-4 0 15,0 4 1-15,4 4-1 16,0-1 0-16,2-5 0 16,-2-2-1-16,-2 4 2 15,0-4-2-15,-2 4 2 16,0-4-2-16,0-4 1 15,-3 2 0-15,-5 0 0 16,4-3 0-16,-1-3-1 16,-1 2 2-16,1-1-1 15,-1 3 0-15,0-4 0 16,1 4 0-16,-1 0 0 16,2 3 0-16,1-5 0 0,-1 4 0 15,-2-2 0-15,4-4 0 16,-3 3 0-16,1-1 0 15,-2 2 0 1,5-2 0-16,-1 4 0 0,0 4 0 16,2-2-1-16,-3 10 2 15,3-8-1-15,-2-6 0 16,2-2 0-16,-23-17 0 16,27 25 0-16,-27-25 0 15,19 18 0-15,-19-18 0 16,18 13 0-16,-18-13 0 15,19 25 1-15,-6-6-1 16,-13-19 0-16,26 25 0 0,-26-25 0 16,23 17 0-1,-23-17-1-15,0 0 0 16,0 0 0-16,0 0 0 16,0 0 0-16,0 0-1 0,-29-25-1 15,29 25-1-15,-31-25 0 16,8 2-2-16,23 23-2 15,-43-46-5-15,43 46-15 16,-23-25-11-16,23 25 1 16,-38-21 2-16</inkml:trace>
  <inkml:trace contextRef="#ctx0" brushRef="#br0" timeOffset="40330.167">13428 14240 50 0,'-25'8'34'15,"25"-8"1"-15,0 0 0 16,-21 2-18-16,31 17-7 16,-10-19-2-16,3 19 0 15,-3-19-2-15,0 0-1 16,24 10 0-16,-3-5 0 15,-2 1-1-15,12 8-1 16,2-5 0-16,5-1-1 16,-1 1 0-16,5 1-1 15,-1-4 0-15,-3-2-1 16,-1-10 1-16,-8-6 0 0,-4-9-1 16,-2 0 0-16,-3-2 0 15,-7 2 1-15,1-6-1 16,-3 0 0-16,-1 1 0 15,-3-9 0-15,-3 4 0 16,-4-7 0-16,-4-8 1 16,-3-2-1-16,-5-6 0 15,-3 2-2-15,-1 1 0 16,-1 3 0-16,7 13-5 16,-17-11-26-16,25 25-7 15,2 21 0-15,0 0-2 16</inkml:trace>
  <inkml:trace contextRef="#ctx1" brushRef="#br0">4095 2301 0</inkml:trace>
  <inkml:trace contextRef="#ctx1" brushRef="#br0" timeOffset="140.6358">3612 248 0</inkml:trace>
  <inkml:trace contextRef="#ctx0" brushRef="#br0" timeOffset="127363.9414">7883 9556 26 0,'-6'19'29'0,"6"-19"1"16,-25 14 1-16,25-14-15 15,-25 3-3-15,25-3-1 16,0 0-3-16,0 0-1 16,0 0-2-16,0 0-1 15,12-40 1-15,3 17-1 0,-3-23 0 16,11-2-1-16,0-11-1 16,10-8 1-16,1-10-1 15,13 0 0-15,-3-5-2 16,8-1 1-16,-2 3-1 15,2-1 0-15,-4 2 0 16,-3 3-1-16,-7 8 0 16,-3-1 0-16,-8 12 1 15,-4 11-1-15,-5 7 0 16,-3 16 0-16,-5 0 0 16,-10 23-1-16,0 0-1 15,0 0-2-15,0 0-2 0,0 0-9 16,2 41-23-16,-18-16-1 15,5 25 1-15,-14 1 0 16</inkml:trace>
  <inkml:trace contextRef="#ctx0" brushRef="#br0" timeOffset="127723.3319">7952 9581 46 0,'-11'23'33'0,"1"-4"2"16,10-19 0-16,-15 29-11 0,15-29-16 15,0 0 1-15,0 0-1 16,-6-19-3-16,10-10 0 16,15-4-2-16,2-17 1 15,18-9-1-15,7-16 0 16,16-15-1-16,7-12 1 15,8 6-1-15,1 1-1 16,-5 4 1-16,-8 11-1 16,-9 11 0-16,-11 9 1 15,-14 20-2-15,-12 11 1 16,-8 8-1-16,-11 21 0 16,10-31-3-16,-10 31-1 15,0 0-4-15,16 22-21 0,-16-22-11 16,-10 44 0-16,-6-12 0 15,1 22 1-15</inkml:trace>
  <inkml:trace contextRef="#ctx0" brushRef="#br0" timeOffset="128660.8854">8373 9738 69 0,'0'0'35'15,"-8"-32"0"-15,8 32 1 16,-25-31-24-16,25 31-3 16,0 0-2-16,-19-10-1 15,19 10-2-15,-20-17 0 16,20 17 0-16,-25 6-1 15,8-6-1-15,0 4 0 16,-5 3-1-16,-1 12 0 16,-4 5 0-16,-4 2-1 15,2-3 0-15,1 12 1 16,-1-1-1-16,2 7 0 16,3-3 0-16,3-3 0 15,4 7 0-15,1-4 0 0,5 8-1 16,1-6 0-16,6 7 2 15,1-3-1-15,4-2 1 16,3-4-1-16,4 1 1 16,6-5-1-16,3-9 2 15,8-6-2-15,4-5 1 16,4-11-2-16,3-4 1 16,5-5 1-16,1-10 0 15,3-7-1-15,-1-1 0 16,-3-3 0-16,-3-6 0 15,-1 0 1-15,-3-5-1 16,-3-2 1-16,-2-6-1 0,-6 0 0 16,-3 0 1-16,-5-4 0 15,-3 0 1-15,-5 0-2 16,-3 2 1-16,-4 4 0 16,-7 6 0-16,-1 3 1 15,-6-1-1-15,-1 3-1 16,-8 4 1-16,2 1 0 15,-6 6-1-15,1 3-1 16,-1 0 0-16,-1-2-4 16,10 36-11-16,-22-15-25 15,15 19-1-15,-14 14-1 16,-3 13 1-16</inkml:trace>
  <inkml:trace contextRef="#ctx0" brushRef="#br0" timeOffset="132098.5583">11256 16436 69 0,'-2'-26'34'0,"1"8"0"16,1 18-5-16,-18-34-14 16,18 34-4-16,-4-31-3 15,4 31-2-15,-9-25-2 16,9 25-1-16,0 0 0 16,-29-8-1-16,11 10 0 15,1 14-1-15,-8 5 1 16,2 8-1-16,-4 5 0 15,0 8-1-15,2 12 1 0,5 4-1 16,7 7 1-16,7 0 0 16,12-7-1-16,11-1 1 15,10-11-1-15,12-13 0 16,11-14 1-16,10-13-1 16,3-12 0-16,5-15 1 15,-2-8 0-15,-7-9-1 16,-9-4 1-16,-9-3 0 15,-18-4 0-15,-17 1 1 16,-16-2-1-16,-15 2-1 16,-13 0-1-16,-9 2 2 15,-7 4-2-15,2 7 1 16,-2 8-1-16,6 14 1 0,8 3-2 16,3 6 1-16,18 20-1 15,-1-5-6-15,36 20-28 16,-12-4-2-1,15 9 0-15,2-9-2 0</inkml:trace>
  <inkml:trace contextRef="#ctx0" brushRef="#br0" timeOffset="132489.1979">11640 16475 85 0,'-4'-19'36'16,"-3"-4"2"-16,7 23-2 15,-16-35-27-15,16 35-2 16,0 0-2-16,0 0-1 15,0 0 1-15,25 35-3 16,-7-9-1-16,7 13 1 16,4 3-1-16,9 6 0 15,5 4 0-15,5 3-1 16,0-7 1-16,-2-2-1 0,-1-5 1 16,-5-7-1-1,-3 1-1-15,-10-10 0 16,-6-6-2-16,-21-19-2 15,25 29-5-15,-25-29-28 0,0 0-1 16,-11-18 1-16,13-1 0 16</inkml:trace>
  <inkml:trace contextRef="#ctx0" brushRef="#br0" timeOffset="132754.8376">12065 16448 82 0,'0'0'35'15,"-31"-25"0"1,31 25-1-16,-35-11-26 16,35 11-1-16,-25 24-1 15,15 1-1-15,-9 8-2 0,4 13 1 16,-9 6-1-16,5 9 0 16,-6 4-1-16,2 1 1 15,0-5-2-15,3-2 0 16,3-9-2-16,4-13-1 15,3-7-2-15,10-30-4 16,6 27-26-16,-6-27-4 16,19-11 0-16,-7-8 0 15</inkml:trace>
  <inkml:trace contextRef="#ctx0" brushRef="#br0" timeOffset="133708.0121">12493 16306 75 0,'-21'-27'35'0,"21"27"0"16,-16-25 1-16,8 8-25 16,8 17-5-16,4-17-2 15,-4 17-1-15,33-27 0 0,-8 15-2 16,6 3 0-16,6 5 0 16,-1 6 0-1,1 7 1-15,-6 9 0 16,-6 14-1-16,-16 9 2 0,-7 8-1 15,-13 1 1-15,-7 4-2 16,-7-6 1-16,-2-8-1 16,2-3 1-16,6-10-1 15,19-27-1-15,-6 21-1 16,24-19 1-16,7-4 0 16,11 0 0-16,7 6 0 15,-1 5 0-15,-3 1 0 0,-8 3 0 16,-10 14 1-16,-15 4-1 15,-8-1 2 1,-16 7 0-16,-7 5-1 16,-9-11 1-16,-5 1 0 15,-3-5-1-15,3-6 0 0,4-11-1 16,6-1-1-16,8-7-2 16,21-2-2-16,0 0-8 15,2-23-26-15,29 18 1 16,-4-13-2-16,13 9 0 15</inkml:trace>
  <inkml:trace contextRef="#ctx0" brushRef="#br0" timeOffset="134176.7863">13152 16329 86 0,'-9'-17'35'16,"-5"-6"1"-16,14 23 0 15,-9-44-31-15,9 44 0 16,23-21-2-16,4 21-1 16,-4 1 1-16,10 9-1 15,-4 11 1-15,0 14 1 16,-12 7-1-16,-9 15 0 15,-18 9 0-15,-9 8 0 16,-12 1 0-16,-8-4-1 16,-1-13-1-16,1-10-1 0,4-14 0 15,10-11 0-15,25-23 0 16,-23-4 0-16,27-15-1 16,10-4 1-16,9 6 0 15,6 0-1-15,7-1 1 16,3 5 0-16,5 5-1 15,1 8 1-15,-1 6 0 16,-4 9 0-16,-5-1 0 16,-4 1 0-16,-6 6-1 15,-7 0-1-15,-1 10-2 16,-17-31-14-16,11 35-20 16,-11-35 0-16,4 25-2 15,-4-25 1-15</inkml:trace>
  <inkml:trace contextRef="#ctx0" brushRef="#br0" timeOffset="134411.1902">13816 16381 106 0,'6'-17'38'0,"-6"17"1"15,0 0 1-15,17 34-34 16,-17-1-1-16,4 18-1 15,-4 7 0-15,2 13-1 16,-2 15-1-16,0 1 0 16,0-1-5-16,-4-15-6 0,19 0-31 15,-11-27 0-15,12-8-1 16,-3-18-1-16</inkml:trace>
  <inkml:trace contextRef="#ctx0" brushRef="#br0" timeOffset="135254.9643">14574 16446 64 0,'0'0'35'0,"0"0"3"16,0-17-2-16,0 17-15 16,0 0-10-16,0 0-3 0,0 0-1 15,0 0-2 1,-25 21-2-16,25-21 0 15,-31 27-1-15,6-10 0 16,0 6 0-16,-10 8-1 0,4 3 0 16,-2 12 0-16,5 8 0 15,-1 2 0-15,7 9-1 16,9 4 0-16,7 2 0 16,14-6 1-16,15-5 0 15,14-14-1-15,13-10 1 16,13-15 0-16,11-19-1 15,7-17 1-15,7-18 0 16,-5-15 0-16,-2-9-2 16,-11-7 2-16,-12-7 0 15,-14-5 0-15,-15-3 1 16,-21 0-2-16,-20 3 0 16,-13 5 0-16,-17 2 0 0,-16 7 0 15,-8 10 0-15,-9 16-1 16,-2 19 0-16,0 7 0 15,3 16-1-15,20 19-5 16,-7-2-25-16,34 17-8 16,3-4-1-16,26 5-1 15</inkml:trace>
  <inkml:trace contextRef="#ctx0" brushRef="#br0" timeOffset="142036.5613">15272 16241 78 0,'-19'-23'36'16,"19"23"3"-16,-23-2-1 15,23 2-25-15,-23-2-3 16,23 2-1-16,0 0-3 15,-18 4-1-15,18-4-1 16,0 0-1-16,0 0-1 16,0 0-2-16,0 0 1 15,43 0-1-15,-9 2 0 16,11 11 1-16,3-5-1 16,14 3 0-16,-3 3 0 15,3 3 0-15,-4 0 1 16,-6 4-1-16,-13-5 0 15,-5-5 0-15,-7 6 2 0,-9-3-1 16,-7 7 0-16,-3-4-1 16,-6 2 0-16,-6 6 1 15,-5 12 1-15,-9 13-1 16,-7 7 0-16,-8 14-1 16,-3-2 0-16,-7 14 0 15,1-3 0-15,-1-3 0 16,3-10 0-16,7-15 0 15,8-14 0-15,8-18 0 16,17-20-1-16,0 0-4 16,13-18-2-16,1-26-8 15,28 10-26-15,-15-14 0 16,17 9-1-16,-3-18 2 0</inkml:trace>
  <inkml:trace contextRef="#ctx0" brushRef="#br0" timeOffset="142427.2016">16198 16310 87 0,'23'-37'38'15,"0"12"0"-15,-19-5 0 16,-4 30-28-16,-2-21-3 16,2 21 0-16,-23-2-2 15,2 9-1-15,-6 15 0 16,-2 14-2-16,-2 10 1 15,0 15-2-15,2 5 1 0,6 6-1 16,6 3 1-16,11-2-2 16,12-13 0-1,13-18 0-15,14-19 1 0,17-23-1 16,4-15 0-16,6-20 0 16,-2-13 0-16,-4-6 1 15,-14-3 1-15,-11-7-2 16,-15 9-1-16,-18 7 2 15,-10 6-2-15,-11 19 1 16,-11 4 1-16,-5 11-2 16,2 8 0-16,-3 15-3 15,9 14-1-15,-11-16-18 0,17 30-17 16,0-11-1-16,17 12-1 16,-3-7 1-16</inkml:trace>
  <inkml:trace contextRef="#ctx0" brushRef="#br0" timeOffset="142755.3451">16163 16782 102 0,'-19'-14'38'16,"0"24"1"-16,-18-14-3 0,10 42-28 15,-17 3-3-15,7 9-1 16,4 1-2 0,12 3-1-16,17-2 0 15,18-12 0-15,20-9 0 0,18-18 0 16,12-19 1-16,9-11 0 16,-1-15 0-16,-3-9 1 15,-15-9 0-15,-11 6-1 16,-24-7 0-16,-19 1-2 15,-19 6 0-15,-18 1-4 16,6 22-33-16,-27-2-4 16,0 19-2-16,-9 8-1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19:51.315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7987 6163 71 0,'-12'-23'35'15,"12"23"2"-15,-17-37-1 16,17 37-23-16,0 0-4 16,-10-21-3-16,10 21 0 15,18-13-1-15,-18 13-2 16,40 34 1-16,-15 7 0 15,14 10-2-15,0 1 0 0,7 6 0 16,-2 3-2-16,-1-7 2 16,-5-12-2-16,-1-15 1 15,-12-31-2-15,-8-21 2 16,-9-19 0-16,-8-8 0 16,-13-25 0-16,-5-9-1 15,-7-2 0-15,-4-8 0 16,-2 8 1-16,2 9-1 15,0 8 0-15,2 4-1 16,8 15 1-16,6 6-1 16,7 6-3-16,-2 5-2 15,8 35-18-15,17-17-15 0,-17 17-1 16,26 0 0-16,-7 17-1 16</inkml:trace>
  <inkml:trace contextRef="#ctx0" brushRef="#br0" timeOffset="531.3003">8300 5489 84 0,'-2'-26'37'16,"2"26"0"-16,0 0 1 15,13 40-29-15,-13-40-3 16,17 48-1-16,-5-19-1 0,7 11 0 15,-5-11-2-15,3-1 0 16,-7-5-1-16,-10-23-1 16,0 0 1-1,0 0-1-15,6-40 1 0,-14-6-1 16,-4-6 1-16,-3-21-1 16,-2-9 0-16,-3-6 1 15,1-2-2-15,2 5 1 16,1 14 0-16,5 10-1 15,3 11 1-15,6 23 0 16,2 27 0-16,17-4 0 16,3 35 1-16,5 9 0 15,6 8-1-15,1 6 0 0,5 2 1 16,0-5-1 0,-3-1 0-16,-7-10 0 15,-2-15 1-15,-7-7-1 16,-18-18 2-16,17 19-1 0,-17-19 0 15,0 0 0-15,-23-10-1 16,6 5 1-16,-5-7-1 16,-1 4 0-16,-6-3-1 15,0-3-1-15,2 3-2 16,-3-6-3-16,30 17-12 16,-37-20-20-16,37 20-1 15,-25-30 1-15,25 30-1 16</inkml:trace>
  <inkml:trace contextRef="#ctx0" brushRef="#br0" timeOffset="859.4197">8381 4864 91 0,'-4'-17'38'0,"4"17"0"16,5-17-1-16,-5 17-30 15,20 9-2-15,1 7 0 16,-4-3 0-16,6 16-1 15,1 1-2-15,-1 1 0 16,-4 0 0-16,-4 0-1 16,-1-10 0-16,-14-21-1 15,21 5-1-15,-21-5 2 16,25-42 0-16,-11 8-1 16,-1-5 1-16,3-3-1 15,-3 2 0-15,-1 7 0 16,-3 4 1-16,-3 3-2 0,-6 26 0 15,4-27-2-15,-4 27-4 16,0-25-13-16,0 25-19 16,4-17-2-16,-4 17 0 15,4-22 0-15</inkml:trace>
  <inkml:trace contextRef="#ctx0" brushRef="#br0" timeOffset="1156.3099">8701 4363 94 0,'4'-19'40'0,"-4"19"-1"15,0 0 1-15,0 0-31 16,13 27-3-16,1 2 0 16,-3-2-2-16,5 7-2 15,-3 7-1-15,4-1-1 16,1-2-3-16,-9-15-3 16,16 18-22-16,-25-41-12 15,20 23-2-15,-20-23 1 0,0 0 1 16</inkml:trace>
  <inkml:trace contextRef="#ctx0" brushRef="#br0" timeOffset="1437.5756">8745 4051 73 0,'0'0'36'16,"23"-12"0"-16,-23 12-2 16,48 21-20-16,-48-21-2 0,49 50-4 15,-28-19-2-15,12 13-1 16,-8 2-3-16,2-2 0 16,-6-2-2-1,-4-15-3-15,6 6-6 0,-23-33-29 16,16 17-1-16,-16-17 1 15,4-19-1-15</inkml:trace>
  <inkml:trace contextRef="#ctx0" brushRef="#br0" timeOffset="1656.3363">8737 4126 86 0,'-27'-20'36'15,"10"-14"1"-15,19 9 0 0,6-10-31 16,24 11 1-16,5-9-1 15,15 20 0 1,-4-9-1-16,8 30 1 16,-11 9-1-16,-5 27-2 0,-15 4 1 15,-15 16-4-15,-10 5 0 16,-14-16-8-16,16 7-32 16,-25-24-1-16,8-5-2 15,-6-27 0-15</inkml:trace>
  <inkml:trace contextRef="#ctx0" brushRef="#br0" timeOffset="5094.0076">9567 5115 66 0,'0'0'36'15,"7"-28"0"-15,-7 28 1 0,0 0-26 16,0 0-4-16,-23 19 0 16,21 25-1-16,-13 6 0 15,5 25-1-15,-9 5 0 16,4 20-2-16,-7 5 0 16,1 7 0-16,-2-5-2 15,2-9-1-15,0-14 1 16,1-17-3-16,11-11-2 15,-5-21-1-15,12-1-8 16,2-34-27-16,-19 6 1 16,19-6-1-16,-19-27 1 15</inkml:trace>
  <inkml:trace contextRef="#ctx0" brushRef="#br0" timeOffset="5328.3973">9164 5848 95 0,'-10'19'38'16,"2"10"1"-16,8 32-7 16,-7-22-25-16,16 11-2 15,-3-2-1-15,11-2 0 16,3-10-1-16,10-20-2 16,3-15 0-16,10-10-1 15,3-16 1-15,0-4-1 16,-1-9-1-16,-5-4-3 15,5 17-8-15,-18-12-27 0,0 12 0 16,-16-5-1-16,3 10 0 16</inkml:trace>
  <inkml:trace contextRef="#ctx0" brushRef="#br0" timeOffset="5750.2936">9644 4502 79 0,'2'-29'37'0,"-2"29"0"15,11 17 0-15,18 18-30 16,-19-9-1-16,13 22-2 0,-4-3 0 15,8 14-2-15,0-1-4 16,-2-9 0-16,4-3-5 16,-29-46-18-1,33 29-12-15,-33-29 0 0,19-7-1 16,-20-20 1-16</inkml:trace>
  <inkml:trace contextRef="#ctx0" brushRef="#br0" timeOffset="6000.3069">9636 4540 82 0,'-40'-35'36'16,"9"14"1"-16,4-9 0 16,19 9-31-16,6-14 0 15,23 12-1-15,6 0-1 0,16 11 0 16,3-1 0-16,10 5-1 16,-2 16-1-1,0 9 1-15,-8 10-1 16,-9 17 1-16,-12 6-2 0,-11 10 0 15,-13 5 0-15,-6 0 0 16,-9-5-2-16,-3-9-1 16,1-5-2-16,-5-25-6 15,21-21-29-15,0 0-2 16,0 0 1-16,0-34-1 16</inkml:trace>
  <inkml:trace contextRef="#ctx0" brushRef="#br0" timeOffset="6234.6914">10043 4195 86 0,'0'0'37'16,"0"0"1"-16,-2 21 1 15,23 4-33-15,-19-2-1 16,12 13 0-16,-4-3-1 15,5 11-2-15,-2 8-2 16,1-14-3-16,7 22-9 16,-13-32-25-16,9 5-2 15,-17-33 0-15,20 31 0 16</inkml:trace>
  <inkml:trace contextRef="#ctx0" brushRef="#br0" timeOffset="6890.9725">10250 3982 78 0,'0'0'38'16,"0"0"1"-16,21 13-1 15,-21-13-27-15,17 56-4 16,-9-16 0-16,11 16-2 16,-3-10 0-16,1 9-4 0,-2-7 2 15,3-7-2-15,-5-9 0 16,-3-7-1-16,-2-4 0 16,-8-21 1-16,0 0-1 15,0 0 0-15,-20-28 0 16,7-3 0-16,-1-8 0 15,-1-5 0-15,3-15-1 16,3-1 1-16,5 7-1 16,8 5 2-16,7 0-2 15,5 8 1-15,5 9-1 16,4 8 2-16,4 23 0 16,-4 11-1-16,0 10 2 15,-6 12-3-15,-7 9 2 0,-4 4 0 16,-10 6 0-16,-4-2-1 15,-4-10 1-15,-1-9-2 16,-1-4 1-16,0-6-1 16,12-21 0-16,-5 23 1 15,5-23-1-15,0 0 0 16,29 6 1-16,-12 1 0 16,6-5 0-16,4 2 1 15,0 0-1-15,0 0 0 16,0 5 0-16,-2-5 0 15,-5-4 1-15,-3 0-2 16,-17 0 1-16,21-2-1 16,-21 2-2-16,0 0-3 0,21-2-10 15,-21 2-23-15,0-23-1 16,-4 6 0-16,4 17 0 16</inkml:trace>
  <inkml:trace contextRef="#ctx0" brushRef="#br0" timeOffset="7297.2459">10593 3849 81 0,'4'-19'38'0,"2"-15"-1"16,13 3 2-16,-4-13-30 15,18 7-2-15,-4-18 0 0,10 11-2 16,-9-4-1-16,3 0-2 15,-6 9 0 1,-4 11-3-16,-5 3-1 16,-13 6-2-16,-5 19-3 0,0 0-3 15,4 40-9-15,-29-19-19 16,16 13 0-16,-11-9 0 16,9 33 14-16,-20-25 11 15,23 9 9-15,-1 2 6 16,-9-17 12-16,28 15 20 15,-10-6 2-15,11 10 1 16,-5-28-10-16,27 24-11 16,-27-25-6-16,17 14-2 0,-10-12-2 15,7 0-2 1,-20-19-2-16,19 23-2 16,-19-23-3-16,0 0-5 15,25 21-30-15,-25-21-1 0,0 0-1 16,-4-25 0-16</inkml:trace>
  <inkml:trace contextRef="#ctx0" brushRef="#br0" timeOffset="7531.6336">10934 3589 100 0,'0'0'39'15,"33"-14"1"-15,-16 3-1 16,10 20-33-16,-5-11-2 16,8 4 0-16,-3-2-2 0,-1 8-1 15,-1-6-2-15,-6 0-2 16,4 5-4-16,-23-7-31 16,0 0-1-16,16-30 0 15,-16 30-1-15</inkml:trace>
  <inkml:trace contextRef="#ctx0" brushRef="#br0" timeOffset="7719.1435">11222 3255 100 0,'0'0'41'0,"9"57"-2"16,-16-3 2-16,9 15-34 0,-10 14-1 15,8 11-3-15,2 5-2 16,2-9-6-16,26 4-35 15,-12-26 0-15,7-11-2 16,-6-26-2-16</inkml:trace>
  <inkml:trace contextRef="#ctx0" brushRef="#br0" timeOffset="9375.4918">11436 5064 76 0,'0'0'35'16,"0"0"0"-16,0 0 1 0,-18 9-32 15,15 26 1-15,-9-3 1 16,4 26 0 0,-15 3-1-16,2 22-1 15,-12 7-1-15,-2 13 0 0,-5-1 0 16,3-8-3-16,-5-4 1 15,3-13 0-15,6-8-3 16,4-17 0-16,12-8-4 16,-6-29-3-16,23 6-23 15,0-21-6-15,-23 12 0 16,23-12 0-16</inkml:trace>
  <inkml:trace contextRef="#ctx0" brushRef="#br0" timeOffset="9609.8802">10855 5921 65 0,'0'0'38'0,"0"0"-2"0,0 0 2 15,0 23-22-15,12 29-6 16,-14-8-4-16,15 14 0 16,-5-3-2-16,9-1-3 15,3-6 1-15,5-12 0 16,6-17-2-16,5-20 1 15,5-15-1-15,1-11 0 16,3-11-1-16,-3-12-5 16,16 2-32-16,-20-4-1 15,-3 6 1-15,-10 4-2 16</inkml:trace>
  <inkml:trace contextRef="#ctx0" brushRef="#br0" timeOffset="10531.7837">11646 4333 57 0,'0'0'34'15,"0"0"1"-15,0 23 0 16,19 19-22-16,-13-2-4 16,19 29-1-16,-8-3-1 15,12 14-1-15,-7-1-3 16,5 3-1-16,-6-13 0 16,0-7-1-16,-7-18 0 15,-5-12-1-15,-9-32 1 16,4 22-1-16,-4-22 0 15,-10-31 1-15,-1-13 0 16,-3-16-1-16,-3-13 0 0,0-13 0 16,-1-12 0-16,5-3 0 15,3 3 0-15,6-2 0 16,6 18 0 0,8 14 1-16,7 9 1 0,10 21-1 15,6 18 1-15,2 17 0 16,-4 12 0-16,-4 24 0 15,-10 9 0-15,-7 8-1 16,-14 13-1-16,-8-3 0 16,-11-1 0-16,-6-5-1 15,2-14 0-15,0-15-1 16,6 0 1-16,21-25-1 16,-16 23 0-16,16-23 1 0,22 2 0 15,3 2 0-15,9 5 1 16,7 5 1-1,7-5-1-15,0 1 1 16,-1 3 0-16,-1 3-1 0,-7-3 1 16,-7 0 0-16,-9-1-1 15,-23-12 0-15,27 15-1 16,-27-15-4-16,0 0-17 16,0 0-17-16,2-23 0 15,-11-9 1-15,7-3-2 16</inkml:trace>
  <inkml:trace contextRef="#ctx0" brushRef="#br0" timeOffset="10875.5497">12211 4129 83 0,'17'-1'38'16,"-17"1"-2"-16,22 32 2 0,-1 7-31 15,-13-7-1-15,9 18-2 16,-5 0-1-16,7 4 0 15,-4-5-2-15,3-2 0 16,-1-13-1-16,0-13 0 16,3-7 0-16,1-16 0 15,0-14 1-15,4-5-1 16,0-8 1-16,-2-5-1 16,1 1 0-16,-3-3 1 15,0 5-1-15,-2 0 0 16,-3 8 0-16,-5 2 0 15,-1 4 0-15,-10 17-1 16,13-19-2-16,-13 19-3 0,0 0-16 16,0 0-16-16,0 0 0 15,-29 13 0-15,8 1-1 16</inkml:trace>
  <inkml:trace contextRef="#ctx0" brushRef="#br0" timeOffset="11078.688">12151 4195 77 0,'4'-35'36'16,"8"3"1"-16,-3-11 0 0,13 3-30 16,-5-12-2-16,12 8 0 15,-8-6-2-15,4 0-1 16,-4 14-4-16,-7-10-4 15,9 27-27-15,-21 2-3 16,-2 17 0-16,0 0-1 16</inkml:trace>
  <inkml:trace contextRef="#ctx0" brushRef="#br0" timeOffset="11250.5722">12188 4268 77 0,'21'11'35'15,"0"-15"2"-15,8-5-2 0,-17-20-28 16,23 12-2-16,-10-16-3 16,0-11-5-16,8 6-31 15,-14 1 0-15,-2 6-2 16,-1-3 0-16</inkml:trace>
  <inkml:trace contextRef="#ctx0" brushRef="#br0" timeOffset="11672.4684">12580 3765 86 0,'23'12'38'0,"-23"-12"0"16,7 47 1-16,-7-20-23 0,10 10-11 16,0 3-2-16,5 6-2 15,1 0 2 1,1-4-3-16,2-5 1 15,0-7-2-15,-1-5 2 0,-18-25-2 16,27 18 2-16,-27-18 0 16,0 0-2-16,11-31 2 15,-14 4-1-15,-9 2 2 16,0-11-2-16,-3-5 1 16,-4-1-1-16,1-2 1 15,-3 8-1-15,2-5 0 16,1 7 0-16,9-4 0 15,1 1 0-15,6 6 0 0,4 5-1 16,4-1 1-16,4-8 1 16,1 4-2-1,5 1 1-15,-5 3 0 16,5 10-3-16,-7-10-3 0,16 23-20 16,-25 4-13-16,18-17 0 15,-18 17 0-15,0 17 0 16</inkml:trace>
  <inkml:trace contextRef="#ctx0" brushRef="#br0" timeOffset="11797.4743">12635 3803 103 0,'2'18'38'16,"14"3"2"-16,-16-21-1 0,44-12-34 16,-19-13-3-1,6-11-6-15,13 1-33 16,-20-15-1-16,1 16-2 15,-12-6-1-15</inkml:trace>
  <inkml:trace contextRef="#ctx0" brushRef="#br0" timeOffset="13391.3022">13114 5440 83 0,'0'0'37'0,"0"0"0"16,-18-4 0-16,18 4-30 0,-19 52-1 15,6-14-2-15,5 16 1 16,-9 15-1-16,3 17-1 15,-7 4-1-15,2 6 0 16,-5-6-1-16,3-9-1 16,0-8-2-16,0-14-3 15,15-5-7-15,-15-29-27 16,17-4 0-16,4-21 0 0,0 0 0 16</inkml:trace>
  <inkml:trace contextRef="#ctx0" brushRef="#br0" timeOffset="13703.8243">13253 5574 78 0,'17'-19'37'0,"-17"19"1"0,0 0 0 16,-15 19-27-16,15 19-2 16,-16 1-3-1,8 22 0-15,-13 6-2 16,4 16-1-16,-8-1-1 0,2-3 0 16,0-3-2-16,-1-7 0 15,7-9-2-15,-2-22-2 16,13-1-4-16,-13-35-13 15,19-2-18-15,0 0-2 16,-20 7 2-16,20-7 0 16</inkml:trace>
  <inkml:trace contextRef="#ctx0" brushRef="#br0" timeOffset="14000.7149">12701 5984 86 0,'0'0'38'0,"0"0"1"15,4 46 0-15,-14-15-32 16,20 21 0-16,-6 0-2 16,7 13-1-16,5-6-2 15,3 7 0-15,8-22-1 16,2-8-1-16,4-15 1 15,3-11-2-15,3-16 1 16,2-11 2-16,-5-8-3 16,3-12 1-16,1 7-2 15,-5-22-5-15,21 19-31 16,-23-11-2-16,7 12 1 0,-9-3-2 16</inkml:trace>
  <inkml:trace contextRef="#ctx0" brushRef="#br0" timeOffset="15235.1511">13083 4473 77 0,'-4'-17'37'0,"4"17"0"15,0 0 0-15,-11-20-28 16,30 41 0-16,-11-3-3 16,15 22 0-16,-8 2-3 0,8 12-1 15,0 9-1-15,2 10 1 16,-1-4-2-16,-7-7 0 15,0-3-2-15,-5-15-1 16,5-2-3-16,-13-24-4 16,19 3-28-16,-23-21-1 15,18 2 1-15,-18-2-1 16</inkml:trace>
  <inkml:trace contextRef="#ctx0" brushRef="#br0" timeOffset="15500.7841">13102 4383 82 0,'-21'-58'36'16,"11"14"0"-16,3 0 0 15,20 13-30-15,3-1 0 16,18 16-1-16,-1 1 0 16,15 17 0-16,-7 11-1 15,7 20-1-15,-11 3 0 16,-8 20 0-16,-16 3-2 15,-9 9 0-15,-14-3 0 16,-11 2-2-16,-4-8-1 16,-8-22-3-16,14 15-17 15,-10-41-17-15,29-11 0 16,-29 2-1-16,29-2 0 0</inkml:trace>
  <inkml:trace contextRef="#ctx0" brushRef="#br0" timeOffset="15891.4287">13590 4277 77 0,'0'0'37'0,"20"-17"0"16,-20 17 1-16,0 34-25 15,-12-9-6-15,12 23-1 16,-10 6-2-16,8 9-1 15,-1-1-1-15,3-1-1 0,1-7 0 16,5-10-1-16,6-6-1 16,3-15 2-16,3-13-1 15,3-10-1-15,0-10 1 16,4-1 1-16,2-14-1 16,0 6 0-16,0-4 2 15,2 0-2-15,-2 3 0 16,-2-1 0-16,0 6 0 15,-4 2 0-15,-3 9 0 16,-18 4-1-16,25-14-3 16,-25 14 1-16,17 2-4 15,-17-2-17-15,0 0-14 16,-11-19 0-16,11 19 0 0,-20-6 0 16</inkml:trace>
  <inkml:trace contextRef="#ctx0" brushRef="#br0" timeOffset="16110.1919">13503 4271 87 0,'4'-23'36'16,"0"-2"2"-16,12 4-1 15,-1-30-32-15,10 20-1 16,0-7 0-16,6 9 0 15,-6-2-4-15,0 6 0 0,-2 8-5 16,-17-16-20-16,-6 33-11 16,0 0-2-1,-4 19 1-15,-17 4 0 16</inkml:trace>
  <inkml:trace contextRef="#ctx0" brushRef="#br0" timeOffset="16266.4473">13521 4270 61 0,'-10'36'36'16,"14"-2"0"-16,6-14 1 15,13 5-13-15,0-37-17 16,16 4-3-16,-5-11-2 16,7-15-3-16,1 18-14 15,-7-20-20-15,-2 7-3 0,-8-7 1 16,-2 13 0-16</inkml:trace>
  <inkml:trace contextRef="#ctx0" brushRef="#br0" timeOffset="16797.7284">13961 3957 91 0,'7'42'36'16,"-7"-17"1"-16,8 15 0 16,-14-5-30-16,16 18-2 15,-8-8 0-15,7 3-2 16,-3-8 0-16,2-6-2 15,-2-1 1-15,-2-14-1 16,-4-19 0-16,0 0-1 16,0 0 0-16,-2-19 1 15,-2-10-1-15,0-5 0 0,-2-16 0 16,0-2 0-16,4-6 0 16,4-1 0-16,6 7 0 15,4 0 1-15,5 4-1 16,4 12 1-16,2 13-1 15,4 17 1-15,-2 8 1 16,-1 6-1-16,-11 11 0 16,-5 16 0-16,-8 7 1 15,-8-2-2-15,-7 6 1 16,-5-11-2-16,-1 3 1 16,0-5-1-16,4-10 0 15,17-23-1-15,-16 26 1 16,16-26 0-16,0 0 1 0,33 25-1 15,-8-21 1-15,6 4 0 16,4 1 0-16,-1-1 0 16,-1 0 1-16,0-2-2 15,-6 1 1-15,-4 1 0 16,-6-2-2-16,-17-6-4 16,33 13-19-16,-33-13-14 15,0 0-1-15,14-27 1 16,-14 27-1-16</inkml:trace>
  <inkml:trace contextRef="#ctx0" brushRef="#br0" timeOffset="17344.6289">14481 3798 87 0,'0'0'37'16,"23"5"3"-16,-23-5-2 15,26 31-26-15,-21-4-5 16,13 21 0-16,-11-2-2 16,5 4-2-16,-6-4-1 15,1-4-2-15,-5-7 1 16,2-9-2-16,-4-26 1 16,0 0-1-16,0 0 0 15,6-46 1-15,-2 6 0 16,-2-4 1-16,4-8-2 0,1-3 2 15,3 7-2-15,0 5 2 16,1 9 0-16,1 13-1 16,-12 21 1-1,19-4-1-15,-11 25 0 0,-2 4 1 16,-1 4 0-16,-1 3-1 16,0-1 0-16,0-4 1 15,-2-10-1-15,-2-17 0 16,0 0-1-16,17-23 1 15,-5-11-1-15,-1-7 1 16,7-3-1-16,-1-4 0 16,2 2 1-16,-1 8-1 0,-1 5 2 15,-1 12-1-15,-16 21 1 16,28 4 0 0,-28-4 1-16,27 35-1 15,-13-5 1-15,1 5 0 16,1 1-1-16,-3-3-1 0,1-1-2 15,-6-10-6-15,20 12-25 16,-26-17-8-16,4 2 0 16,-6-19-1-16</inkml:trace>
  <inkml:trace contextRef="#ctx0" brushRef="#br0" timeOffset="18266.5485">13746 5301 86 0,'0'0'37'15,"0"0"1"-15,0 0 0 16,-9 37-32-16,15 7-1 15,-8 6-2-15,6 9 1 16,-4-13-2-16,3 2 0 16,-3-4-1-16,2-13-1 15,-2-31 1-15,0 0-1 16,8-40 0-16,-6-6 0 16,0-10 0-16,0-11 0 15,0-12-1-15,4-3 1 0,-1 7-1 16,7 12 1-16,3 7-1 15,1 14 2-15,1 11-1 16,6 18 0-16,0 13 0 16,4 17 1-16,-3 18 0 15,1 7-1-15,-4 8 1 16,2 3-1-16,-2 7 0 16,-1-3 0-16,-3-9 1 15,-4-7-1-15,-1-18 0 16,-12-23 1-16,13 25-1 15,-13-25 1-15,0 0-1 16,0 0 1-16,-28-19-1 16,8 5 0-16,1-1-1 0,-6-3-1 15,2 5-2-15,-4-12-4 16,27 25-22 0,-27-38-9-16,17 17 0 15,4-8 0-15</inkml:trace>
  <inkml:trace contextRef="#ctx0" brushRef="#br0" timeOffset="18610.3163">14184 4952 94 0,'0'0'37'0,"18"-2"0"0,-18 2-1 15,0 0-32-15,23-17-1 16,-23 17 0-16,23 0 0 15,-23 0 0 1,0 0-2-16,13 35 0 0,-18-10 0 16,-5 15 0-16,2 4 1 15,-1 4-2-15,7-2 0 16,4-6 0-16,11-1 0 16,10-16 1-16,12-12-1 15,7-15 0-15,5-9 1 16,-3-4 0-16,-5-2-1 15,-7 3 0-15,-1-5-2 16,-17-2-2-16,3 21-12 0,-17 2-23 16,4-25 0-1,-10 6-1-15,6 19 2 16</inkml:trace>
  <inkml:trace contextRef="#ctx0" brushRef="#br0" timeOffset="19032.2124">14709 4832 68 0,'19'-20'36'16,"-3"-10"1"-16,5 9 0 16,-8-25-23-16,12 30-5 15,-17-18 0-15,13 22-3 16,-17-13 0-16,-4 25-3 15,10-21 0-15,-10 21 0 16,0 0-2-16,0 0-1 0,-21 19 1 16,21-19-1-16,-22 31 0 15,11-2 0-15,1 1 0 16,4 5-1-16,3-8 1 16,3 7-1-16,5 1 1 15,5 5 0-15,5-11 0 16,3-12 0-16,1 4 0 15,2-13 0-15,1-4 0 16,1-6 1-16,-4-8 0 16,0-7-1-16,-1-4 0 15,-3 4 0-15,-3-6-1 16,-5 3-3-16,-7 20-2 16,4-51-17-16,-4 51-15 0,4-39-2 15,-4 39 0-15,14-38 1 16</inkml:trace>
  <inkml:trace contextRef="#ctx0" brushRef="#br0" timeOffset="19407.2339">15183 4440 79 0,'2'-19'38'0,"-2"19"0"15,0 0 1-15,8 17-18 16,-8-17-16-16,6 46-1 15,2-23-1-15,3 6-1 16,1 0 0-16,-1 4-1 0,3-14 0 16,-14-19-1-16,23 30 1 15,-23-30-1-15,23 2 1 16,-23-2 0-16,21-11 0 16,-21 11 0-16,25-25-1 15,-25 25 0-15,35-40 0 16,-12 13 0-16,4-4 0 15,2 2 0-15,0 0 0 16,0 1-1-16,-4 3 1 16,0-4-1-16,-9 10 0 15,-16 19-3-15,17-16-2 16,-31-5-13-16,14 21-20 0,-27 2 0 16,8 6-1-16,-21-4 1 15</inkml:trace>
  <inkml:trace contextRef="#ctx0" brushRef="#br0" timeOffset="19594.7413">15122 4365 95 0,'23'-44'39'0,"0"23"0"16,-4-29-1-16,12 6-30 15,-4-11-3-15,8 3-1 16,-6 2-2-16,-4 4-2 15,2 9-5-15,-16-11-8 0,9 35-24 16,-20 13-2-16,0 0 1 16,-27 21-1-1</inkml:trace>
  <inkml:trace contextRef="#ctx0" brushRef="#br0" timeOffset="19735.376">15189 4298 85 0,'0'37'36'0,"6"-16"1"16,15-10-1-16,-1-22-28 15,10 5-3-15,-3-15-3 16,2-8-4-16,14 12-25 16,-16-16-9-16,7 1-1 15,-5-3 1-15</inkml:trace>
  <inkml:trace contextRef="#ctx0" brushRef="#br0" timeOffset="20094.7694">15810 3811 105 0,'-2'-17'39'0,"2"17"-1"16,-38 2 0-16,11 9-32 15,-6-3-2-15,4 13-2 16,-2-4 0-16,4 12-1 16,8-6-2-16,7 0 1 15,8-2-1-15,8-4 0 16,-4-17 0-16,29 23 0 15,-8-15 0-15,1-6 0 16,1 4 1-16,0 3 0 16,-2 3 0-16,-1 1 0 15,-20-13 1-15,27 25 1 16,-27-25-1-16,15 33 0 0,-15-14 1 16,-6 0 0-16,6-19 0 15,-15 25-1-15,3-8 0 16,12-17-3-16,-19 16 0 15,19-16-5-15,0 0-15 16,-21 2-18-16,21-2 0 16,0 0 0-16,-14-23 0 15</inkml:trace>
  <inkml:trace contextRef="#ctx0" brushRef="#br0" timeOffset="20407.2884">16071 3652 99 0,'2'-37'39'0,"-2"37"-1"16,-29-5-1-16,29 5-29 16,-50 30-2-16,21-3-3 15,-2 0-1-15,6 11-1 16,7 1-2-16,13-1 1 15,6-1 0-15,13-3-1 16,7 1 1-16,4 3 0 16,0 2 1-16,-3-1-1 15,-7 3 0-15,-7 4-1 0,-6 10-2 16,-18-28-21-16,10 18-14 16,-11-19-2-16,4 0-1 15,-9-14 1-15</inkml:trace>
  <inkml:trace contextRef="#ctx0" brushRef="#br0" timeOffset="21704.2289">16694 5541 63 0,'0'0'35'0,"-4"-29"0"0,4 29 0 16,-12-17-26-16,12 17 0 15,-2 33-2-15,6 17 1 16,-17 1-3-16,1 32-1 16,-13 15-1-16,-2 17 1 15,-10 17-1-15,-5 10-1 16,-10-4-1-16,0 0-1 16,-2-7 0-1,6-18 0-15,7-21 0 0,4-19-3 16,12-23-2-16,2-29 0 15,19 4-6-15,-17-39-26 16,21 14-2-16,-2-48 1 16,4 18-1-16</inkml:trace>
  <inkml:trace contextRef="#ctx0" brushRef="#br0" timeOffset="21954.2394">16080 6671 82 0,'-17'29'39'16,"5"23"0"-16,-9 1 1 16,10 32-31-16,-9-16-3 15,15 9-2-15,3-9-1 16,15 1-1-16,6-26 0 16,18-21-2-16,9-35 1 0,10-19-1 15,10-13 1-15,-1-13-2 16,5-1-1-16,-10-22-9 15,9 22-28 1,-23-1-1-16,-3 28 0 0,-14 6-1 16</inkml:trace>
  <inkml:trace contextRef="#ctx0" brushRef="#br0" timeOffset="23673.0983">16632 4885 72 0,'0'0'35'16,"0"0"2"-16,0 0-1 16,0 0-27-16,-12 27-3 15,24 6-1-15,-2 1-1 16,9 16-1-16,4 6 0 16,8 7-2-16,4 2 1 15,1 4-2-15,1-15 1 16,-2-6-2-16,-5-10 1 15,-2-7 0-15,-9-14-1 16,-19-17-1-16,0 0 0 16,0 0 0-16,-2-17-1 15,-19-4 0-15,-6-6-1 16,-10-9 1-16,0-1-1 0,-7-13 2 16,3 0 0-16,-1-1 3 15,2-3-1-15,9 0 2 16,2 6 0-16,11 6 2 15,3 2 0-15,13 11 0 16,4-9 0-16,15 5 0 16,5-3-1-16,6 1-1 15,7-9 1-15,8 4-2 16,-1-1 0-16,-1 7-1 16,-3 13-2-16,-11-4-3 15,2 27-5-15,-29-2-27 16,2 17-1-16,-2-17 0 15,-31 56 0-15</inkml:trace>
  <inkml:trace contextRef="#ctx0" brushRef="#br0" timeOffset="23844.9687">16622 5025 86 0,'-17'33'38'16,"19"1"2"-16,-2-34-2 16,31 12-28-16,-10-35-4 15,23-2 0-15,-5-11-2 16,3-3-2-16,-1 1-3 15,-3-6-3-15,9 23-13 16,-13-20-22-16,5 14-1 16,-14 2 0-16,6 10 0 15</inkml:trace>
  <inkml:trace contextRef="#ctx0" brushRef="#br0" timeOffset="24845.0101">17187 4703 72 0,'-5'-21'35'0,"5"21"1"16,-8-25 0-16,8 25-26 15,0 0-4-15,4 42 0 16,2-5-2-16,11 14 0 0,-4 7-1 15,9 15-1-15,-1 0 0 16,2 0-1 0,-2-8 0-16,-3-11 0 15,-3-16 0-15,-5-9-2 0,-10-29 2 16,0 0-1-16,0 0 0 16,-20-29 1-16,3-11-2 15,-2-3 1-15,-4-16 0 16,-2-12 1-16,3-13-1 15,5-8 0-15,5 5 0 16,7 1-1-16,7 11 1 16,3 6 0-16,9 17 0 15,5 20 1-15,4 20-1 16,2 27 1-16,-3 16 0 16,-3 15 1-16,-6 6 0 15,-3 9-1-15,-4 7 0 16,-6-7 0-16,-4-5-1 0,-2-14 1 15,-2-12-2-15,3-10 0 16,5-20-1-16,-10 21 1 16,10-21 0-16,0 0 0 15,0 0 1-15,27-10-1 16,-27 10 1-16,39 10-1 16,-12-5 2-16,-2 5-1 15,2 3 0-15,-2 3 0 16,-4 3 0-16,-2-8-1 15,-1 1-1-15,-18-12-5 16,25 8-23-16,-23-26-8 16,-2 18-1-16,3-40 0 15</inkml:trace>
  <inkml:trace contextRef="#ctx0" brushRef="#br0" timeOffset="25360.66">17564 4358 78 0,'2'-21'37'16,"-2"21"1"-16,11 17 1 16,-1 37-27-16,-8-18-5 15,13 18-1-15,-7 3-1 16,7 9-1-16,-1-3-2 16,1-4-1-16,-3-9 0 15,1-15 0-15,-5-8-1 0,-8-27 0 16,0 0 2-16,0 0-2 15,10-52 1-15,-16 2-1 16,0-10 0-16,0-11 0 16,2-9 0-16,1 3-1 15,3 8 0-15,0 0 1 16,1 17 0-16,5 8-1 16,4 15 1-16,-10 29-1 15,23-11 1-15,-6 22 0 16,1 12 0-16,1 12 0 15,6 1 0-15,0 12 0 16,0 2 0-16,2-8 0 16,-6 1 1-16,-3-5-1 0,-3-9 1 15,-5-12 0-15,-10 0-1 16,0-17 1-16,0 0 0 16,-33 6-1-16,12-12 0 15,-4-5 0-15,-4 1 0 16,-2 1-1-16,4 1-1 15,-2-6-1-15,29 14-3 16,-40-32-12-16,40 32-21 16,0 0-1-16,0 0 0 15,-2-17 1-15</inkml:trace>
  <inkml:trace contextRef="#ctx0" brushRef="#br0" timeOffset="25923.1885">17936 4210 81 0,'21'-31'37'16,"-21"31"0"-16,0 0 1 0,0 0-28 15,15 18-3-15,-9 16-2 16,-4-3 0-16,6 17-1 16,-6-2-2-16,4 4 1 15,-3-8-2-15,1-9 0 16,-4-10-1-16,0-23 0 15,0 0 0-15,6-22 0 16,-2-16-1-16,4-12 2 16,-1-2-1-16,3 3 0 15,0-3 0-15,1 6-1 0,-1 15 0 16,3 2 2 0,-13 29-1-16,20 6 0 15,-11 17 1-15,-1 10 0 0,0 5 0 16,0 0 0-16,-1-1 1 15,1 1-2-15,-2-11 0 16,-6-27 0-16,0 0 0 16,0 0 0-16,11-31-1 15,-9-3 1-15,2-18 0 16,2-11 0-16,2-1-1 16,1 3 2-16,7 2-1 15,-3 13 1-15,5 7-1 16,-3 10 1-16,2 20 0 15,1 16 0-15,-3 11 1 16,-1 14-1-16,-3 11 0 16,-1 1 0-16,-1 4 0 0,-3 5-1 15,-2-1 0-15,-2-2-1 16,-2-10-1-16,-4-13-3 16,10 4-5-16,-23-33-22 15,17 2-10-15,3-19 2 16,5 0-1-16</inkml:trace>
  <inkml:trace contextRef="#ctx0" brushRef="#br0" timeOffset="26329.4633">18499 3848 94 0,'17'-4'39'16,"-17"4"-1"-16,22 9 2 0,-22-9-30 15,5 50-2-15,1-15-3 16,6 9-1-16,-5 8-1 15,3-1-2-15,-2-1 0 16,0-8-2-16,-1-3 2 16,1-20-3-16,-8-19 1 15,17 15 1-15,-17-15-1 16,22-30 0-16,-9 10 1 16,3-6-1-16,3 4-1 15,-2 1 2-15,2 2 0 16,3 2 0-16,-1 5 0 15,2 3 2-15,0-6-2 16,-4 11 1-16,-1-8 0 0,-1 10-1 16,-17 2 0-16,31-11 1 15,-31 11-1-15,21-6-1 16,-21 6 1-16,0 0-1 16,18-4 1-16,-18 4-1 15,0 0-1-15,0 0-2 16,0 0-4-16,-20-32-22 15,20 32-9-15,-23-10-2 16,23 10 2-16,-38-13-1 16</inkml:trace>
  <inkml:trace contextRef="#ctx0" brushRef="#br0" timeOffset="26657.6004">18522 3853 101 0,'2'-23'38'15,"14"-2"1"-15,-5-15-2 16,10 6-31-16,3-20-2 16,6 0-2-16,-3 8 0 15,0 8-2-15,-2 1-4 16,-15 3-4-16,13 39-19 16,-23-5-12-16,-11 22 1 15,-12 10 0-15,13 30 24 16,-29-1 9-16,8 18 4 15,6 3 6-15,-9-30 21 16,28 13 12-16,2-28 0 0,21-7 2 16,-17-30-26-16,45-7-7 15,-9-22-3 1,3-6-5-16,9 8-22 16,-17-22-16-16,2 14 0 0,-16-3-2 15,1 9 2-15</inkml:trace>
  <inkml:trace contextRef="#ctx0" brushRef="#br0" timeOffset="27235.756">19120 3406 82 0,'0'0'37'16,"0"0"0"-16,0 0 1 16,-8 37-30-16,20 7-2 15,-10-2-1-15,9 19 0 16,-3 9-3-16,4 4 0 15,1-1-3-15,1-15-1 0,7-1-4 16,-15-37-20-16,25-5-11 16,-12-27-1-16,14-16 0 15,-10-30-1-15</inkml:trace>
  <inkml:trace contextRef="#ctx0" brushRef="#br0" timeOffset="27423.2651">19435 3278 98 0,'0'0'38'16,"-16"40"1"-16,8 2 0 16,6 22-34-16,4-1-1 15,10 10-1-15,0 2-2 16,3-3-1-16,4-8-3 0,-3-18-3 16,11 9-15-16,-16-35-18 15,-11-20 1-15,0 0-2 16,0 0 2-16</inkml:trace>
  <inkml:trace contextRef="#ctx0" brushRef="#br0" timeOffset="27595.1476">18987 3796 89 0,'-12'-18'37'16,"9"-12"-1"-16,26 3 0 15,8-17-30-15,19-2-2 16,2-6-1-16,8 4-1 15,-2 8-4-15,-18-10-20 0,2 29-14 16,-42 21-1-16,0 0-1 16,-15 34 0-16</inkml:trace>
  <inkml:trace contextRef="#ctx0" brushRef="#br0" timeOffset="27720.1553">18945 4011 101 0,'11'36'40'0,"26"-49"-1"16,46-26 0-16,23-51-33 15,23-14-2-15,14-11-7 16,-10-19-29-16,8 21-7 16,-33 13-2-16,-25 37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20:22:23.086"/>
    </inkml:context>
    <inkml:brush xml:id="br0">
      <inkml:brushProperty name="width" value="0.05292" units="cm"/>
      <inkml:brushProperty name="height" value="0.05292" units="cm"/>
      <inkml:brushProperty name="color" value="#800080"/>
    </inkml:brush>
  </inkml:definitions>
  <inkml:trace contextRef="#ctx0" brushRef="#br0">23304 5250 53 0,'-8'23'35'0,"-9"-4"1"16,-8 6 0-16,13 23-25 15,-40-12-2-15,15 29 0 16,-30-7-1-16,7 24-1 15,-15 3-3-15,3 5-1 16,-3-2-1-16,6-3-2 16,5-3-2-16,0-13-3 15,22 8-6-15,-16-31-28 16,23-10 1-16,3-13 0 16,7-11 0-16</inkml:trace>
  <inkml:trace contextRef="#ctx0" brushRef="#br0" timeOffset="265.6386">22395 5867 76 0,'6'-23'38'16,"-6"23"-1"-16,-19 29 1 15,5 17-29-15,-20 6-3 16,10 23 0-16,-12 5-2 15,13 14-2-15,-1-2 0 16,17-3 0-16,11-17-2 16,23-18 0-16,15-23 1 0,16-25-2 15,15-22 1-15,6-18-1 16,14 1-6-16,-22-17-30 16,10 2-1-1,-19-5-1-15,-4 14-1 0</inkml:trace>
  <inkml:trace contextRef="#ctx0" brushRef="#br0" timeOffset="13578.812">23576 5963 43 0,'11'-23'35'16,"-1"6"1"-16,-10 17 1 15,0 0-19-15,0-29-7 16,0 29-2-16,0 0-1 15,2 27-2-15,-16 2-2 16,5 19-1-16,-11 7 0 16,-3 26-1-16,-10 15 0 15,-5 13 1-15,-8 2-2 16,-3-1 0-16,-3-1 0 16,2 0-1-16,2-9-1 15,2-13 1-15,5-13-2 0,4-18-1 16,16-2-4-16,-13-33-7 15,26 0-26-15,8-21 1 16,0 0 0-16,-18-25 0 16</inkml:trace>
  <inkml:trace contextRef="#ctx0" brushRef="#br0" timeOffset="13844.4495">23628 6337 63 0,'0'0'38'0,"0"0"-1"15,0 0 1-15,0 0-25 16,-6 52-5-16,-15-10-1 16,9 22-2-16,-17 1-1 15,6 21-1-15,-8-1-1 16,-2 7 0-16,-1-6-2 15,-3-9-1-15,6-3-3 16,-9-26-7-16,17 4-28 16,-6-21-1-16,6-2 1 15,-6-14-1-15</inkml:trace>
  <inkml:trace contextRef="#ctx0" brushRef="#br0" timeOffset="14125.7116">22764 7091 83 0,'0'0'39'16,"0"0"0"-16,0 52-1 16,5-16-33-16,15 14-1 15,3-2 0-15,12 2-1 16,9-10-1-16,14-17 0 15,5-13-1-15,9-20 0 16,-3-13 1-16,3-9-1 0,-7-12 0 16,-5-6-1-16,-8-2-2 15,-15-2-2-15,13 10-33 16,-29 2-2 0,2 9-2-16,-13-7 1 0</inkml:trace>
  <inkml:trace contextRef="#ctx0" brushRef="#br0" timeOffset="16000.8075">23506 5499 61 0,'-9'-21'35'0,"9"21"0"16,0 0 1-16,0 0-24 15,19 13-3-15,19 14-2 16,-1-10-2-16,17 14-1 0,6 2-2 15,9 9 0-15,5-6-1 16,-1-1 0-16,0 1-2 16,-5-9 0-1,-1 6-2-15,-15-18-2 0,2 10-5 16,-34-27-19-16,3 8-7 16,-23-6 0-16,0 0 1 15</inkml:trace>
  <inkml:trace contextRef="#ctx0" brushRef="#br0" timeOffset="16297.6967">23695 5718 56 0,'-56'-18'32'0,"6"1"0"16,8-12 1 0,17 4-23-16,-18-24-1 15,24 6-2-15,-6-20 0 0,15 11-2 16,-1-3 0-16,16 7 1 15,1 9-2-15,17 16 0 16,2 12 0-16,16 20 1 16,1 11-3-16,5 6 1 15,-5 9-2-15,-1 7 0 16,-5-5-1-16,-5 1 0 16,-6-3-1-16,-11-12-3 15,1 7-3-15,-15-30-11 0,6 18-20 16,-6-18 0-1,0 0 0-15,0 0 0 16</inkml:trace>
  <inkml:trace contextRef="#ctx0" brushRef="#br0" timeOffset="16828.9768">23732 5207 75 0,'0'0'34'0,"-10"-24"2"15,10 24-1-15,0 0-25 16,37 38-3-16,-12-17-1 16,14 12-3-16,-3-7-2 15,5-1 1-15,-3 0-2 16,-5-7 1-16,-10-7-1 16,-23-11 0-16,18-2 0 15,-18 2 1-15,-27-36-1 0,-2 11 0 16,-10-12 0-16,-9-5 0 15,-6-10 0-15,-4-3 1 16,2-1-1-16,2 1 0 16,10 1 0-16,5 4 0 15,14 10 1-15,15 17 0 16,10 23-1-16,35-20 1 16,4 24 0-16,11 14-1 15,8 3 0-15,9 4 1 16,1 1-1-16,-3-8 0 15,-9-1 0-15,-8-6 0 16,-9-3 0-16,-12-2 0 16,-27-6 0-16,0 0 1 0,0 0 0 15,-10 21 0-15,-13-2-1 16,-8 0 1-16,1 4-1 16,-3 4 0-16,2 0 0 15,2-6-2-15,6 2-1 16,0-17-2-16,23-6-2 15,-33-10-5-15,33 10-25 16,-10-42 1-16,4 15-1 16,-3-11 2-16</inkml:trace>
  <inkml:trace contextRef="#ctx0" brushRef="#br0" timeOffset="17203.9993">23676 4584 62 0,'-12'-29'33'15,"5"-1"0"-15,3 10 2 16,-12-6-20-16,16 26-5 16,0 0-2-16,27 19-2 15,-27-19-1-15,25 40-2 16,-11-9 0-16,5 5-1 16,2 8-2-16,8 0 1 15,-2 2-1-15,6-3 0 16,2-11 0-16,0-5-1 15,3-13 1-15,-1-18 0 16,-4-14 0-16,-6-3-1 0,-8-13 2 16,-4-3 0-16,-13-1 1 15,-4 3 0-15,-11 12 0 16,13 23 0 0,-37-19 0-16,14 21 0 15,-2 8 0-15,0 3-2 0,6 4-1 16,-1-5-1-16,20-12-2 15,-17 10-4-15,17-10-23 16,0 0-8-16,27-14 0 16,-23-13 0-16</inkml:trace>
  <inkml:trace contextRef="#ctx0" brushRef="#br0" timeOffset="17766.5448">23740 4147 48 0,'0'0'31'0,"0"0"1"15,0 0 2-15,0 0-20 16,0 0-3-16,0 0 1 16,0 0-1-16,27 5 1 15,-27-5-3-15,32 22-3 16,-14-7-2-16,3 6-2 15,0 2 0-15,0 0-1 16,-1-4-1-16,-1-1 1 16,-19-18-2-16,27 34 1 15,-27-34 0-15,23 23 0 16,-23-23 0-16,0 0 0 16,21 19 0-16,-21-19 0 0,0 0 0 15,20 14 0-15,-20-14 0 16,0 0-1-16,23 13 1 15,-23-13 0-15,19 8-1 16,-19-8 1-16,19 2 0 16,-19-2 0-16,20-10-1 15,-20 10 1-15,19-21 0 16,-9 4-1-16,1-4 1 16,1-4 0-16,1 4 0 15,1-8-1-15,-3 4 1 16,1-4 0-16,-2 4 0 15,-1 6 1-15,-3 0-1 16,-6 19 0-16,12-23 0 0,-12 23 1 16,0 0-1-16,0 0-1 15,0 0 0-15,0 0-2 16,0 0-4-16,-6-21-16 16,6 21-15-16,-20-2 1 15,20 2-2-15,-30 11 2 16</inkml:trace>
  <inkml:trace contextRef="#ctx0" brushRef="#br0" timeOffset="17969.6589">23720 4243 93 0,'-21'-31'37'15,"21"31"-1"-15,-13-40 1 16,1 15-35-16,6-16 0 15,2 7 0-15,1-3-2 16,-7-3-3-16,16 21-15 16,-8-8-17-16,2 27-1 15,0 0 1-15,0 0-2 16</inkml:trace>
  <inkml:trace contextRef="#ctx0" brushRef="#br0" timeOffset="18125.9189">23790 4177 90 0,'23'-3'34'0,"-8"-17"3"16,7-5-2-16,-13-13-30 0,5 2-1 16,-5-5-5-16,-3-14-9 15,6 16-24-15,-8-3 0 16,5 10-3-16,-5-1 2 16</inkml:trace>
  <inkml:trace contextRef="#ctx0" brushRef="#br0" timeOffset="18438.4306">23751 2984 96 0,'-2'-17'37'16,"2"17"1"-16,23 13-1 15,18 12-29-15,-14-3-4 16,12 4-1-16,3 7 0 16,8 9-1-16,-2-7-2 15,-3-5-1-15,-1 3-3 16,-11-20-1-16,3 14-9 15,-36-27-22-15,22-2-1 0,-34-24 0 16,1 4 0-16</inkml:trace>
  <inkml:trace contextRef="#ctx0" brushRef="#br0" timeOffset="18657.1931">23832 2754 72 0,'-9'-17'35'16,"9"17"1"-16,0 0 0 15,0 0-12-15,42 8-16 16,-13 3-3-16,15 8-1 16,1 4-1-16,7 0-1 15,0-2-1-15,-2 0 0 16,-6 1-2-16,-7-13-2 16,-2 16-5-16,-35-25-27 15,13 25-3-15,-13-25 2 16,-17 38-2-16</inkml:trace>
  <inkml:trace contextRef="#ctx0" brushRef="#br0" timeOffset="18860.3291">23857 3487 95 0,'-5'-23'36'15,"8"-12"1"-15,-5-26-1 16,4-8-33-16,2-12 1 15,4 3-2-15,-6-1 1 16,4 6-2-16,-2 10 0 16,-3 15-4-16,-1 48-7 15,0-23-25-15,0 23-1 16,-1 34 1-16,4 14-2 0</inkml:trace>
  <inkml:trace contextRef="#ctx0" brushRef="#br0" timeOffset="19032.2149">24069 3472 102 0,'27'7'38'16,"-13"-26"-1"-16,7 0 0 15,-19-16-31-15,10-9-3 16,-5-8 0-16,1 1-3 16,-4-3-1-16,-2-9-3 15,11 24-13-15,-13-16-20 16,6 14 0-16,-10-3 0 15,2 15-1-15</inkml:trace>
  <inkml:trace contextRef="#ctx0" brushRef="#br0" timeOffset="19344.7289">23574 2493 102 0,'0'0'38'0,"0"0"1"16,-18-27-2-16,18 27-29 16,0 0-3-16,35-13-1 15,-12 1 0-15,8 9-2 16,4-3 0-16,3-2-1 15,5 6-1-15,-1 4-2 16,1 12-4-16,-20-20-21 16,12 19-11-16,-18-13-1 15,4 8 0-15,-21-8 0 16</inkml:trace>
  <inkml:trace contextRef="#ctx0" brushRef="#br0" timeOffset="19641.6168">23944 2096 110 0,'0'0'37'15,"0"0"1"-15,-13 37-1 0,3 1-32 16,10-5-3-16,2 3-1 16,8-11 0-16,7-6-1 15,8-9 0-15,2-12 0 16,8-2 1-16,-1-9 1 15,5 7 1-15,-4 4 0 16,3 12 0-16,-7 3 1 16,0 14 0-16,-10 4-3 15,0-3-1-15,-3 5-3 0,-18-33-21 16,0 0-16 0,0 0-1-16,-23-10-2 15,5-15 0-15</inkml:trace>
  <inkml:trace contextRef="#ctx0" brushRef="#br0" timeOffset="30282.7814">11293 10108 1 0,'0'0'1'15,"0"0"9"-15,0 0-10 16,0 0-8-16</inkml:trace>
  <inkml:trace contextRef="#ctx0" brushRef="#br0" timeOffset="31064.0709">11440 11275 1 0,'0'0'18'16,"0"0"0"-16,0 0 0 15,-6-23-16-15,6 23 0 16,2-20-3-16,-2 20-4 15,2-21-7-15,-2 21-6 16,0 0 1-16,0 0 12 16</inkml:trace>
  <inkml:trace contextRef="#ctx0" brushRef="#br0" timeOffset="60003.0549">12196 8679 12 0,'0'0'25'0,"0"0"-1"15,0 0 1-15,0 0-14 16,0 0-1 0,0 0 0-16,0 0 0 0,0 0-1 15,0 0-2-15,0 0 0 16,0 0 0-16,0 0-1 15,32-2-2-15,-32 2 0 16,31-13-2-16,-11-2 1 16,9 3-1-16,0-11-1 15,5 0 1-15,3-9 0 16,5-1-1-16,-1-5 1 16,3 5-1-16,-3-2 0 15,1 3-1-15,-3-1 1 16,-1 3-1-16,-7 6 0 15,-2 7 1-15,-4 2-1 16,-2 3 0-16,-5 3 0 0,-18 9-1 16,25-8-3-16,-25 8-3 15,17 10-16-15,-17-10-11 16,0 0-1-16,-15 25 1 16,1-8-1-16</inkml:trace>
  <inkml:trace contextRef="#ctx0" brushRef="#br0" timeOffset="60893.7032">12242 8465 1 0,'0'0'25'0,"0"0"4"16,0 0 1-16,0 0-10 15,0 0-3-15,0 0 0 16,-25 7-3-16,27 10-4 15,-2-17-3-15,-18 29-2 16,3-11-2-16,3 5 0 16,-3 0-2-16,2 5 0 15,-3 3-1-15,3 0 1 16,-1-3-1-16,3 3-1 0,1-8 1 16,0-2-1-16,4-3 1 15,6-18-1-15,-3 21 1 16,3-21-2-1,0 0 2-15,0 0 0 0,0 0 0 16,0 0 0-16,0 0-1 16,0 0 1-16,23 19 0 15,-23-19 0-15,25 7 0 16,-25-7 0-16,33 12 0 16,-16-8 0-16,0 0 0 15,3 0 1-15,-1-1-1 16,0 1 1-16,2-4-1 15,3 0 1-15,-1 0-1 0,4 0 1 16,-2-2 0-16,4-2-1 16,0 1 1-16,0-3-1 15,0 4 0 1,-2-2 1-16,-4-4-1 0,0 6 1 16,-6 1 0-16,-17 1 0 15,27-8 0-15,-27 8 0 16,0 0 0-16,19 0-1 15,-19 0 1-15,0 0 1 16,0 0-2-16,0 0 0 16,0 0-1-16,0 0 0 15,0 0-1-15,0 0-2 16,0 0-4-16,0 0-7 0,0 0-19 16,0 0 0-16,0 0-1 15,0 0 2 1</inkml:trace>
  <inkml:trace contextRef="#ctx0" brushRef="#br0" timeOffset="61393.7309">12088 8748 38 0,'0'0'28'16,"-18"12"1"-16,18-12-5 15,-21 6-12-15,21-6-2 16,0 0-2-16,0 0 0 16,6-18-2-16,-6 18 0 15,19-48-1-15,0 16 1 16,-7-14-1-16,13 6-1 16,-4-14 0-16,4 4-3 15,-1-2 1-15,-1 8-1 16,-2 6-1-16,-4 7 0 15,-1 4 0-15,-5 2 0 0,-5 2 0 16,-6 23 0-16,6-21 0 16,-6 21-1-16,0 0 1 15,-10-25-4-15,10 25-4 16,0 0-12-16,0 0-16 16,0 0 1-16,0 0-1 15,0 23 1-15</inkml:trace>
  <inkml:trace contextRef="#ctx0" brushRef="#br0" timeOffset="80769.7107">11677 12487 40 0,'0'0'30'0,"0"0"3"15,0 0-8-15,0 0-2 16,-12-21-9-16,12 21-3 15,0 0-3-15,0 0-1 16,-11-17-2-16,11 17 0 16,-12-18-2-16,12 18 1 15,0 0-1-15,-21-17 0 16,21 17-1-16,-21-17 0 16,21 17 0-16,-23-12-1 0,23 12 0 15,-24-13 0-15,24 13 1 16,-27-16-2-16,27 16 0 15,-29-11 1-15,29 11-1 16,-28-8 1-16,10 3-1 16,-1 3 0-16,-2 0 0 15,1 4 1-15,-1-4-1 16,-2 2 0-16,-2-2 0 16,0-2 1-16,0 2-1 15,2 0 0-15,1 4 0 16,-3-8 0-16,4 4 0 15,-2 0 0-15,-2 1 0 16,-2 4 0-16,0-1 0 0,-4 0 0 16,-2-2 0-16,-1 4 1 15,-3-2-2 1,4-6 2-16,-2 6-1 16,1-4 0-16,1 0 0 0,2 2 0 15,-4-2 0-15,4 2 0 16,-1-4 0-16,1 8 0 15,2-6 0-15,0 2 0 16,0-2 0-16,2-1 0 16,4 3 0-16,0-4 0 15,1 2 1-15,-1 2-1 16,2-2 0-16,-4-2 0 16,0 4 1-16,0-4-1 0,-2 0 0 15,2 3 0 1,-2-1-1-16,0 0 2 15,0 0-1-15,2 0-1 16,0 2 1-16,5 0 1 0,-5-2-1 16,4 2 0-16,-2 2 1 15,4-2-2-15,-1 0 2 16,1 2-1-16,0-4 0 16,-1 2 0-16,1 0 0 15,-2 2 0-15,0-4 0 16,-2 2 0-16,-1-2-1 15,-1-2 1-15,-2 6 0 16,0 0 0-16,2 0 0 0,2-2 0 16,0-2 0-1,2 2 0-15,2 4 0 16,-1 2 0-16,1-6 0 16,19 0 0-16,-33 0 1 0,14 0-1 15,0 3 0-15,1-1 0 16,-3-4 0-16,0-1 0 15,-2 3 0-15,1-2 0 16,1 4 0-16,0-2 0 16,2-2 0-16,-1 2 0 15,1-4 1-15,0 6-1 16,0-4 0-16,-1 4 0 16,1-4 0-16,0 0-1 15,-3-2 1-15,1 2 0 16,0 2 0-16,4-2-1 15,-3 0 2-15,3 0-2 16,0 4 1-16,17-2 0 0,-31 8 0 16,31-8 0-16,-29 10 1 15,29-10-2-15,-31 3 1 16,31-3 0-16,-31 6 0 16,31-6 0-16,-27 0 0 15,27 0 0-15,-27-2 0 16,27 2 0-16,-25 6-1 15,25-6 1-15,-25 2 1 16,25-2-1-16,-21 2 0 16,21-2 0-16,-18 9 0 15,18-9 0-15,-17 8 0 16,17-8 0-16,-13 21-1 0,13-21 1 16,-16 27 0-16,16-27 0 15,-13 31-1-15,7-12 1 16,0 2 1-16,0-2-1 15,2 4 0-15,-3-2 0 16,3 2 1-16,-2 2-1 16,2-2 1-16,-2-4-1 15,4 10 0-15,1-8 0 16,-1 2 1-16,2 0-1 16,0 0 0-16,2 2 0 15,1-4 0-15,3 0 0 16,-6-21 0-16,16 35 0 15,-16-35 1-15,23 31-1 0,-23-31 0 16,29 23-1-16,-29-23 1 16,32 29 0-16,-12-16 0 15,-1-3 0-15,0 3-1 16,-1-2 1-16,3-1 1 16,-4 3-1-16,3-9 0 15,1 4 1-15,-2-2-1 16,0 1 0-16,3-1 0 15,-1 0 1-15,0-4-1 16,2 0 0-16,0 0 0 16,2 0 0-16,0 0 0 15,6 1 0-15,-2-5 0 16,2 2 0-16,4 4 0 0,1-2 1 16,1 0-1-16,4-4 0 15,1 4 0-15,-1-6 1 16,3 4-1-1,0 2 0-15,1-4 0 0,-3-3 0 16,1 1 0-16,-1 2 1 16,-3-2-2-16,-1 2 1 15,-1-4 0-15,3 0 0 16,1-1 1-16,-3 3-1 16,3 0 0-16,-3 2-1 15,5-4 2-15,-3 1-1 16,1 1 0-16,-4 0 0 15,-1 2 0-15,1-4 0 0,1 3 0 16,-3-3 1-16,2 4-1 16,-6 2 0-1,1-2 0-15,-1 0 0 16,-4 6-1-16,-2-2 1 0,-1-2 0 16,-3 4 0-16,-2-1 0 15,4 1 0-15,-2-2 0 16,4-2 0-16,2 0 0 15,4 2 1-15,2 0-2 16,-2 2 2-16,4-6-1 16,-3 2-1-16,1 2 1 15,-2 2 0-15,2-6 0 16,-4 0 0-16,0 4 0 16,0-4 0-16,-2 2 0 15,0 2 1-15,2-4-2 16,2 2 1-16,-1 4 0 15,-1-4 0-15,2-2 0 0,0 6 0 16,2-6 0-16,-2 0-1 16,3 2 2-16,-7-2-2 15,2 0 1-15,0 4 1 16,-2-4-1-16,2-2 0 16,-4 8 0-16,2 0 0 15,-2-2 1-15,2-4-1 16,2 4 0-16,-2-2 0 0,0 5 0 15,2-6 0 1,-2-1 0-16,2 2 0 16,-4 3-1-16,0-3 1 15,-3 2 0-15,3 2 0 16,-2-6 0-16,0 8 0 0,2-4 0 16,-2-2 0-16,6 2 0 15,-4 0 0-15,4-2 0 16,-2 0 0-16,0 0 0 15,-2 0 0-15,0 4 0 16,-2-2 0-16,-1-4 0 16,-1 2 0-16,0 0 0 15,-2 0 0-15,3 0 0 16,-1-4 0-16,0-2 0 16,6 0 0-16,4 6 0 15,0-2 0-15,0-1-1 16,1-1 1-16,-3-4 0 0,2 4 0 15,-4 2 0-15,-6-3 0 16,-1 1 0-16,-3-8 0 16,-17 12 1-16,31-21-1 15,-31 21 0-15,31-17 0 16,-14 5 0-16,2 1-1 16,-1-3 1-16,1 5 0 15,2 3 0-15,0-2 0 16,-1 1 0-16,1-3 0 15,-2 4 0-15,-1-1 1 16,-18 7-1-16,30-16 0 16,-30 16 0-16,27-19 0 15,-27 19 0-15,20-25-1 0,-9 8 1 16,-11 17 1-16,16-33-2 16,-16 33 2-16,9-28-2 15,-5 10 2-15,-4 18-1 16,2-30 1-16,-2 30-1 15,-11-25-1-15,11 25 1 16,-22-31 0-16,5 21 0 16,-2 1-1-16,-6-3 1 15,-2 3 0-15,-2-1 0 16,-2 2 1-16,-4 1-1 16,-2-3 0-16,1 1 0 15,-5 1 0-15,3 0 0 16,-5-1 0-16,-3 3 0 0,0-2 0 15,-2-1-1-15,3 7 1 16,-3-6 0 0,4 6 0-16,-5-4 0 15,5 3 0-15,2-3 0 0,-1 4 1 16,1 0 0-16,-1-4-1 16,1 6 0-16,-3-4 0 15,3 1 0-15,0 3 0 16,-1 1 0-16,1 1 0 15,1 2-1-15,3 2 1 16,-1-2 0-16,4 5 0 16,3-1 0-16,-3-2 0 15,2-2 0-15,2 1 0 16,-2-1 0-16,3-6 0 16,-7 2 0-16,6-2 1 15,-4 0-2-15,3 2 1 16,-1 0 0-16,-2-1 0 0,4-1 1 15,2 0-1-15,2 2 0 16,-2 0 0-16,4 0 1 16,0-2-1-16,6 0 1 15,0-2-1-15,19 4-2 16,-35 0-2-16,35 0-7 16,-35 6-12-16,35-6-16 15,-29 23-2-15,29-23 2 0,-35 32-2 16</inkml:trace>
  <inkml:trace contextRef="#ctx0" brushRef="#br0" timeOffset="81738.5134">8845 12633 41 0,'0'0'32'16,"20"9"0"-16,-20-9 2 15,0 0-21-15,0 0 1 16,-18-19-1-16,18 19-1 16,0 0-3-16,0 0-2 15,-13-21-1-15,13 21-2 16,-21-8 0-16,21 8-1 16,-31-9-1-16,9 5-1 15,-5-2 1-15,-1 0-1 0,-9 3-1 16,-2-3 1-16,-7-4 0 15,-6 3 0-15,-8-3 0 16,-3-3-1-16,-9 1 1 16,-3 1 0-16,-6-3-1 15,-2-1 1-15,0-3-1 16,-2 1 1-16,0 0 0 16,-1 0-1-16,-1-2 1 15,0-3-1-15,-4-4 2 16,-3 3-1-16,-7-4-1 15,-1-4 1-15,0 0 0 16,-4-3-1-16,2 3 1 16,-2 4-1-16,0 0 0 0,-1 4 1 15,7-2-1-15,0 8 1 16,2-4-1-16,1 8 0 16,-5-3 1-1,2-5-1-15,3 8 0 0,5-6 0 16,3-1 0-16,4 7 0 15,8 3-1-15,7 3 1 16,16-5 0-16,8 3-2 16,13 5-1-16,2-4-3 15,26 37-13-15,5-29-21 16,-12 17-1-16,12-17 0 16,19 25-1-16</inkml:trace>
  <inkml:trace contextRef="#ctx0" brushRef="#br0" timeOffset="83394.8474">2465 12437 78 0,'0'0'35'16,"0"0"2"-16,-8-17-2 15,8 17-26-15,0 0-3 16,0 0-1-16,0 0-1 0,0 0-1 15,0 0 0-15,31 25-1 16,-16-6 0-16,10 14 0 16,1 1 0-1,10 10-2-15,1 2 1 16,-2 0-1-16,1-2 1 0,-5 0-2 16,0-7 0-16,-8-12-1 15,0 4 0-15,-23-29-2 16,23 23 0-16,-23-23-3 15,0 0-3-15,-7-31-6 16,7 31-10-16,-23-29-7 16,-3 0-1-16,-10-5 7 15,7 15 10-15,-23-20 9 0,9 11 8 16,-1 5 10-16,-12-18 10 16,16 12 10-1,3 6 2-15,6 4-5 16,-6-15-9-16,37 34-6 0,-34-50-4 15,34 27-2-15,-6-12-1 16,17 3 0-16,-1-16-1 16,15 4 0-16,-2 3 0 15,10 9 0-15,0 5 0 16,7 17-1-16,-3 3 0 16,9 12-1-16,-3 11 0 15,-1 18 0-15,-1 3 0 16,-1 11-1-16,-5 0 0 0,2 3-1 15,-8 7 2 1,-6-2-2-16,-4-5 1 16,-4-3-1-16,-3-9 0 15,-6-9 0-15,-2 1-1 0,-6-6 0 16,2-25-3-16,-10 23-1 16,10-23-6-16,-19 8-29 15,19-8-1-15,-18-31 2 16,9 2-2-16</inkml:trace>
  <inkml:trace contextRef="#ctx0" brushRef="#br0" timeOffset="83644.8556">2737 11842 91 0,'0'0'37'0,"0"0"2"0,0 0-1 15,40 29-30-15,-32 0-3 16,15 11 0-16,-4-3 0 16,8 13-1-16,0-2-2 15,0-2-1-15,-1 2-1 16,-1-12 0-16,-2-5-3 16,-8-12-1-16,8 8-6 15,-23-27-21-15,0 0-8 16,14-31 0-16,-6 6 1 15</inkml:trace>
  <inkml:trace contextRef="#ctx0" brushRef="#br0" timeOffset="84004.2504">3015 11553 72 0,'-6'-52'38'0,"6"19"-1"15,-8 8 2-15,8 25-23 16,0 0-5-16,-15 31-2 15,-1-8-3-15,8 10-3 16,-1 1-1-16,1 3-1 16,2-3-1-16,8-1 1 15,4-12-1-15,-6-21 0 16,33 21-1-16,-10-15 1 16,4 0 1-16,4-3-1 15,2 3 1-15,-1 6 1 16,-5 11-1-16,2 2 1 0,-9 3 1 15,-1 9-2-15,-9 1 1 16,-5 3 0-16,-3-3-2 16,-4-4 1-16,-3-9-2 15,-5-4-1-15,10-21-3 16,-19 12-2-16,19-12-15 16,0 0-18-16,-14-23-1 15,5-4-1-15,9 2 3 16</inkml:trace>
  <inkml:trace contextRef="#ctx0" brushRef="#br0" timeOffset="84254.2624">3184 11273 86 0,'0'0'37'0,"0"-23"2"0,0 23 0 16,0 0-22-16,14 38-12 15,-8-15-1-15,13 17-1 16,0 8 1-16,6 8-3 16,0-2 0-16,4-6-1 15,0 3-1-15,-6-12-2 16,8 1-3-16,-31-40-7 16,43 10-26-16,-36-30 0 15,7-3-1-15,-14-15 2 0</inkml:trace>
  <inkml:trace contextRef="#ctx0" brushRef="#br0" timeOffset="84519.9013">3437 11117 78 0,'10'-21'38'0,"-10"21"1"16,21 10 0-16,-21-10-25 16,13 65-4-16,-18-27-2 15,8 18-3-15,-8-2-1 16,1-1-3-16,-6-5 0 15,2-15 0-15,6-4-1 16,2-29 0-16,20 15 0 16,1-26-1-16,10-5 1 15,5-3 0-15,7-8 1 16,1 2-1-16,1-2 1 16,-7 10-1-16,-3 4-1 15,-8-6-6-15,12 9-32 0,-22-3-1 16,0 1-1-16,-9-7 0 15</inkml:trace>
  <inkml:trace contextRef="#ctx0" brushRef="#br0" timeOffset="85348.0673">3917 10179 94 0,'16'27'37'0,"-1"8"-1"15,-1-10-7-15,11 26-23 16,-8 3-2-16,12 2 1 16,-8-6-2-16,4-2-1 15,-7-14-1-15,-1-7 1 16,-17-27-1-16,0 0 0 16,15-36-1-16,-20 3 1 15,-7-17 0-15,-3-9 0 16,-5-5 0-16,-1-7-2 15,-2 14 1-15,0-1-1 16,4 5 1-16,1 5 0 0,7 11-1 16,7 14 0-16,4 0 1 15,0 23 0-15,19-19 0 16,-2 19 0-16,7 6 0 16,3 7 0-16,3 1 1 15,5-1-1-15,-2 6 1 16,0-2 0-16,-2 1 0 15,-6-1-1-15,-4 0 1 16,-21-17 0-16,23 27 0 16,-23-27 1-16,-2 31-2 15,-6-10 2-15,-7-2-1 16,-1 0-1-16,-3 2 1 16,-2 0-1-16,0 2 0 0,0 2 0 15,1-5 0-15,1-3 0 16,19-17 0-16,-27 29 0 15,27-29-1 1,-17 15-1-16,17-15-3 0,0 0-3 16,0 0-19-16,0 0-12 15,0 0-1-15,0 0 2 16,0 0-1-16</inkml:trace>
  <inkml:trace contextRef="#ctx0" brushRef="#br0" timeOffset="85676.2101">4191 9763 68 0,'0'0'35'16,"0"0"1"-16,4-17 1 16,13 28-24-16,-17-11-4 15,22 21-1-15,-9-3-1 16,14 18-1-16,-4-5-3 16,6 7-1-16,0 1-1 15,0-1-1-15,-2-7-1 16,-6-12-4-16,6 0-1 15,-27-19-10-15,23-11-22 16,-21-7 0-16,-2 18 0 0,-5-44 0 16</inkml:trace>
  <inkml:trace contextRef="#ctx0" brushRef="#br0" timeOffset="85973.099">4193 9656 71 0,'-19'-16'34'15,"19"16"2"-15,-21-19 1 16,5 2-28-16,16 17-1 16,25-21-2-16,6 13 1 15,-4-5-2-15,14 13-1 16,-3 0 0-16,8 9-1 16,-3 7 1-16,-1 12-1 0,-9 11-2 15,-6 9 1-15,-8 7 0 16,-9-1 0-16,-8-8-2 15,-4 2 0-15,-6-4-2 16,-5-11-2-16,7-8-2 16,6-25-12-16,0 0-22 15,-23-25 0-15,23 25 0 16,6-44-1-16</inkml:trace>
  <inkml:trace contextRef="#ctx0" brushRef="#br0" timeOffset="86191.882">4536 9324 80 0,'0'0'36'16,"0"0"1"-16,-5 36 0 16,5-36-29-16,19 50-2 15,-4-15-1-15,12 11-1 16,0-4-3-16,0-8-3 15,4 7-2-15,-10-22-6 16,16 8-22-16,-18-20-5 16,-19-7 0-16,22-1 0 15</inkml:trace>
  <inkml:trace contextRef="#ctx0" brushRef="#br0" timeOffset="86473.126">4558 9312 64 0,'-25'-34'35'15,"3"1"-1"-15,7 10 2 16,15 23-21-16,-10-36-8 16,28 20 0-16,-3-7-2 15,18 8-1-15,0-4 0 16,9 11 0-16,-3-1 0 16,3 18 0-16,-9 8 0 15,0 12 0-15,-14 12-1 16,-6 16 0-16,-9-1-1 15,-4 5 0-15,-6-7-1 0,-1-4-1 16,-3-8-1-16,-1-6-3 16,9-11-3-16,2-25-16 15,0 0-17 1,-10-19-1-16,10 19 1 0,15-42-1 16</inkml:trace>
  <inkml:trace contextRef="#ctx0" brushRef="#br0" timeOffset="87098.1559">4849 8873 75 0,'0'0'36'16,"0"0"0"-16,2 27 3 15,7 13-29 1,-9-13-2-16,20 21-2 15,-11-2 0-15,11 14-2 0,-5-9 0 16,4-1-2-16,-3 0-1 16,-3-12 1-16,-1-7-2 15,-4-14 0-15,-8-17 1 16,0 0-1-16,-6-36 0 16,-4 1-1-16,-1-13 1 15,-5-7-1-15,-1-12 1 16,3-16 1-16,3 7-3 15,3-9 2-15,4 6 0 16,6 7 0-16,6 8-1 16,3 18 3-16,7 8-3 15,-1 24 2-15,0 11 1 16,1 18-1-16,-5 10 0 0,1 21-1 16,-6 0 2-16,-3 0-2 15,-5 8 2-15,-2-6-2 16,-1-6 2-16,-1-6-3 15,-2-11 1-15,6-25 0 16,-4 23 0-16,4-23-1 16,0 0 0-16,23 0 1 15,-23 0-1-15,37-4 1 16,-12 4 0-16,0 4 0 16,2 0 0-16,-2 8 0 15,-2-7 1-15,-2 3-1 16,-1 5 1-16,-20-13 0 15,25 27-1-15,-25-27 0 0,15 25-2 16,-15-25-2-16,8 18-3 16,-16-40-14-16,8 22-20 15,0-34 1-15,2 5 0 16,-8-17 1-16</inkml:trace>
  <inkml:trace contextRef="#ctx0" brushRef="#br0" timeOffset="87426.2971">5275 8384 82 0,'0'0'38'0,"0"0"0"15,23 27-1-15,-25-4-27 0,18 19-3 16,-7 0-2-16,9 8-1 16,-3-8-2-16,4 2-1 15,-1-19 1-15,1-9-1 16,-2-9-1-16,1-7 1 15,-18 0 0-15,31-28-1 16,-16 5 1-16,-1-6 0 16,1 4-1-16,-1 2 0 15,-1-4 1-15,3-2-1 16,-3 0 0-16,1 3 0 16,-3 3 0-16,-3 0-1 15,0-2 0-15,-5-4-2 16,-1 10-1-16,-11-10-6 0,9 29-26 15,-16-29-4-15,-1 21 1 16,-12-5 0-16</inkml:trace>
  <inkml:trace contextRef="#ctx0" brushRef="#br0" timeOffset="87785.6889">5206 8434 76 0,'0'-17'38'0,"5"-14"1"16,11-2 0-16,-5-28-29 16,13 13-4-16,-9-17 0 15,8 15-1-15,-7-13-2 0,1 5-1 16,-5 12-2-16,-3 6-1 16,-3 19-2-16,-8-2-2 15,2 23-3 1,0 0 0-16,-8 42-1 0,-7-21 0 15,9 31 1-15,-11-1 4 16,5 7 2-16,3 5 4 16,-5-13 3-16,14 4 1 15,-10-18 1-15,18 8 1 16,-8-44-1-16,16 20-2 16,-16-20-2-16,28-20-2 15,-8 3-3-15,-7-14-4 16,24 14-24-16,-20-19-7 0,6 3 0 15,-7-9-1-15</inkml:trace>
  <inkml:trace contextRef="#ctx0" brushRef="#br0" timeOffset="88176.3363">5699 7379 89 0,'0'-17'38'0,"0"17"1"16,-21 2 0-16,-6 7-30 16,16 20-3-16,-9 2-3 15,5 13-1-15,3 0-1 16,5 4-1-16,3-4 0 16,6-6-1-16,9-5 1 15,7-12 0-15,7-4 0 16,4-11-1-16,5 0 1 0,3-4 0 15,0 1 1-15,1 5 0 16,-5 6 1-16,0 7-1 16,-12 2 2-16,-4 7 0 15,-9 5 1-15,-4 11-1 16,-12-12-1-16,1-1-1 16,-9-8 0-16,-1-2-2 15,-3-6-2-15,-1-13-3 16,21-4-4-16,-38-34-20 15,36 16-11-15,-8-10 0 16,14 1 1-16,-4-12 0 16</inkml:trace>
  <inkml:trace contextRef="#ctx0" brushRef="#br0" timeOffset="88504.4806">6049 7218 79 0,'9'-56'37'15,"5"14"0"-15,-14-6-4 16,0 48-18-16,-8-33-6 16,8 33-2-16,-35 21-2 15,14 10-2-15,-8 4-2 16,6 11 1-16,0 4-2 16,7-1 0-16,13-3 0 15,6-9 0-15,13-4-1 0,7-9 1 16,8-6 0-16,4-7 1 15,3-1 0-15,-1 5 1 16,-4 10 1-16,-6 12 0 16,-10-1-1-16,-4 2 0 15,-7 5 0-15,-8-9-3 16,0 8-8-16,-28-21-26 16,12 10-7-16,-13-16 0 15,-3 14 0-15</inkml:trace>
  <inkml:trace contextRef="#ctx0" brushRef="#br0" timeOffset="89692.0379">4338 10137 10 0,'0'0'18'0,"0"0"1"16,0 0-6-16,0 0-4 15,0 0-4-15,0 0-2 16,-18 10 1-16,18-10 5 16,0 0 1-16,0 0 2 15,0 0 1-15,-17 7 0 16,17-7 0-16,0 0 0 15,0 0-1-15,0 0-5 16,0 0-1-16,0 0-2 0,0 0 0 16,-17 6-1-16,17-6-1 15,0 0 0-15,0 0 0 16,0 0 2-16,0 0-1 16,7 21-1-16,-7-21 2 15,20 31-2-15,-3-6 1 16,-3-4-1-16,3 4-1 15,0 6-4-15,-17-31-22 16,21 30-14-16,-15-12 0 16,-6-18 0-16,-6 34 0 15</inkml:trace>
  <inkml:trace contextRef="#ctx0" brushRef="#br0" timeOffset="127459.575">12715 10039 35 0,'-2'-17'32'0,"2"17"-2"16,0 0 1-16,-29-15-17 15,29 15-4-15,-18 0-2 16,18 0-2-16,-23 2-1 0,23-2-2 15,-31 0 1 1,31 0 0-16,-31 2-1 16,14-2 1-16,-6-2-2 15,6 4 0-15,-7-4 0 0,3 5 0 16,-4-4-1-16,2 1 1 16,-2-2-1-16,4 4 0 15,-2-4-1-15,-2 2 1 16,1-4 0-16,1 0-1 15,-2 2 1-15,4 0-1 16,-2 0 1-16,3 0-1 16,-1 0 0-16,2 2 1 0,-4-2-1 15,0 2 1 1,0-3-1-16,-1 3 0 16,-1-2 0-16,0 2 0 15,-2-2 1-15,-2 2-1 0,4 0 0 16,0-2 0-16,-2 0 0 15,2 2 0-15,2 0 0 16,0 0 0-16,0-2 1 16,1 4-1-16,-5-2 0 15,2-2 1-15,0 4-1 16,0 0 1-16,-2-2-1 16,2-4 1-16,-2 4-1 15,2 0 0-15,2 0 0 0,-2 2 0 16,0-2 0-1,2 0 0-15,-1 0 0 16,3 2 0-16,-4 0 0 16,2 0 0-16,-2-2 1 0,2 2-1 15,-2-2 1-15,-2 0-1 16,0 2 0-16,0-1 0 16,2-2 0-16,2-1 1 15,-3 0-1-15,1 2 1 16,2-2-1-16,0 0 0 15,-2-2 0-15,2 0 0 16,-2 4 0-16,2 0 0 16,-1 0-1-16,-1 0 0 15,2 0 1-15,0 0 1 16,0 2-2-16,-4 0 1 16,0-2 0-16,0 0 0 15,-2 2 0-15,0 0 0 0,0 0 0 16,0 2 0-16,4-4 0 15,2 0 0-15,0 2 0 16,4-4 0-16,-1 4 0 16,3-4 0-16,0 2 1 15,-3-2-1-15,3 0 0 16,0 4 0-16,-3-4 0 16,1 4-1-16,2-2 1 15,-5 0 0-15,1-4 1 16,2 4-1-16,2 0-1 15,-3-4 1-15,3 2 1 16,-2-2-2-16,1-1 2 16,1 5-1-16,17 0-1 0,-31-4 2 15,10 2-1-15,21 2 0 16,-35-4 0-16,35 4 1 16,-35-2-1-16,35 2 0 15,-34-8 0-15,14 5 1 16,3-1-1-16,-2 0 0 15,1 0-1-15,-1 0 1 16,2 0 0-16,-1 1 0 16,18 3 0-16,-27-4 0 15,27 4 0-15,-23-2 0 16,23 2 1-16,-21-2-2 16,21 2 1-16,-21-2 0 15,21 2 0-15,-23-4 0 0,23 4-1 16,-29-6 1-16,29 6 0 15,-33 2 0-15,16 0 0 16,-1-2 0 0,-1 0 0-16,2 2 0 0,-1 2 0 15,1-8 0-15,-1 6 0 16,18-2 0-16,-32-4 0 16,32 4 0-16,-29 0 0 15,29 0 0-15,-33-2 0 16,33 2 0-16,-33 4 0 15,14 2 0-15,-2-6 0 16,1 2 0-16,1 0 0 0,-4 0 0 16,6-2 0-16,-1 2 0 15,1 1 0 1,17-3-1-16,-29 6 1 16,29-6 0-16,-31 8 0 0,31-8 0 15,-27 11 0-15,27-11 0 16,-29 8 0-16,12-4 0 15,17-4 0-15,-29 7 0 16,29-7 0-16,-27 8 0 16,27-8 0-16,-27 10 1 15,27-10-2-15,-21 11 1 16,21-11 0-16,-22 10 0 16,22-10-1-16,-23 15 1 0,23-15 0 15,-21 12 0 1,21-12 1-16,-19 9-2 15,19-9 2-15,-18 12-2 16,18-12 1-16,0 0 0 0,-21 19 0 16,21-19 0-16,-15 19 0 15,15-19 0-15,-14 19 0 16,14-19 0-16,-13 21 1 16,13-21-1-16,-12 20 0 15,12-20-1-15,-9 17 2 16,9-17-1-16,0 0 0 15,-14 19 0-15,14-19 0 16,0 0 0-16,-12 25 1 16,12-25-1-16,-1 21 1 15,1-21-1-15,-2 29 0 16,2-29 0-16,2 29 0 16,-2-29 0-16,11 28 1 0,-11-28-1 15,16 29 0-15,-16-29 0 16,23 29 1-16,-23-29-1 15,27 27 0-15,-10-16 0 16,0-1-1-16,3 1 2 16,-3-3-1-16,4 2 1 15,0-3-1-15,3 3 1 16,3-6-1-16,2 0 0 16,3 3 0-16,3-1-1 15,2 2 2-15,1-3-1 16,3 3 0-16,-1 0 0 15,1 1 0-15,-5-5 0 16,-1 2 0-16,2 2 1 0,-1-4-1 16,-1 3 1-16,-2-5-1 15,2 0 0-15,1 2 1 16,-1 2-1-16,2-4 1 16,-1-2-1-16,1 1 0 15,0-2 0-15,-3 1 1 16,7 0-1-16,-3-2 0 15,3 0 0-15,-1 0 0 16,-1 2 0-16,3-2 1 16,3 8-1-16,-1-10 0 15,2 2 0-15,5-2 2 16,-1 4-2-16,2 2 1 16,6 0-1-16,-4 2 1 0,2-4-1 15,0 9 0-15,-8 3 0 16,-2-5 1-16,-3 3-1 15,-3-2 0-15,-5-3 0 16,1 3 0-16,-1 0 0 16,-4-4 1-16,4-1-1 15,-3 1-1-15,3 0 2 16,0-2-1-16,4-2 0 16,-3-2 1-16,1 6-1 15,-4-6 1-15,-1 0-1 16,1 0 0-16,-4 0 0 15,0-3 1-15,-2 3-1 0,-2-2 0 16,2-4 0-16,4 8 0 16,0-2 1-16,-2-4-1 15,2 1 0-15,-2 7 0 16,3-2 0 0,-7 0 0-16,1 3 1 0,-1-4-2 15,0-1 1-15,-4 2 1 16,6 2-2-16,-2-1 1 15,0-2 0-15,6-3 0 16,-2 0 0-16,0 6 0 16,2 2 0-16,-1-1 0 15,-3 1 0-15,4-4 0 16,-4 0 0-16,2 6 0 0,-2-4 0 16,2-6 0-16,-2 4 0 15,2-6 0-15,-4 3 0 16,2 1 0-1,0 0 0-15,2 0 0 0,2 0 0 16,-6-2 0-16,8 2 1 16,-4 2-2-16,0 0 1 15,0-4 0-15,-4 0 1 16,0-1-1-16,-6 1 0 16,6 4 0-16,-7-6 0 15,3-2 1-15,-2 3-1 16,2-1 0-16,2 0 1 15,1 0-2-15,1 5 2 0,0-11-1 16,2 0 0 0,-2 3 0-16,2-3 0 15,-4 3 0-15,2-3-1 16,0 1 2-16,-4-8-1 0,2 7 0 16,-3 1 0-16,1-1 0 15,-2-1 0-15,2-1 0 16,-1 1 0-16,-3-1 0 15,2 5 0-15,-19 9 1 16,31-23-1-16,-31 23 1 16,23-23-2-16,-23 23 1 15,14-19 0-15,-14 19 0 16,4-27-1-16,-4 27 0 16,-10-31 2-16,10 31-2 15,-21-25 1-15,21 25-1 16,-37-31 1-16,12 16 0 15,-2 2-1-15,-2-1 1 0,-4-1 0 16,-1-1 0-16,-3-1-1 16,-3 2 1-16,-3 0 0 15,3 1 0-15,-5-1 0 16,3 3 0-16,-3 3 0 16,5-3 0-16,-4 4 0 15,1-1 0-15,7-1 0 16,-3 3 0-16,4-3 1 15,1 2-1-15,5-1-1 16,5 5-2-16,1-6-3 16,23 10-11-16,-38 8-23 15,38-8 0-15,0 0-1 16,0 0 0-16</inkml:trace>
  <inkml:trace contextRef="#ctx0" brushRef="#br0" timeOffset="135319.4503">22210 8451 1 0,'0'0'3'0,"0"0"4"15,0 0-1-15,0 0-4 16,0 0-6-16,14 19-10 16,-14-19 14-16,0 0 0 15</inkml:trace>
  <inkml:trace contextRef="#ctx0" brushRef="#br0" timeOffset="136116.3689">22199 8470 1 0,'0'0'25'15,"-26"8"3"-15,26-8 0 16,-15 25-10-16,15-25-4 16,0 0-1-16,-27 4-1 15,27-4-3-15,0 0 0 16,0 0-2-16,0 0-1 15,0 0 1-15,0 0-2 16,0 0-1-16,0 0-1 16,23 23 0-16,-23-23-1 15,23 17 0-15,-23-17 1 16,37 15-2-16,-14-3 0 16,4-6 0-16,-2-1 1 15,4-5-1-15,-4 6 0 0,4-4 0 16,-6 2-1-16,-2-2 1 15,-21-2 1-15,26 2-1 16,-26-2 1-16,0 0-1 16,0 0-1-16,0 0-3 15,-24 13-10-15,5-21-24 16,19 8-2-16,-23-9 0 16,23 9-1-16</inkml:trace>
  <inkml:trace contextRef="#ctx0" brushRef="#br0" timeOffset="137694.6369">14832 9132 12 0,'0'0'26'0,"-17"-6"-2"15,17 6-7-15,0 0-4 16,0 0-3-16,0 0-2 15,0 0-2-15,0 0-2 16,0 0 0-16,0 0 0 16,0 0 0-16,0 0 1 15,-15-17 0-15,15 17 0 0,0 0 1 16,0 0-1-16,0 0 0 16,0 0-1-16,0 0 0 15,0 0-1-15,0 0-1 16,0 0 0-16,-4-19-1 15,4 19 1-15,2-27 1 16,2 4 0-16,-4-8 0 16,3-3 0-16,-1-16-1 15,4 2 2-15,-4-21-2 16,4-10 1-16,-4-15-1 16,4-11-2-16,-1-20 2 15,3-5-1-15,0-8-1 16,1-6 1-16,1 4 0 0,2 5 0 15,-3 11-1-15,1 11 1 16,0 7 0-16,-3 14-1 16,-1 4 2-16,0 13-2 15,2 4 1-15,-3 13-2 16,-1 1 2-16,0 7-2 16,2 12 1-16,-2 3 0 15,0 10 0-15,-3 2 0 16,-1 23-1-16,2-29 0 15,-2 29-1-15,0 0-2 16,0 0-4-16,0 0-20 16,-7 25-10-16,1 0 0 0,4 23-1 15</inkml:trace>
  <inkml:trace contextRef="#ctx0" brushRef="#br0" timeOffset="138257.1693">14504 8695 4 0,'0'0'26'0,"4"-21"2"16,-4 21 0-16,0 0-13 16,0 0-4-16,22-12 1 15,-22 12-1-15,0 0-2 16,0 0-1-16,23 10-2 15,-23-10 1-15,17 30-1 16,-13-9 0-16,11 18-2 16,-7-7 1-16,8 11-3 0,-5-1 0 15,5 4-1 1,-1 0 0-16,0-4-1 16,5-11 1-16,-1-4-1 15,2-6 1-15,4-8-1 0,4-17 1 16,6-13 1-16,2-14-1 15,5-1 0-15,-2-8-1 16,3-1 0-16,-3 1 0 16,-1 2 1-16,-8 9-1 15,-4 12-1-15,-6-1 0 16,-4 9 0-16,3 9-4 16,-13-18-25-16,13 15-6 15,-3-15-1-15,2 1 1 16</inkml:trace>
  <inkml:trace contextRef="#ctx0" brushRef="#br0" timeOffset="139397.8487">13573 5760 1 0,'0'0'17'0,"-25"-50"4"15,15 16-7-15,2 1 0 16,1-5 2-16,7 11-1 16,-10-10-1-16,10 37-1 15,-4-44-1-15,4 44-1 0,-2-21-1 16,2 21-1-16,0 0-2 15,0 0-1-15,0 0-1 16,10 29 0-16,-10-4-2 16,8 13-1-16,-1 10 1 15,5 13-1 1,-2 10-1-16,7 12 1 0,-2-8-2 16,1-8 0-16,1-8 0 15,-1-7 0-15,-3-17 0 16,-3-7 0-16,-10-28 1 15,0 0 0-15,9-25 0 16,-14 1 0-16,-7-15 0 16,-1-9-1-16,-9-13 2 0,-1-10-2 15,-4-6 0-15,0 0 1 16,0 5-1-16,4 1 1 16,4 7-1-16,5 9-1 15,5 9 1-15,7 13 1 16,7 6-1-16,7 8 0 15,-12 19 1-15,37-23-2 16,-10 13 1-16,5 1 1 16,3-9-1-16,2 9 1 15,-1-6-2-15,3-1 2 16,-6 3-4-16,-6-3 1 16,0 14-5-16,-27 2-21 15,21-7-9-15,-21 7 1 0,2 25-1 16</inkml:trace>
  <inkml:trace contextRef="#ctx0" brushRef="#br0" timeOffset="139585.3589">13573 5641 71 0,'-12'35'34'0,"7"-18"1"16,5-17 1-16,0 0-29 15,23 21 0-15,-23-21-1 16,32 4-1-16,-14-14-3 15,3-3 0-15,-4-1-3 16,1-3-3-16,9 13-14 0,-8-17-17 16,4 0-2-16,-7-14 1 15,5 12-1-15</inkml:trace>
  <inkml:trace contextRef="#ctx0" brushRef="#br0" timeOffset="140163.5108">13939 5231 62 0,'0'0'35'0,"0"0"0"16,0 0 1-16,-19 47-21 15,11-16-8-15,8 23-3 16,-2-4 1-16,4 13-2 16,-4 0-2-16,8 1 1 0,-2-16-1 15,0-2 0-15,0-12-1 16,2-5 1-1,-6-29 0-15,5 17-1 16,-7-34 2-16,2-12-1 0,-3-5-1 16,-1-16 1-16,0-14-1 15,2-18 0-15,2-10-1 16,4-6 2-16,5 8-2 16,5 6 1-16,1 7-1 15,5 12 1-15,1 13 1 16,0 27-1-16,2 21 0 15,-2 16 1-15,-3 11 0 16,-3 21 2-16,-5 4-3 0,0 5 1 16,-9 7 0-1,-4-7 0-15,-7-1 0 16,-5-2-1-16,-5-10 1 16,1-13-2-16,0-4 1 0,-3-5 0 15,22-18-1-15,-27 23 1 16,27-23-1-16,0 0 0 15,10 19 1-15,7-6-1 16,5 1 1-16,7 1-1 16,1 0 1-16,3 8 1 15,-2-3-1-15,-2-1 0 16,-6-8 0-16,-4-5 0 16,-19-6-2-16,20 10-3 15,-20-10-13-15,17-6-20 16,-17 6 1-16,14-44-1 15,1 17 0-15</inkml:trace>
  <inkml:trace contextRef="#ctx0" brushRef="#br0" timeOffset="140694.8079">14437 5106 85 0,'0'0'36'15,"-8"31"1"-15,-3-12-1 16,11 25-28-16,-14-2-2 15,14 14-2-15,-6-5 0 16,8 3-2-16,-4-4 0 16,6-6-2-16,-2-7 1 15,0-5 0-15,2-15-1 16,-4-17 1-16,0 0-1 16,0 0 0-16,10-38 0 0,-5-6 0 15,3-8 0-15,0-9 0 16,3-8 0-16,1-2 0 15,7 0-1-15,2 6 2 16,3 5-2-16,-1 12 1 16,-2 10 0-16,2 11 0 15,0 15 0-15,-1 14 0 16,-3 16 0-16,-2 8 0 16,-3 13 0-16,-5 15 0 15,3-5 1-15,-1 9-1 16,-1-8 0-16,-4 0 0 15,2-16 1-15,-5-7-2 0,3-8 2 16,-6-19-2-16,0 0 1 16,0 0 0-16,0 0 1 15,-15-27-1-15,15 27 0 16,-37-26 1-16,12 12-1 16,-2-1 0-16,0 1 0 15,-2 5 0-15,6-3-1 16,2 5 1-16,21 7-3 15,-29-16-1-15,29 16-6 16,0 0-28-16,0 0 1 16,21-11-2-16,2 7 1 15</inkml:trace>
  <inkml:trace contextRef="#ctx0" brushRef="#br0" timeOffset="141288.5681">14890 4966 78 0,'0'0'35'16,"0"0"1"-16,6 17 0 16,-6-17-26-16,-10 38-3 15,3-9-2-15,7 15-1 16,-2-5-1-16,2 3-1 16,-2-4-1-16,4-3 0 15,-2-6 0-15,2-6 0 16,-2-23-2-16,0 0 1 15,0 0 0-15,27-45-1 0,-12 3 2 16,2-6 0-16,3-5-1 16,5 1 0-1,-6 0 1-15,2 12-1 16,-9 13 1-16,-12 27 0 0,17-10 0 16,-17 29 0-16,-4 8 0 15,-3 14 0-15,1-1 0 16,-4 8 1-16,4-2-1 15,-3-8-1-15,5-5 0 16,0-16 0-16,4-17 0 16,0 0 0-16,8-25 0 15,5-17-1-15,3-8 1 16,1 2 0-16,4-11 0 16,1 7 0-16,-1 0 0 15,-2 10 0-15,0 13 0 16,-19 29 0-16,24-11 0 15,-24 11 1-15,13 28-1 0,-11-1 1 16,0 8 1-16,0 7-2 16,0 2 1-16,-2-2 0 15,-2 0 0-15,-4 5-1 16,4-13-1-16,-4-9-1 16,6 2-2-16,0-27-2 15,8 19-3-15,-10-46-14 16,19 8-16-16,-5-25 0 15,13 7 1-15,-6-18 1 16</inkml:trace>
  <inkml:trace contextRef="#ctx0" brushRef="#br0" timeOffset="141694.8443">15411 4787 66 0,'8'-26'36'0,"-8"26"0"0,0 0 1 16,25 11-20-16,-25-11-5 15,-4 33-5-15,-2-10-1 16,8 21-2-16,-4-2-2 15,2 8 1-15,-4-2-2 16,2 6 0-16,2-10-1 16,0-6 0-16,4-11 0 15,2-10 0-15,-6-17 0 16,25 6 0-16,-8-12 0 16,7-7 0-16,-1-3 1 15,6-3-1-15,0 4 0 16,0 0 0-16,-4 5 0 0,0 0 1 15,0 1-1-15,-6 7 1 16,-2-4 0-16,-17 6-1 16,29-4 1-16,-29 4-1 15,25-7 1-15,-25 7 0 16,20-8-1-16,-20 8 0 16,0 0-1-16,17-6 1 15,-17 6 0-15,0 0-2 16,0 0 0-16,0 0-1 15,0 0-2-15,0 0-4 16,0 0-16-16,0 0-14 16,-6-21 1-16,-13 6 0 15,19 15 0-15</inkml:trace>
  <inkml:trace contextRef="#ctx0" brushRef="#br0" timeOffset="141929.225">15320 4670 80 0,'0'0'36'15,"8"-23"0"-15,4 0-1 16,19 8-30-16,-3-16 0 16,17 4 0-16,-5-3-2 15,9 3-1-15,-5 4-2 16,-7-4-4-16,5 27-12 0,-25-11-19 15,1 20-1-15,-18-9 1 16,-16 50-1 0</inkml:trace>
  <inkml:trace contextRef="#ctx0" brushRef="#br0" timeOffset="142069.8601">15492 4782 89 0,'-8'40'37'16,"4"-19"0"-16,16-2 1 15,-12-19-29-15,41 0-2 16,-14-13-2-16,7-6-6 15,11 13-19-15,-9-25-17 16,7 8-1-16,-7-6-2 16,9 3 1-16</inkml:trace>
  <inkml:trace contextRef="#ctx0" brushRef="#br0" timeOffset="142523.0065">16402 4431 76 0,'2'-27'36'0,"-2"27"0"16,0 0 1-16,6 36-28 15,-10-11-1-15,12 25-3 16,-8 0 0-16,8 15-1 16,-6 0-2-16,3 2-1 15,-1-1-1-15,-2-13-2 16,4-3-2-16,-2-23-1 16,11 2-8-16,-15-29-24 15,18-17 0-15,-11-22 0 16,11-7 0-16</inkml:trace>
  <inkml:trace contextRef="#ctx0" brushRef="#br0" timeOffset="142726.1426">16578 4434 62 0,'4'-38'34'15,"4"21"1"-15,-8 17 1 16,9 17-20-16,-9-17-5 16,10 48-3-16,-8-17 0 15,11 15-3-15,-7 4-2 16,8 3 0-16,-5-5-2 15,1-2 0-15,-2-5-2 16,-1-15-1-16,1 3-1 16,-8-29-2-16,12 33-8 0,-12-33-24 15,-18 6 0-15,1-16 0 16,-1 4 1-16</inkml:trace>
  <inkml:trace contextRef="#ctx0" brushRef="#br0" timeOffset="142929.277">16221 4642 62 0,'-11'-18'34'0,"11"18"-1"15,17-32 1-15,20 26-24 16,-7-25-2-16,23 22-1 16,-9-20 0-16,16 14-2 15,-8-8-2-15,-6 3-3 0,-4 11-2 16,-15-8-7-16,10 24-25 15,-37-7-1-15,6 29-1 16,-23-6 1 0</inkml:trace>
  <inkml:trace contextRef="#ctx0" brushRef="#br0" timeOffset="143101.1581">16404 4789 73 0,'-13'35'37'0,"13"-35"0"15,-4 29 0-15,4-29-19 16,37-20-12-16,-12-3-1 15,11 10-1-15,-3-16-2 16,6-1-2-16,3 1-2 16,-3-6-4-16,17 26-23 0,-22-16-8 15,9 7 0-15,-14-6-1 16</inkml:trace>
  <inkml:trace contextRef="#ctx0" brushRef="#br0" timeOffset="143304.2974">17122 4271 88 0,'0'0'38'16,"19"-17"1"-16,-19 17 1 15,8 35-26-15,2 7-9 0,-7 8-2 16,11 19-1-1,1 15-5-15,-5-3-33 16,17 17-3-16,-10-8-3 16,3 4 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7D697-AC00-479A-AE74-027755C8337C}" type="datetimeFigureOut">
              <a:rPr lang="en-CA" smtClean="0"/>
              <a:t>2017-04-19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A7577-DAD7-49F6-955F-927501792B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12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A7577-DAD7-49F6-955F-927501792BF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07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530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4307644C-FFD8-4956-93DF-6772277A45FB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13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93320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485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398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654050"/>
            <a:ext cx="4652963" cy="3489325"/>
          </a:xfrm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smtClean="0"/>
          </a:p>
        </p:txBody>
      </p:sp>
      <p:sp>
        <p:nvSpPr>
          <p:cNvPr id="141316" name="Slide Number Placeholder 3"/>
          <p:cNvSpPr txBox="1">
            <a:spLocks noGrp="1"/>
          </p:cNvSpPr>
          <p:nvPr/>
        </p:nvSpPr>
        <p:spPr bwMode="auto">
          <a:xfrm>
            <a:off x="3863975" y="8721725"/>
            <a:ext cx="30067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 anchor="b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fld id="{A26E3BB8-0B5A-43D7-8234-B04B8533F39F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 algn="r"/>
              <a:t>16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29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881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447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1C4A1E69-9DE0-402E-9D88-B3BF11C0ACF6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19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3899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A7577-DAD7-49F6-955F-927501792BFD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53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B1297CBA-30BF-4E80-9BAB-5300184C9378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21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4096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/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0CF33639-79EF-451D-A7FC-23002C54C91E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613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B1297CBA-30BF-4E80-9BAB-5300184C9378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22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76285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110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DEC40C4C-537D-4255-8153-1063C5E190B2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24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06607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1DCB7EAB-DA02-440A-87F7-39CFF809F5A8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25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87582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39132AFB-CA5B-4CDA-ABB6-AC9F58F3BEFB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26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77648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A7577-DAD7-49F6-955F-927501792BFD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47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F6C3DFDE-F203-4787-A408-A06828E1B74C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28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Ask how much information needs to be kept track of for a swapping system</a:t>
            </a:r>
          </a:p>
        </p:txBody>
      </p:sp>
    </p:spTree>
    <p:extLst>
      <p:ext uri="{BB962C8B-B14F-4D97-AF65-F5344CB8AC3E}">
        <p14:creationId xmlns:p14="http://schemas.microsoft.com/office/powerpoint/2010/main" val="536958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9FC2E826-570D-4150-A31B-22464368AA87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29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98891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57CD168E-B102-4DF5-ACB1-832621481B09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30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61534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F5DFB628-2796-42F3-8995-4CC30FA4E066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31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dirty="0" smtClean="0"/>
              <a:t>The various </a:t>
            </a:r>
            <a:r>
              <a:rPr lang="en-US" dirty="0" err="1" smtClean="0"/>
              <a:t>colours</a:t>
            </a:r>
            <a:r>
              <a:rPr lang="en-US" dirty="0" smtClean="0"/>
              <a:t> above mean something </a:t>
            </a:r>
          </a:p>
          <a:p>
            <a:pPr eaLnBrk="1" hangingPunct="1"/>
            <a:r>
              <a:rPr lang="en-US" dirty="0" smtClean="0"/>
              <a:t>V -&gt; valid page green yes, pink no</a:t>
            </a:r>
          </a:p>
          <a:p>
            <a:pPr eaLnBrk="1" hangingPunct="1"/>
            <a:r>
              <a:rPr lang="en-US" dirty="0" smtClean="0"/>
              <a:t>D -&gt; dirty green yes, pink no</a:t>
            </a:r>
          </a:p>
          <a:p>
            <a:pPr eaLnBrk="1" hangingPunct="1"/>
            <a:r>
              <a:rPr lang="en-US" dirty="0" smtClean="0"/>
              <a:t>R - &gt; referenced brown yes, clear no </a:t>
            </a:r>
          </a:p>
          <a:p>
            <a:pPr eaLnBrk="1" hangingPunct="1"/>
            <a:r>
              <a:rPr lang="en-US" dirty="0" smtClean="0"/>
              <a:t>Remark that there has to be one of these entries for every process</a:t>
            </a:r>
          </a:p>
        </p:txBody>
      </p:sp>
    </p:spTree>
    <p:extLst>
      <p:ext uri="{BB962C8B-B14F-4D97-AF65-F5344CB8AC3E}">
        <p14:creationId xmlns:p14="http://schemas.microsoft.com/office/powerpoint/2010/main" val="392108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654050"/>
            <a:ext cx="4652963" cy="3489325"/>
          </a:xfrm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smtClean="0"/>
          </a:p>
        </p:txBody>
      </p:sp>
      <p:sp>
        <p:nvSpPr>
          <p:cNvPr id="131076" name="Slide Number Placeholder 3"/>
          <p:cNvSpPr txBox="1">
            <a:spLocks noGrp="1"/>
          </p:cNvSpPr>
          <p:nvPr/>
        </p:nvSpPr>
        <p:spPr bwMode="auto">
          <a:xfrm>
            <a:off x="3863975" y="8721725"/>
            <a:ext cx="30067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 anchor="b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fld id="{3EEA6342-FBFB-4D90-8616-55D034F0983F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 algn="r"/>
              <a:t>5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38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1010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3812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7733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6425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407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3640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654050"/>
            <a:ext cx="4652963" cy="3489325"/>
          </a:xfrm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smtClean="0"/>
          </a:p>
        </p:txBody>
      </p:sp>
      <p:sp>
        <p:nvSpPr>
          <p:cNvPr id="167940" name="Slide Number Placeholder 3"/>
          <p:cNvSpPr txBox="1">
            <a:spLocks noGrp="1"/>
          </p:cNvSpPr>
          <p:nvPr/>
        </p:nvSpPr>
        <p:spPr bwMode="auto">
          <a:xfrm>
            <a:off x="3863975" y="8721725"/>
            <a:ext cx="30067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 anchor="b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fld id="{289F20DE-97BD-426F-85E0-40F15F09A3B9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 algn="r"/>
              <a:t>38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497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324C0679-7ED7-4EEE-BBC3-E78302487147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42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(still have internal fragmentation) 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50345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36DA58E3-A34D-4109-8329-FA9C2FD070AF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43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4 gigs  / 4096 = 1 million entries * 8 bytes = 5-8 megabytes/process depending upon the size of the entry multiply that </a:t>
            </a:r>
          </a:p>
          <a:p>
            <a:pPr eaLnBrk="1" hangingPunct="1"/>
            <a:r>
              <a:rPr lang="en-US" smtClean="0"/>
              <a:t>   by the number of processes and you have a problem if you have several hundred processes</a:t>
            </a:r>
          </a:p>
          <a:p>
            <a:pPr eaLnBrk="1" hangingPunct="1"/>
            <a:r>
              <a:rPr lang="en-US" smtClean="0"/>
              <a:t>But if we had only 24 bits like the IBM 370 machines then </a:t>
            </a:r>
          </a:p>
          <a:p>
            <a:pPr eaLnBrk="1" hangingPunct="1"/>
            <a:r>
              <a:rPr lang="en-US" smtClean="0"/>
              <a:t>16MB/4096 = 4096 * (5 or 8) = 20 – 32K much more manageable</a:t>
            </a:r>
          </a:p>
        </p:txBody>
      </p:sp>
    </p:spTree>
    <p:extLst>
      <p:ext uri="{BB962C8B-B14F-4D97-AF65-F5344CB8AC3E}">
        <p14:creationId xmlns:p14="http://schemas.microsoft.com/office/powerpoint/2010/main" val="33848365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623684E9-2B3A-43F5-9E76-600176AE2094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44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Point out that all these table are stored in main memory and accessing them has the same cost – how can this be sped up</a:t>
            </a:r>
          </a:p>
        </p:txBody>
      </p:sp>
    </p:spTree>
    <p:extLst>
      <p:ext uri="{BB962C8B-B14F-4D97-AF65-F5344CB8AC3E}">
        <p14:creationId xmlns:p14="http://schemas.microsoft.com/office/powerpoint/2010/main" val="289270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654050"/>
            <a:ext cx="4652963" cy="3489325"/>
          </a:xfrm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smtClean="0"/>
          </a:p>
        </p:txBody>
      </p:sp>
      <p:sp>
        <p:nvSpPr>
          <p:cNvPr id="132100" name="Slide Number Placeholder 3"/>
          <p:cNvSpPr txBox="1">
            <a:spLocks noGrp="1"/>
          </p:cNvSpPr>
          <p:nvPr/>
        </p:nvSpPr>
        <p:spPr bwMode="auto">
          <a:xfrm>
            <a:off x="3863975" y="8721725"/>
            <a:ext cx="30067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 anchor="b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fld id="{6E81EF31-5204-405E-810D-DFE0EB113E83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 algn="r"/>
              <a:t>6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234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A7577-DAD7-49F6-955F-927501792BFD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2634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7538A4D4-B993-4A71-84B6-8B296756CA34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46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2^10 = 1024</a:t>
            </a:r>
          </a:p>
        </p:txBody>
      </p:sp>
    </p:spTree>
    <p:extLst>
      <p:ext uri="{BB962C8B-B14F-4D97-AF65-F5344CB8AC3E}">
        <p14:creationId xmlns:p14="http://schemas.microsoft.com/office/powerpoint/2010/main" val="1287100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459DF6F3-79AF-49EE-AF7C-C1C5A0DB3F99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47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31397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005D2985-2542-4FE8-9A5D-1103F22D4610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48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247851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A3DFF68E-DD03-4966-8FFA-6A4095C9C0E2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49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370536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FC966B49-B46D-4422-A310-4A58C69A76C5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52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Talk about cost hit rate tradeoffs</a:t>
            </a:r>
          </a:p>
        </p:txBody>
      </p:sp>
    </p:spTree>
    <p:extLst>
      <p:ext uri="{BB962C8B-B14F-4D97-AF65-F5344CB8AC3E}">
        <p14:creationId xmlns:p14="http://schemas.microsoft.com/office/powerpoint/2010/main" val="37720668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6202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77009BAC-DBEC-485E-9343-1E45E796CE16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54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894969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1127305B-1938-4726-9CE0-C0903DC3AF74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55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448565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9D8C8343-5FE1-4786-9DE8-95950742ED78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56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Bit shifted in is 0</a:t>
            </a:r>
          </a:p>
        </p:txBody>
      </p:sp>
    </p:spTree>
    <p:extLst>
      <p:ext uri="{BB962C8B-B14F-4D97-AF65-F5344CB8AC3E}">
        <p14:creationId xmlns:p14="http://schemas.microsoft.com/office/powerpoint/2010/main" val="216202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654050"/>
            <a:ext cx="4652963" cy="3489325"/>
          </a:xfrm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smtClean="0"/>
          </a:p>
        </p:txBody>
      </p:sp>
      <p:sp>
        <p:nvSpPr>
          <p:cNvPr id="133124" name="Slide Number Placeholder 3"/>
          <p:cNvSpPr txBox="1">
            <a:spLocks noGrp="1"/>
          </p:cNvSpPr>
          <p:nvPr/>
        </p:nvSpPr>
        <p:spPr bwMode="auto">
          <a:xfrm>
            <a:off x="3863975" y="8721725"/>
            <a:ext cx="30067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 anchor="b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fld id="{DF7B95DB-0DBA-4DD6-86F0-3F37D663B2E4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 algn="r"/>
              <a:t>7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114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0365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98028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8559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0881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0745C-CB88-4109-9CCA-253AD3982BDA}" type="slidenum">
              <a:rPr lang="en-US"/>
              <a:pPr/>
              <a:t>62</a:t>
            </a:fld>
            <a:endParaRPr lang="en-US"/>
          </a:p>
        </p:txBody>
      </p:sp>
      <p:sp>
        <p:nvSpPr>
          <p:cNvPr id="37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5463"/>
            <a:ext cx="3498850" cy="2624137"/>
          </a:xfrm>
          <a:ln/>
        </p:spPr>
      </p:sp>
      <p:sp>
        <p:nvSpPr>
          <p:cNvPr id="37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026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0745C-CB88-4109-9CCA-253AD3982BDA}" type="slidenum">
              <a:rPr lang="en-US"/>
              <a:pPr/>
              <a:t>63</a:t>
            </a:fld>
            <a:endParaRPr lang="en-US"/>
          </a:p>
        </p:txBody>
      </p:sp>
      <p:sp>
        <p:nvSpPr>
          <p:cNvPr id="37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5463"/>
            <a:ext cx="3498850" cy="2624137"/>
          </a:xfrm>
          <a:ln/>
        </p:spPr>
      </p:sp>
      <p:sp>
        <p:nvSpPr>
          <p:cNvPr id="37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16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14274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ECA5F5E0-9E8D-4F81-9E5F-5B97DBB5D2E1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69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As a result only those pages actually need to be in physical memory </a:t>
            </a:r>
          </a:p>
          <a:p>
            <a:pPr eaLnBrk="1" hangingPunct="1"/>
            <a:r>
              <a:rPr lang="en-US" smtClean="0"/>
              <a:t>This works because most address references, be they to code, stack, or data areas, tend to exhibit a high degree of spatial locality </a:t>
            </a:r>
          </a:p>
          <a:p>
            <a:pPr eaLnBrk="1" hangingPunct="1"/>
            <a:r>
              <a:rPr lang="en-US" smtClean="0"/>
              <a:t>Also comment that that is why caches work</a:t>
            </a:r>
          </a:p>
          <a:p>
            <a:pPr eaLnBrk="1" hangingPunct="1"/>
            <a:r>
              <a:rPr lang="en-US" smtClean="0"/>
              <a:t>The most likely place to get data from is the same page you are currently on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9049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98080B67-99BF-4A30-8E9D-DCA19E34D82B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70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885892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F0322F8C-1366-4EB4-917A-A616CD110196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71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The only time that a page needs to be in memory is when it is asked for </a:t>
            </a:r>
          </a:p>
          <a:p>
            <a:pPr eaLnBrk="1" hangingPunct="1"/>
            <a:r>
              <a:rPr lang="en-US" smtClean="0"/>
              <a:t>How does a page get asked for?  </a:t>
            </a:r>
          </a:p>
          <a:p>
            <a:pPr eaLnBrk="1" hangingPunct="1"/>
            <a:r>
              <a:rPr lang="en-US" smtClean="0"/>
              <a:t>Previous models have the process killed if it accesses an invalid page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Key concept is that the fault is used to notify the OS that memory needs to be managed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238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38970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8F0CC5A3-3F43-4D0F-AD91-FB26683C2E75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72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45045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77009BAC-DBEC-485E-9343-1E45E796CE16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73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425966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1127305B-1938-4726-9CE0-C0903DC3AF74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74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447567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0A457839-791D-4CD3-BA0D-BE6E75F330EF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75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When pushing a page remove it from its other location in the queue is there is one</a:t>
            </a:r>
          </a:p>
        </p:txBody>
      </p:sp>
    </p:spTree>
    <p:extLst>
      <p:ext uri="{BB962C8B-B14F-4D97-AF65-F5344CB8AC3E}">
        <p14:creationId xmlns:p14="http://schemas.microsoft.com/office/powerpoint/2010/main" val="3612430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9D8C8343-5FE1-4786-9DE8-95950742ED78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76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r>
              <a:rPr lang="en-US" smtClean="0"/>
              <a:t>Bit shifted in is 0</a:t>
            </a:r>
          </a:p>
        </p:txBody>
      </p:sp>
    </p:spTree>
    <p:extLst>
      <p:ext uri="{BB962C8B-B14F-4D97-AF65-F5344CB8AC3E}">
        <p14:creationId xmlns:p14="http://schemas.microsoft.com/office/powerpoint/2010/main" val="28152749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77286B38-0804-4DF5-8141-C0C25973C737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77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532000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9302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0DDF73DC-DF7B-418D-9347-A04D2925F95B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78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8751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654050"/>
            <a:ext cx="4652963" cy="3489325"/>
          </a:xfrm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smtClean="0"/>
          </a:p>
        </p:txBody>
      </p:sp>
      <p:sp>
        <p:nvSpPr>
          <p:cNvPr id="136196" name="Slide Number Placeholder 3"/>
          <p:cNvSpPr txBox="1">
            <a:spLocks noGrp="1"/>
          </p:cNvSpPr>
          <p:nvPr/>
        </p:nvSpPr>
        <p:spPr bwMode="auto">
          <a:xfrm>
            <a:off x="3863975" y="8721725"/>
            <a:ext cx="30067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 anchor="b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fld id="{66F98EFE-4A7F-4B18-9DC4-60930E213EEF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 algn="r"/>
              <a:t>9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5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1"/>
          <p:cNvSpPr txBox="1">
            <a:spLocks noChangeArrowheads="1"/>
          </p:cNvSpPr>
          <p:nvPr/>
        </p:nvSpPr>
        <p:spPr bwMode="auto">
          <a:xfrm>
            <a:off x="1187450" y="692150"/>
            <a:ext cx="4483100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66775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endParaRPr lang="en-US" sz="23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89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A7577-DAD7-49F6-955F-927501792BF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49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6788868" y="6381328"/>
            <a:ext cx="2087431" cy="30777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Lucida Sans" pitchFamily="34" charset="0"/>
              </a:rPr>
              <a:t>©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Lucida Sans" pitchFamily="34" charset="0"/>
              </a:rPr>
              <a:t>2017 Donald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Lucida Sans" pitchFamily="34" charset="0"/>
              </a:rPr>
              <a:t>Acton</a:t>
            </a:r>
          </a:p>
        </p:txBody>
      </p:sp>
    </p:spTree>
    <p:extLst>
      <p:ext uri="{BB962C8B-B14F-4D97-AF65-F5344CB8AC3E}">
        <p14:creationId xmlns:p14="http://schemas.microsoft.com/office/powerpoint/2010/main" val="1543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4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594360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5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6788868" y="6381328"/>
            <a:ext cx="2087431" cy="30777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Lucida Sans" pitchFamily="34" charset="0"/>
              </a:rPr>
              <a:t>©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Lucida Sans" pitchFamily="34" charset="0"/>
              </a:rPr>
              <a:t>2017 Donald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Lucida Sans" pitchFamily="34" charset="0"/>
              </a:rPr>
              <a:t>Acton</a:t>
            </a:r>
          </a:p>
        </p:txBody>
      </p:sp>
    </p:spTree>
    <p:extLst>
      <p:ext uri="{BB962C8B-B14F-4D97-AF65-F5344CB8AC3E}">
        <p14:creationId xmlns:p14="http://schemas.microsoft.com/office/powerpoint/2010/main" val="262987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ucida Sans" pitchFamily="34" charset="0"/>
              </a:defRPr>
            </a:lvl1pPr>
          </a:lstStyle>
          <a:p>
            <a:pPr algn="r"/>
            <a:fld id="{CF44745F-7184-4A32-860A-2B464A953F98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10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ACF5AAE-2886-47EB-8CD9-471CFBDE5A0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08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464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ACF5AAE-2886-47EB-8CD9-471CFBDE5A0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75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8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4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ucida Sans" pitchFamily="34" charset="0"/>
              </a:defRPr>
            </a:lvl1pPr>
          </a:lstStyle>
          <a:p>
            <a:pPr algn="r"/>
            <a:fld id="{CF44745F-7184-4A32-860A-2B464A953F98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924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00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1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594360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7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6788868" y="6381328"/>
            <a:ext cx="2087431" cy="30777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Lucida Sans" pitchFamily="34" charset="0"/>
              </a:rPr>
              <a:t>©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Lucida Sans" pitchFamily="34" charset="0"/>
              </a:rPr>
              <a:t>2017 Donald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Lucida Sans" pitchFamily="34" charset="0"/>
              </a:rPr>
              <a:t>Acton</a:t>
            </a:r>
          </a:p>
        </p:txBody>
      </p:sp>
    </p:spTree>
    <p:extLst>
      <p:ext uri="{BB962C8B-B14F-4D97-AF65-F5344CB8AC3E}">
        <p14:creationId xmlns:p14="http://schemas.microsoft.com/office/powerpoint/2010/main" val="35145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ucida Sans" pitchFamily="34" charset="0"/>
              </a:defRPr>
            </a:lvl1pPr>
          </a:lstStyle>
          <a:p>
            <a:pPr algn="r"/>
            <a:fld id="{CF44745F-7184-4A32-860A-2B464A953F98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65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ACF5AAE-2886-47EB-8CD9-471CFBDE5A0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90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09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ACF5AAE-2886-47EB-8CD9-471CFBDE5A0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26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8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5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ACF5AAE-2886-47EB-8CD9-471CFBDE5A0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98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9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2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4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594360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76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ACF5AAE-2886-47EB-8CD9-471CFBDE5A0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22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42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2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3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ACF5AAE-2886-47EB-8CD9-471CFBDE5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4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0" y="6400801"/>
            <a:ext cx="2362044" cy="36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476434" y="6445459"/>
            <a:ext cx="389576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solidFill>
                  <a:schemeClr val="tx2"/>
                </a:solidFill>
                <a:latin typeface="Lucida Sans" pitchFamily="34" charset="0"/>
              </a:rPr>
              <a:t>CPSC</a:t>
            </a:r>
            <a:r>
              <a:rPr lang="en-US" sz="1400" baseline="0" dirty="0" smtClean="0">
                <a:solidFill>
                  <a:schemeClr val="tx2"/>
                </a:solidFill>
                <a:latin typeface="Lucida Sans" pitchFamily="34" charset="0"/>
              </a:rPr>
              <a:t> 313 - 2016W2 Virtual Memory</a:t>
            </a:r>
            <a:endParaRPr lang="en-US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ucida Sans" pitchFamily="34" charset="0"/>
              </a:defRPr>
            </a:lvl1pPr>
          </a:lstStyle>
          <a:p>
            <a:pPr algn="r"/>
            <a:fld id="{CF44745F-7184-4A32-860A-2B464A953F98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0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0" y="6400801"/>
            <a:ext cx="2362044" cy="36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476434" y="6445459"/>
            <a:ext cx="389576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solidFill>
                  <a:schemeClr val="tx2"/>
                </a:solidFill>
                <a:latin typeface="Lucida Sans" pitchFamily="34" charset="0"/>
              </a:rPr>
              <a:t>CPSC</a:t>
            </a:r>
            <a:r>
              <a:rPr lang="en-US" sz="1400" baseline="0" dirty="0" smtClean="0">
                <a:solidFill>
                  <a:schemeClr val="tx2"/>
                </a:solidFill>
                <a:latin typeface="Lucida Sans" pitchFamily="34" charset="0"/>
              </a:rPr>
              <a:t> 313 - 2016W2 Virtual Memory</a:t>
            </a:r>
            <a:endParaRPr lang="en-US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ucida Sans" pitchFamily="34" charset="0"/>
              </a:defRPr>
            </a:lvl1pPr>
          </a:lstStyle>
          <a:p>
            <a:pPr algn="r"/>
            <a:fld id="{CF44745F-7184-4A32-860A-2B464A953F98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5412" y="92072"/>
            <a:ext cx="557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b="1" baseline="0" dirty="0" smtClean="0">
                <a:solidFill>
                  <a:srgbClr val="FF0000"/>
                </a:solidFill>
              </a:rPr>
              <a:t> shown in class – part of assigned reading &amp; testable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0" y="6400801"/>
            <a:ext cx="2362044" cy="36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476434" y="6445459"/>
            <a:ext cx="389576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solidFill>
                  <a:schemeClr val="tx2"/>
                </a:solidFill>
                <a:latin typeface="Lucida Sans" pitchFamily="34" charset="0"/>
              </a:rPr>
              <a:t>CPSC</a:t>
            </a:r>
            <a:r>
              <a:rPr lang="en-US" sz="1400" baseline="0" dirty="0" smtClean="0">
                <a:solidFill>
                  <a:schemeClr val="tx2"/>
                </a:solidFill>
                <a:latin typeface="Lucida Sans" pitchFamily="34" charset="0"/>
              </a:rPr>
              <a:t> 313 – 2016W2 Virtual Memory</a:t>
            </a:r>
            <a:endParaRPr lang="en-US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Lucida Sans" pitchFamily="34" charset="0"/>
              </a:defRPr>
            </a:lvl1pPr>
          </a:lstStyle>
          <a:p>
            <a:pPr algn="r"/>
            <a:fld id="{CF44745F-7184-4A32-860A-2B464A953F98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443824" y="4437112"/>
            <a:ext cx="361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NOT</a:t>
            </a:r>
            <a:r>
              <a:rPr lang="en-CA" b="1" baseline="0" dirty="0" smtClean="0">
                <a:solidFill>
                  <a:srgbClr val="00B050"/>
                </a:solidFill>
              </a:rPr>
              <a:t> shown in class – NOT TESTABLE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1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20.xml"/><Relationship Id="rId3" Type="http://schemas.openxmlformats.org/officeDocument/2006/relationships/image" Target="../media/image23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en-US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275970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1518047" y="2411016"/>
            <a:ext cx="1065982" cy="533549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CPU</a:t>
            </a:r>
          </a:p>
        </p:txBody>
      </p:sp>
      <p:sp>
        <p:nvSpPr>
          <p:cNvPr id="2049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491" y="0"/>
            <a:ext cx="8717607" cy="642938"/>
          </a:xfrm>
        </p:spPr>
        <p:txBody>
          <a:bodyPr>
            <a:normAutofit fontScale="90000"/>
          </a:bodyPr>
          <a:lstStyle/>
          <a:p>
            <a:pPr marL="83713" indent="-83713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3317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A System Using Physical Addressing</a:t>
            </a:r>
          </a:p>
        </p:txBody>
      </p:sp>
      <p:sp>
        <p:nvSpPr>
          <p:cNvPr id="2049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8886" y="5264051"/>
            <a:ext cx="7353598" cy="737816"/>
          </a:xfrm>
        </p:spPr>
        <p:txBody>
          <a:bodyPr/>
          <a:lstStyle/>
          <a:p>
            <a:pPr marL="241093" indent="-241093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Used in “simple” systems like embedded microcontrollers in devices like cars, elevators, and digital picture frames</a:t>
            </a:r>
          </a:p>
        </p:txBody>
      </p:sp>
      <p:sp>
        <p:nvSpPr>
          <p:cNvPr id="20494" name="Rectangle 3"/>
          <p:cNvSpPr>
            <a:spLocks noChangeArrowheads="1"/>
          </p:cNvSpPr>
          <p:nvPr/>
        </p:nvSpPr>
        <p:spPr bwMode="auto">
          <a:xfrm>
            <a:off x="4647903" y="4233789"/>
            <a:ext cx="914177" cy="228823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495" name="Text Box 4"/>
          <p:cNvSpPr txBox="1">
            <a:spLocks noChangeArrowheads="1"/>
          </p:cNvSpPr>
          <p:nvPr/>
        </p:nvSpPr>
        <p:spPr bwMode="auto">
          <a:xfrm>
            <a:off x="4342061" y="1665387"/>
            <a:ext cx="342677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20496" name="Text Box 5"/>
          <p:cNvSpPr txBox="1">
            <a:spLocks noChangeArrowheads="1"/>
          </p:cNvSpPr>
          <p:nvPr/>
        </p:nvSpPr>
        <p:spPr bwMode="auto">
          <a:xfrm>
            <a:off x="4342061" y="1894211"/>
            <a:ext cx="342677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20497" name="Text Box 6"/>
          <p:cNvSpPr txBox="1">
            <a:spLocks noChangeArrowheads="1"/>
          </p:cNvSpPr>
          <p:nvPr/>
        </p:nvSpPr>
        <p:spPr bwMode="auto">
          <a:xfrm>
            <a:off x="4103191" y="4185792"/>
            <a:ext cx="584895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20498" name="Text Box 7"/>
          <p:cNvSpPr txBox="1">
            <a:spLocks noChangeArrowheads="1"/>
          </p:cNvSpPr>
          <p:nvPr/>
        </p:nvSpPr>
        <p:spPr bwMode="auto">
          <a:xfrm>
            <a:off x="4380012" y="1371824"/>
            <a:ext cx="1388566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20499" name="Text Box 15"/>
          <p:cNvSpPr txBox="1">
            <a:spLocks noChangeArrowheads="1"/>
          </p:cNvSpPr>
          <p:nvPr/>
        </p:nvSpPr>
        <p:spPr bwMode="auto">
          <a:xfrm>
            <a:off x="4343177" y="2123033"/>
            <a:ext cx="342676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20500" name="Text Box 16"/>
          <p:cNvSpPr txBox="1">
            <a:spLocks noChangeArrowheads="1"/>
          </p:cNvSpPr>
          <p:nvPr/>
        </p:nvSpPr>
        <p:spPr bwMode="auto">
          <a:xfrm>
            <a:off x="4342061" y="2350741"/>
            <a:ext cx="342677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20501" name="Rectangle 17"/>
          <p:cNvSpPr>
            <a:spLocks noChangeArrowheads="1"/>
          </p:cNvSpPr>
          <p:nvPr/>
        </p:nvSpPr>
        <p:spPr bwMode="auto">
          <a:xfrm>
            <a:off x="4647903" y="1669851"/>
            <a:ext cx="914177" cy="228824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02" name="Rectangle 18"/>
          <p:cNvSpPr>
            <a:spLocks noChangeArrowheads="1"/>
          </p:cNvSpPr>
          <p:nvPr/>
        </p:nvSpPr>
        <p:spPr bwMode="auto">
          <a:xfrm>
            <a:off x="4647903" y="1898675"/>
            <a:ext cx="914177" cy="228823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03" name="Rectangle 19"/>
          <p:cNvSpPr>
            <a:spLocks noChangeArrowheads="1"/>
          </p:cNvSpPr>
          <p:nvPr/>
        </p:nvSpPr>
        <p:spPr bwMode="auto">
          <a:xfrm>
            <a:off x="4647903" y="2127498"/>
            <a:ext cx="914177" cy="228824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04" name="Rectangle 20"/>
          <p:cNvSpPr>
            <a:spLocks noChangeArrowheads="1"/>
          </p:cNvSpPr>
          <p:nvPr/>
        </p:nvSpPr>
        <p:spPr bwMode="auto">
          <a:xfrm>
            <a:off x="4647903" y="2356322"/>
            <a:ext cx="914177" cy="227707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05" name="Rectangle 21"/>
          <p:cNvSpPr>
            <a:spLocks noChangeArrowheads="1"/>
          </p:cNvSpPr>
          <p:nvPr/>
        </p:nvSpPr>
        <p:spPr bwMode="auto">
          <a:xfrm>
            <a:off x="4647903" y="2584029"/>
            <a:ext cx="914177" cy="228823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06" name="Rectangle 22"/>
          <p:cNvSpPr>
            <a:spLocks noChangeArrowheads="1"/>
          </p:cNvSpPr>
          <p:nvPr/>
        </p:nvSpPr>
        <p:spPr bwMode="auto">
          <a:xfrm>
            <a:off x="4647903" y="2812851"/>
            <a:ext cx="914177" cy="228824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07" name="Text Box 23"/>
          <p:cNvSpPr txBox="1">
            <a:spLocks noChangeArrowheads="1"/>
          </p:cNvSpPr>
          <p:nvPr/>
        </p:nvSpPr>
        <p:spPr bwMode="auto">
          <a:xfrm>
            <a:off x="4342061" y="2579564"/>
            <a:ext cx="342677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20508" name="Text Box 24"/>
          <p:cNvSpPr txBox="1">
            <a:spLocks noChangeArrowheads="1"/>
          </p:cNvSpPr>
          <p:nvPr/>
        </p:nvSpPr>
        <p:spPr bwMode="auto">
          <a:xfrm>
            <a:off x="4342061" y="2808387"/>
            <a:ext cx="342677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20509" name="Rectangle 25"/>
          <p:cNvSpPr>
            <a:spLocks noChangeArrowheads="1"/>
          </p:cNvSpPr>
          <p:nvPr/>
        </p:nvSpPr>
        <p:spPr bwMode="auto">
          <a:xfrm>
            <a:off x="4647903" y="3041675"/>
            <a:ext cx="914177" cy="228823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10" name="Rectangle 26"/>
          <p:cNvSpPr>
            <a:spLocks noChangeArrowheads="1"/>
          </p:cNvSpPr>
          <p:nvPr/>
        </p:nvSpPr>
        <p:spPr bwMode="auto">
          <a:xfrm>
            <a:off x="4647903" y="3270498"/>
            <a:ext cx="914177" cy="228824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11" name="Text Box 27"/>
          <p:cNvSpPr txBox="1">
            <a:spLocks noChangeArrowheads="1"/>
          </p:cNvSpPr>
          <p:nvPr/>
        </p:nvSpPr>
        <p:spPr bwMode="auto">
          <a:xfrm>
            <a:off x="4342061" y="3037211"/>
            <a:ext cx="342677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20512" name="Text Box 28"/>
          <p:cNvSpPr txBox="1">
            <a:spLocks noChangeArrowheads="1"/>
          </p:cNvSpPr>
          <p:nvPr/>
        </p:nvSpPr>
        <p:spPr bwMode="auto">
          <a:xfrm>
            <a:off x="4343177" y="3266033"/>
            <a:ext cx="342676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20513" name="Rectangle 29"/>
          <p:cNvSpPr>
            <a:spLocks noChangeArrowheads="1"/>
          </p:cNvSpPr>
          <p:nvPr/>
        </p:nvSpPr>
        <p:spPr bwMode="auto">
          <a:xfrm>
            <a:off x="4647903" y="4010546"/>
            <a:ext cx="914177" cy="227707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14" name="Text Box 9"/>
          <p:cNvSpPr txBox="1">
            <a:spLocks noChangeArrowheads="1"/>
          </p:cNvSpPr>
          <p:nvPr/>
        </p:nvSpPr>
        <p:spPr bwMode="auto">
          <a:xfrm>
            <a:off x="2819549" y="2226841"/>
            <a:ext cx="1395264" cy="5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(PA)</a:t>
            </a:r>
          </a:p>
        </p:txBody>
      </p:sp>
      <p:sp>
        <p:nvSpPr>
          <p:cNvPr id="20515" name="AutoShape 31"/>
          <p:cNvSpPr>
            <a:spLocks/>
          </p:cNvSpPr>
          <p:nvPr/>
        </p:nvSpPr>
        <p:spPr bwMode="auto">
          <a:xfrm>
            <a:off x="5639098" y="2584029"/>
            <a:ext cx="75902" cy="915293"/>
          </a:xfrm>
          <a:prstGeom prst="rightBrace">
            <a:avLst>
              <a:gd name="adj1" fmla="val 10049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16" name="Text Box 32"/>
          <p:cNvSpPr txBox="1">
            <a:spLocks noChangeArrowheads="1"/>
          </p:cNvSpPr>
          <p:nvPr/>
        </p:nvSpPr>
        <p:spPr bwMode="auto">
          <a:xfrm>
            <a:off x="3770561" y="4847705"/>
            <a:ext cx="959941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Data word</a:t>
            </a:r>
          </a:p>
        </p:txBody>
      </p:sp>
      <p:sp>
        <p:nvSpPr>
          <p:cNvPr id="20517" name="Rectangle 33"/>
          <p:cNvSpPr>
            <a:spLocks noChangeArrowheads="1"/>
          </p:cNvSpPr>
          <p:nvPr/>
        </p:nvSpPr>
        <p:spPr bwMode="auto">
          <a:xfrm>
            <a:off x="4647903" y="3499322"/>
            <a:ext cx="914177" cy="227707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518" name="Text Box 34"/>
          <p:cNvSpPr txBox="1">
            <a:spLocks noChangeArrowheads="1"/>
          </p:cNvSpPr>
          <p:nvPr/>
        </p:nvSpPr>
        <p:spPr bwMode="auto">
          <a:xfrm>
            <a:off x="4342061" y="3500438"/>
            <a:ext cx="342677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20519" name="Rectangle 35"/>
          <p:cNvSpPr>
            <a:spLocks noChangeArrowheads="1"/>
          </p:cNvSpPr>
          <p:nvPr/>
        </p:nvSpPr>
        <p:spPr bwMode="auto">
          <a:xfrm>
            <a:off x="4724921" y="3733726"/>
            <a:ext cx="914176" cy="22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90346" tIns="44274" rIns="90346" bIns="44274" anchor="ctr"/>
          <a:lstStyle/>
          <a:p>
            <a:pPr algn="ctr" defTabSz="914145" rtl="1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>
                <a:latin typeface="Calibri" pitchFamily="34" charset="0"/>
              </a:rPr>
              <a:t>...</a:t>
            </a:r>
          </a:p>
        </p:txBody>
      </p:sp>
      <p:cxnSp>
        <p:nvCxnSpPr>
          <p:cNvPr id="20520" name="Straight Arrow Connector 39"/>
          <p:cNvCxnSpPr>
            <a:cxnSpLocks noChangeShapeType="1"/>
            <a:stCxn id="20491" idx="3"/>
            <a:endCxn id="20507" idx="1"/>
          </p:cNvCxnSpPr>
          <p:nvPr/>
        </p:nvCxnSpPr>
        <p:spPr bwMode="auto">
          <a:xfrm>
            <a:off x="2584029" y="2677791"/>
            <a:ext cx="1758032" cy="5581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Freeform 38"/>
          <p:cNvSpPr>
            <a:spLocks/>
          </p:cNvSpPr>
          <p:nvPr/>
        </p:nvSpPr>
        <p:spPr bwMode="auto">
          <a:xfrm>
            <a:off x="1946672" y="2946797"/>
            <a:ext cx="4929188" cy="1768078"/>
          </a:xfrm>
          <a:custGeom>
            <a:avLst/>
            <a:gdLst>
              <a:gd name="T0" fmla="*/ 2147483647 w 4416"/>
              <a:gd name="T1" fmla="*/ 2147483647 h 1584"/>
              <a:gd name="T2" fmla="*/ 2147483647 w 4416"/>
              <a:gd name="T3" fmla="*/ 2147483647 h 1584"/>
              <a:gd name="T4" fmla="*/ 2147483647 w 4416"/>
              <a:gd name="T5" fmla="*/ 2147483647 h 1584"/>
              <a:gd name="T6" fmla="*/ 0 w 4416"/>
              <a:gd name="T7" fmla="*/ 2147483647 h 1584"/>
              <a:gd name="T8" fmla="*/ 0 w 4416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16"/>
              <a:gd name="T16" fmla="*/ 0 h 1584"/>
              <a:gd name="T17" fmla="*/ 4416 w 441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16" h="1584">
                <a:moveTo>
                  <a:pt x="3504" y="96"/>
                </a:moveTo>
                <a:lnTo>
                  <a:pt x="4416" y="96"/>
                </a:lnTo>
                <a:lnTo>
                  <a:pt x="4416" y="1584"/>
                </a:lnTo>
                <a:lnTo>
                  <a:pt x="0" y="1584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6777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-866328" y="2181855"/>
            <a:ext cx="7772400" cy="1470025"/>
          </a:xfrm>
          <a:ln/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180528" y="3683601"/>
            <a:ext cx="6400800" cy="1752600"/>
          </a:xfrm>
          <a:ln/>
        </p:spPr>
        <p:txBody>
          <a:bodyPr/>
          <a:lstStyle/>
          <a:p>
            <a:r>
              <a:rPr lang="en-US" dirty="0" smtClean="0"/>
              <a:t>Unit 5</a:t>
            </a:r>
          </a:p>
          <a:p>
            <a:r>
              <a:rPr lang="en-US" dirty="0" smtClean="0"/>
              <a:t>March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Rectangle 43"/>
          <p:cNvSpPr>
            <a:spLocks noChangeArrowheads="1"/>
          </p:cNvSpPr>
          <p:nvPr/>
        </p:nvSpPr>
        <p:spPr bwMode="auto">
          <a:xfrm>
            <a:off x="849437" y="2281535"/>
            <a:ext cx="3749352" cy="1148581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2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329" y="0"/>
            <a:ext cx="8717607" cy="782464"/>
          </a:xfrm>
        </p:spPr>
        <p:txBody>
          <a:bodyPr/>
          <a:lstStyle/>
          <a:p>
            <a:pPr marL="83713" indent="-83713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3317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A System Using Virtual Addressing</a:t>
            </a:r>
          </a:p>
        </p:txBody>
      </p:sp>
      <p:sp>
        <p:nvSpPr>
          <p:cNvPr id="2152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5415" y="5443762"/>
            <a:ext cx="8307958" cy="1261318"/>
          </a:xfrm>
        </p:spPr>
        <p:txBody>
          <a:bodyPr>
            <a:normAutofit fontScale="92500" lnSpcReduction="20000"/>
          </a:bodyPr>
          <a:lstStyle/>
          <a:p>
            <a:pPr marL="241093" indent="-241093">
              <a:lnSpc>
                <a:spcPct val="90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Used in all modern desktops, laptops, workstations</a:t>
            </a:r>
          </a:p>
          <a:p>
            <a:pPr marL="241093" indent="-241093">
              <a:lnSpc>
                <a:spcPct val="90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One of the great ideas in computer science</a:t>
            </a:r>
          </a:p>
          <a:p>
            <a:pPr marL="241093" indent="-241093">
              <a:lnSpc>
                <a:spcPct val="90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i="1" dirty="0" smtClean="0">
                <a:solidFill>
                  <a:srgbClr val="990000"/>
                </a:solidFill>
              </a:rPr>
              <a:t>Cache is between MMU and main memory. Why?</a:t>
            </a:r>
          </a:p>
        </p:txBody>
      </p:sp>
      <p:sp>
        <p:nvSpPr>
          <p:cNvPr id="21522" name="Rectangle 3"/>
          <p:cNvSpPr>
            <a:spLocks noChangeArrowheads="1"/>
          </p:cNvSpPr>
          <p:nvPr/>
        </p:nvSpPr>
        <p:spPr bwMode="auto">
          <a:xfrm>
            <a:off x="6324452" y="4386709"/>
            <a:ext cx="914177" cy="227707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23" name="Text Box 4"/>
          <p:cNvSpPr txBox="1">
            <a:spLocks noChangeArrowheads="1"/>
          </p:cNvSpPr>
          <p:nvPr/>
        </p:nvSpPr>
        <p:spPr bwMode="auto">
          <a:xfrm>
            <a:off x="6018610" y="1817192"/>
            <a:ext cx="342677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21524" name="Text Box 5"/>
          <p:cNvSpPr txBox="1">
            <a:spLocks noChangeArrowheads="1"/>
          </p:cNvSpPr>
          <p:nvPr/>
        </p:nvSpPr>
        <p:spPr bwMode="auto">
          <a:xfrm>
            <a:off x="6018610" y="2046015"/>
            <a:ext cx="342677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21525" name="Text Box 6"/>
          <p:cNvSpPr txBox="1">
            <a:spLocks noChangeArrowheads="1"/>
          </p:cNvSpPr>
          <p:nvPr/>
        </p:nvSpPr>
        <p:spPr bwMode="auto">
          <a:xfrm>
            <a:off x="5779740" y="4338713"/>
            <a:ext cx="584895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21526" name="Text Box 7"/>
          <p:cNvSpPr txBox="1">
            <a:spLocks noChangeArrowheads="1"/>
          </p:cNvSpPr>
          <p:nvPr/>
        </p:nvSpPr>
        <p:spPr bwMode="auto">
          <a:xfrm>
            <a:off x="6056561" y="1523628"/>
            <a:ext cx="1388566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21527" name="Rectangle 10"/>
          <p:cNvSpPr>
            <a:spLocks noChangeArrowheads="1"/>
          </p:cNvSpPr>
          <p:nvPr/>
        </p:nvSpPr>
        <p:spPr bwMode="auto">
          <a:xfrm>
            <a:off x="3429000" y="2619748"/>
            <a:ext cx="1067098" cy="533549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MMU</a:t>
            </a:r>
          </a:p>
        </p:txBody>
      </p:sp>
      <p:sp>
        <p:nvSpPr>
          <p:cNvPr id="21528" name="Text Box 15"/>
          <p:cNvSpPr txBox="1">
            <a:spLocks noChangeArrowheads="1"/>
          </p:cNvSpPr>
          <p:nvPr/>
        </p:nvSpPr>
        <p:spPr bwMode="auto">
          <a:xfrm>
            <a:off x="6019726" y="2274838"/>
            <a:ext cx="342676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21529" name="Text Box 16"/>
          <p:cNvSpPr txBox="1">
            <a:spLocks noChangeArrowheads="1"/>
          </p:cNvSpPr>
          <p:nvPr/>
        </p:nvSpPr>
        <p:spPr bwMode="auto">
          <a:xfrm>
            <a:off x="6018610" y="2503662"/>
            <a:ext cx="342677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21530" name="Rectangle 17"/>
          <p:cNvSpPr>
            <a:spLocks noChangeArrowheads="1"/>
          </p:cNvSpPr>
          <p:nvPr/>
        </p:nvSpPr>
        <p:spPr bwMode="auto">
          <a:xfrm>
            <a:off x="6324452" y="1822773"/>
            <a:ext cx="914177" cy="228823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31" name="Rectangle 18"/>
          <p:cNvSpPr>
            <a:spLocks noChangeArrowheads="1"/>
          </p:cNvSpPr>
          <p:nvPr/>
        </p:nvSpPr>
        <p:spPr bwMode="auto">
          <a:xfrm>
            <a:off x="6324452" y="2051596"/>
            <a:ext cx="914177" cy="227707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32" name="Rectangle 19"/>
          <p:cNvSpPr>
            <a:spLocks noChangeArrowheads="1"/>
          </p:cNvSpPr>
          <p:nvPr/>
        </p:nvSpPr>
        <p:spPr bwMode="auto">
          <a:xfrm>
            <a:off x="6324452" y="2279303"/>
            <a:ext cx="914177" cy="228824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33" name="Rectangle 20"/>
          <p:cNvSpPr>
            <a:spLocks noChangeArrowheads="1"/>
          </p:cNvSpPr>
          <p:nvPr/>
        </p:nvSpPr>
        <p:spPr bwMode="auto">
          <a:xfrm>
            <a:off x="6324452" y="2508127"/>
            <a:ext cx="914177" cy="228823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34" name="Rectangle 21"/>
          <p:cNvSpPr>
            <a:spLocks noChangeArrowheads="1"/>
          </p:cNvSpPr>
          <p:nvPr/>
        </p:nvSpPr>
        <p:spPr bwMode="auto">
          <a:xfrm>
            <a:off x="6324452" y="2736949"/>
            <a:ext cx="914177" cy="228824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35" name="Rectangle 22"/>
          <p:cNvSpPr>
            <a:spLocks noChangeArrowheads="1"/>
          </p:cNvSpPr>
          <p:nvPr/>
        </p:nvSpPr>
        <p:spPr bwMode="auto">
          <a:xfrm>
            <a:off x="6324452" y="2965773"/>
            <a:ext cx="914177" cy="228823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36" name="Text Box 23"/>
          <p:cNvSpPr txBox="1">
            <a:spLocks noChangeArrowheads="1"/>
          </p:cNvSpPr>
          <p:nvPr/>
        </p:nvSpPr>
        <p:spPr bwMode="auto">
          <a:xfrm>
            <a:off x="6018610" y="2732485"/>
            <a:ext cx="342677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21537" name="Text Box 24"/>
          <p:cNvSpPr txBox="1">
            <a:spLocks noChangeArrowheads="1"/>
          </p:cNvSpPr>
          <p:nvPr/>
        </p:nvSpPr>
        <p:spPr bwMode="auto">
          <a:xfrm>
            <a:off x="6018610" y="2960192"/>
            <a:ext cx="342677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21538" name="Rectangle 25"/>
          <p:cNvSpPr>
            <a:spLocks noChangeArrowheads="1"/>
          </p:cNvSpPr>
          <p:nvPr/>
        </p:nvSpPr>
        <p:spPr bwMode="auto">
          <a:xfrm>
            <a:off x="6324452" y="3194596"/>
            <a:ext cx="914177" cy="227707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39" name="Rectangle 26"/>
          <p:cNvSpPr>
            <a:spLocks noChangeArrowheads="1"/>
          </p:cNvSpPr>
          <p:nvPr/>
        </p:nvSpPr>
        <p:spPr bwMode="auto">
          <a:xfrm>
            <a:off x="6324452" y="3422303"/>
            <a:ext cx="914177" cy="228824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40" name="Text Box 27"/>
          <p:cNvSpPr txBox="1">
            <a:spLocks noChangeArrowheads="1"/>
          </p:cNvSpPr>
          <p:nvPr/>
        </p:nvSpPr>
        <p:spPr bwMode="auto">
          <a:xfrm>
            <a:off x="6018610" y="3189015"/>
            <a:ext cx="342677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21541" name="Text Box 28"/>
          <p:cNvSpPr txBox="1">
            <a:spLocks noChangeArrowheads="1"/>
          </p:cNvSpPr>
          <p:nvPr/>
        </p:nvSpPr>
        <p:spPr bwMode="auto">
          <a:xfrm>
            <a:off x="6019726" y="3417838"/>
            <a:ext cx="342676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21542" name="Rectangle 29"/>
          <p:cNvSpPr>
            <a:spLocks noChangeArrowheads="1"/>
          </p:cNvSpPr>
          <p:nvPr/>
        </p:nvSpPr>
        <p:spPr bwMode="auto">
          <a:xfrm>
            <a:off x="6324452" y="4162351"/>
            <a:ext cx="914177" cy="228823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44" name="AutoShape 31"/>
          <p:cNvSpPr>
            <a:spLocks/>
          </p:cNvSpPr>
          <p:nvPr/>
        </p:nvSpPr>
        <p:spPr bwMode="auto">
          <a:xfrm>
            <a:off x="7315647" y="2736950"/>
            <a:ext cx="75902" cy="914177"/>
          </a:xfrm>
          <a:prstGeom prst="rightBrace">
            <a:avLst>
              <a:gd name="adj1" fmla="val 100368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45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7709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Data word</a:t>
            </a:r>
          </a:p>
        </p:txBody>
      </p:sp>
      <p:sp>
        <p:nvSpPr>
          <p:cNvPr id="21546" name="Rectangle 33"/>
          <p:cNvSpPr>
            <a:spLocks noChangeArrowheads="1"/>
          </p:cNvSpPr>
          <p:nvPr/>
        </p:nvSpPr>
        <p:spPr bwMode="auto">
          <a:xfrm>
            <a:off x="6324452" y="3651127"/>
            <a:ext cx="914177" cy="228823"/>
          </a:xfrm>
          <a:prstGeom prst="rect">
            <a:avLst/>
          </a:prstGeom>
          <a:solidFill>
            <a:srgbClr val="F2F2F2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1547" name="Text Box 34"/>
          <p:cNvSpPr txBox="1">
            <a:spLocks noChangeArrowheads="1"/>
          </p:cNvSpPr>
          <p:nvPr/>
        </p:nvSpPr>
        <p:spPr bwMode="auto">
          <a:xfrm>
            <a:off x="6018610" y="3653359"/>
            <a:ext cx="342677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21548" name="Rectangle 35"/>
          <p:cNvSpPr>
            <a:spLocks noChangeArrowheads="1"/>
          </p:cNvSpPr>
          <p:nvPr/>
        </p:nvSpPr>
        <p:spPr bwMode="auto">
          <a:xfrm>
            <a:off x="6400354" y="3886647"/>
            <a:ext cx="915293" cy="22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90346" tIns="44274" rIns="90346" bIns="44274" anchor="ctr"/>
          <a:lstStyle/>
          <a:p>
            <a:pPr algn="ctr" defTabSz="914145" rtl="1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>
                <a:latin typeface="Calibri" pitchFamily="34" charset="0"/>
              </a:rPr>
              <a:t>...</a:t>
            </a:r>
          </a:p>
        </p:txBody>
      </p:sp>
      <p:cxnSp>
        <p:nvCxnSpPr>
          <p:cNvPr id="21549" name="Straight Arrow Connector 39"/>
          <p:cNvCxnSpPr>
            <a:cxnSpLocks noChangeShapeType="1"/>
          </p:cNvCxnSpPr>
          <p:nvPr/>
        </p:nvCxnSpPr>
        <p:spPr bwMode="auto">
          <a:xfrm flipV="1">
            <a:off x="4464844" y="2883731"/>
            <a:ext cx="1553766" cy="1060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0" name="Rectangle 10"/>
          <p:cNvSpPr>
            <a:spLocks noChangeArrowheads="1"/>
          </p:cNvSpPr>
          <p:nvPr/>
        </p:nvSpPr>
        <p:spPr bwMode="auto">
          <a:xfrm>
            <a:off x="990079" y="2620864"/>
            <a:ext cx="1067098" cy="533549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CPU</a:t>
            </a:r>
          </a:p>
        </p:txBody>
      </p:sp>
      <p:cxnSp>
        <p:nvCxnSpPr>
          <p:cNvPr id="21551" name="Straight Arrow Connector 37"/>
          <p:cNvCxnSpPr>
            <a:cxnSpLocks noChangeShapeType="1"/>
            <a:endCxn id="21527" idx="1"/>
          </p:cNvCxnSpPr>
          <p:nvPr/>
        </p:nvCxnSpPr>
        <p:spPr bwMode="auto">
          <a:xfrm flipV="1">
            <a:off x="2053828" y="2886522"/>
            <a:ext cx="1375172" cy="1004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2" name="Text Box 9"/>
          <p:cNvSpPr txBox="1">
            <a:spLocks noChangeArrowheads="1"/>
          </p:cNvSpPr>
          <p:nvPr/>
        </p:nvSpPr>
        <p:spPr bwMode="auto">
          <a:xfrm>
            <a:off x="2059409" y="2379762"/>
            <a:ext cx="1299270" cy="5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(VA)</a:t>
            </a:r>
          </a:p>
        </p:txBody>
      </p:sp>
      <p:sp>
        <p:nvSpPr>
          <p:cNvPr id="21553" name="TextBox 44"/>
          <p:cNvSpPr txBox="1">
            <a:spLocks noChangeArrowheads="1"/>
          </p:cNvSpPr>
          <p:nvPr/>
        </p:nvSpPr>
        <p:spPr bwMode="auto">
          <a:xfrm>
            <a:off x="762373" y="1976810"/>
            <a:ext cx="1054819" cy="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 i="1">
                <a:solidFill>
                  <a:srgbClr val="7F7F7F"/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21554" name="Freeform 40"/>
          <p:cNvSpPr>
            <a:spLocks/>
          </p:cNvSpPr>
          <p:nvPr/>
        </p:nvSpPr>
        <p:spPr bwMode="auto">
          <a:xfrm>
            <a:off x="1410891" y="3214687"/>
            <a:ext cx="6698382" cy="1660922"/>
          </a:xfrm>
          <a:custGeom>
            <a:avLst/>
            <a:gdLst>
              <a:gd name="T0" fmla="*/ 2147483647 w 6000"/>
              <a:gd name="T1" fmla="*/ 0 h 1488"/>
              <a:gd name="T2" fmla="*/ 2147483647 w 6000"/>
              <a:gd name="T3" fmla="*/ 0 h 1488"/>
              <a:gd name="T4" fmla="*/ 2147483647 w 6000"/>
              <a:gd name="T5" fmla="*/ 2147483647 h 1488"/>
              <a:gd name="T6" fmla="*/ 0 w 6000"/>
              <a:gd name="T7" fmla="*/ 2147483647 h 1488"/>
              <a:gd name="T8" fmla="*/ 0 w 6000"/>
              <a:gd name="T9" fmla="*/ 0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00"/>
              <a:gd name="T16" fmla="*/ 0 h 1488"/>
              <a:gd name="T17" fmla="*/ 6000 w 6000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00" h="1488">
                <a:moveTo>
                  <a:pt x="5424" y="0"/>
                </a:moveTo>
                <a:lnTo>
                  <a:pt x="6000" y="0"/>
                </a:lnTo>
                <a:lnTo>
                  <a:pt x="6000" y="1488"/>
                </a:lnTo>
                <a:lnTo>
                  <a:pt x="0" y="1488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12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470861" y="2231309"/>
            <a:ext cx="1546634" cy="1333869"/>
            <a:chOff x="4503353" y="2544965"/>
            <a:chExt cx="1546634" cy="1333869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4936755" y="2544965"/>
              <a:ext cx="661333" cy="13338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6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986" tIns="46793" rIns="89986" bIns="46793" anchor="ctr"/>
            <a:lstStyle/>
            <a:p>
              <a:pPr algn="ctr" defTabSz="914145" eaLnBrk="0" hangingPunct="0">
                <a:lnSpc>
                  <a:spcPct val="98000"/>
                </a:lnSpc>
                <a:tabLst>
                  <a:tab pos="0" algn="l"/>
                  <a:tab pos="914145" algn="l"/>
                  <a:tab pos="1828289" algn="l"/>
                  <a:tab pos="2743549" algn="l"/>
                  <a:tab pos="3657694" algn="l"/>
                  <a:tab pos="4571837" algn="l"/>
                  <a:tab pos="5485982" algn="l"/>
                  <a:tab pos="6400126" algn="l"/>
                  <a:tab pos="7313154" algn="l"/>
                  <a:tab pos="8229531" algn="l"/>
                  <a:tab pos="9143675" algn="l"/>
                  <a:tab pos="10057819" algn="l"/>
                </a:tabLst>
              </a:pPr>
              <a:r>
                <a:rPr lang="en-GB" sz="1600" b="1" dirty="0" smtClean="0">
                  <a:latin typeface="Calibri" pitchFamily="34" charset="0"/>
                </a:rPr>
                <a:t>Cache</a:t>
              </a:r>
              <a:endParaRPr lang="en-GB" sz="1600" b="1" dirty="0">
                <a:latin typeface="Calibri" pitchFamily="34" charset="0"/>
              </a:endParaRPr>
            </a:p>
          </p:txBody>
        </p:sp>
        <p:cxnSp>
          <p:nvCxnSpPr>
            <p:cNvPr id="44" name="Straight Arrow Connector 39"/>
            <p:cNvCxnSpPr>
              <a:cxnSpLocks noChangeShapeType="1"/>
              <a:endCxn id="43" idx="1"/>
            </p:cNvCxnSpPr>
            <p:nvPr/>
          </p:nvCxnSpPr>
          <p:spPr bwMode="auto">
            <a:xfrm>
              <a:off x="4503353" y="3203806"/>
              <a:ext cx="433402" cy="809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39"/>
            <p:cNvCxnSpPr>
              <a:cxnSpLocks noChangeShapeType="1"/>
            </p:cNvCxnSpPr>
            <p:nvPr/>
          </p:nvCxnSpPr>
          <p:spPr bwMode="auto">
            <a:xfrm>
              <a:off x="5616585" y="3215175"/>
              <a:ext cx="433402" cy="809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43" name="Text Box 9"/>
          <p:cNvSpPr txBox="1">
            <a:spLocks noChangeArrowheads="1"/>
          </p:cNvSpPr>
          <p:nvPr/>
        </p:nvSpPr>
        <p:spPr bwMode="auto">
          <a:xfrm>
            <a:off x="4566419" y="2331767"/>
            <a:ext cx="1395264" cy="5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400" b="1" dirty="0">
                <a:solidFill>
                  <a:schemeClr val="tx1"/>
                </a:solidFill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</a:pPr>
            <a:r>
              <a:rPr lang="en-GB" sz="1400" b="1" dirty="0">
                <a:solidFill>
                  <a:schemeClr val="tx1"/>
                </a:solidFill>
                <a:latin typeface="Calibri" pitchFamily="34" charset="0"/>
              </a:rPr>
              <a:t>(PA)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212320" y="3360600"/>
              <a:ext cx="555120" cy="1683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8280" y="3345840"/>
                <a:ext cx="576720" cy="17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24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5" tIns="45713" rIns="91425" bIns="45713">
            <a:normAutofit fontScale="90000"/>
          </a:bodyPr>
          <a:lstStyle/>
          <a:p>
            <a:pPr eaLnBrk="1" hangingPunct="1"/>
            <a:r>
              <a:rPr lang="en-US" smtClean="0"/>
              <a:t>Logical to Physical Address Translation</a:t>
            </a:r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685354" y="1357685"/>
            <a:ext cx="533549" cy="991195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lIns="89986" tIns="46793" rIns="89986" bIns="46793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1218903" y="1357685"/>
            <a:ext cx="2667744" cy="991195"/>
          </a:xfrm>
          <a:prstGeom prst="rect">
            <a:avLst/>
          </a:prstGeom>
          <a:solidFill>
            <a:srgbClr val="FFCCCC"/>
          </a:solidFill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2800">
                <a:latin typeface="Helvetica" pitchFamily="34" charset="0"/>
              </a:rPr>
              <a:t>Code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18442" name="Rectangle 6"/>
          <p:cNvSpPr>
            <a:spLocks noChangeArrowheads="1"/>
          </p:cNvSpPr>
          <p:nvPr/>
        </p:nvSpPr>
        <p:spPr bwMode="auto">
          <a:xfrm>
            <a:off x="4647902" y="1357685"/>
            <a:ext cx="1295921" cy="991195"/>
          </a:xfrm>
          <a:prstGeom prst="rect">
            <a:avLst/>
          </a:prstGeom>
          <a:solidFill>
            <a:srgbClr val="FF9933">
              <a:alpha val="50195"/>
            </a:srgbClr>
          </a:solidFill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2800">
                <a:latin typeface="Helvetica" pitchFamily="34" charset="0"/>
              </a:rPr>
              <a:t>Heap</a:t>
            </a:r>
            <a:br>
              <a:rPr lang="en-US" sz="2800">
                <a:latin typeface="Helvetica" pitchFamily="34" charset="0"/>
              </a:rPr>
            </a:br>
            <a:r>
              <a:rPr lang="en-US" sz="2800">
                <a:latin typeface="Helvetica" pitchFamily="34" charset="0"/>
                <a:sym typeface="Wingdings" pitchFamily="2" charset="2"/>
              </a:rPr>
              <a:t>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18443" name="Rectangle 7"/>
          <p:cNvSpPr>
            <a:spLocks noChangeArrowheads="1"/>
          </p:cNvSpPr>
          <p:nvPr/>
        </p:nvSpPr>
        <p:spPr bwMode="auto">
          <a:xfrm>
            <a:off x="7315646" y="1357685"/>
            <a:ext cx="1143000" cy="991195"/>
          </a:xfrm>
          <a:prstGeom prst="rect">
            <a:avLst/>
          </a:prstGeom>
          <a:solidFill>
            <a:srgbClr val="FF9933">
              <a:alpha val="50195"/>
            </a:srgbClr>
          </a:solidFill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2800">
                <a:latin typeface="Helvetica" pitchFamily="34" charset="0"/>
              </a:rPr>
              <a:t>Stack</a:t>
            </a:r>
            <a:br>
              <a:rPr lang="en-US" sz="2800">
                <a:latin typeface="Helvetica" pitchFamily="34" charset="0"/>
              </a:rPr>
            </a:br>
            <a:r>
              <a:rPr lang="en-US" sz="2800">
                <a:latin typeface="Helvetica" pitchFamily="34" charset="0"/>
                <a:sym typeface="Wingdings" pitchFamily="2" charset="2"/>
              </a:rPr>
              <a:t>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18444" name="Rectangle 8"/>
          <p:cNvSpPr>
            <a:spLocks noChangeArrowheads="1"/>
          </p:cNvSpPr>
          <p:nvPr/>
        </p:nvSpPr>
        <p:spPr bwMode="auto">
          <a:xfrm>
            <a:off x="5943824" y="1357685"/>
            <a:ext cx="1371823" cy="991195"/>
          </a:xfrm>
          <a:prstGeom prst="rect">
            <a:avLst/>
          </a:prstGeom>
          <a:solidFill>
            <a:schemeClr val="accent1">
              <a:alpha val="74901"/>
            </a:schemeClr>
          </a:solidFill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18445" name="Rectangle 9"/>
          <p:cNvSpPr>
            <a:spLocks noChangeArrowheads="1"/>
          </p:cNvSpPr>
          <p:nvPr/>
        </p:nvSpPr>
        <p:spPr bwMode="auto">
          <a:xfrm>
            <a:off x="3733726" y="1357685"/>
            <a:ext cx="914176" cy="991195"/>
          </a:xfrm>
          <a:prstGeom prst="rect">
            <a:avLst/>
          </a:prstGeom>
          <a:solidFill>
            <a:srgbClr val="4DB761"/>
          </a:solidFill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2800">
                <a:latin typeface="Helvetica" pitchFamily="34" charset="0"/>
              </a:rPr>
              <a:t>Data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18446" name="Rectangle 10"/>
          <p:cNvSpPr>
            <a:spLocks noChangeArrowheads="1"/>
          </p:cNvSpPr>
          <p:nvPr/>
        </p:nvSpPr>
        <p:spPr bwMode="auto">
          <a:xfrm>
            <a:off x="914177" y="4572000"/>
            <a:ext cx="7544469" cy="1218902"/>
          </a:xfrm>
          <a:prstGeom prst="rect">
            <a:avLst/>
          </a:prstGeom>
          <a:solidFill>
            <a:srgbClr val="5190A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3200">
                <a:latin typeface="Helvetica" pitchFamily="34" charset="0"/>
              </a:rPr>
              <a:t>Physical Memory</a:t>
            </a:r>
          </a:p>
        </p:txBody>
      </p:sp>
      <p:sp>
        <p:nvSpPr>
          <p:cNvPr id="18447" name="Rectangle 11"/>
          <p:cNvSpPr>
            <a:spLocks noChangeArrowheads="1"/>
          </p:cNvSpPr>
          <p:nvPr/>
        </p:nvSpPr>
        <p:spPr bwMode="auto">
          <a:xfrm>
            <a:off x="3864834" y="3429908"/>
            <a:ext cx="1523628" cy="914176"/>
          </a:xfrm>
          <a:prstGeom prst="rect">
            <a:avLst/>
          </a:prstGeom>
          <a:solidFill>
            <a:srgbClr val="DDD5C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9986" tIns="46793" rIns="89986" bIns="46793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2800">
                <a:latin typeface="Helvetica" pitchFamily="34" charset="0"/>
              </a:rPr>
              <a:t>MMU</a:t>
            </a:r>
          </a:p>
        </p:txBody>
      </p:sp>
      <p:sp>
        <p:nvSpPr>
          <p:cNvPr id="18448" name="AutoShape 14"/>
          <p:cNvSpPr>
            <a:spLocks/>
          </p:cNvSpPr>
          <p:nvPr/>
        </p:nvSpPr>
        <p:spPr bwMode="auto">
          <a:xfrm>
            <a:off x="4305179" y="2466618"/>
            <a:ext cx="642938" cy="963290"/>
          </a:xfrm>
          <a:prstGeom prst="downArrow">
            <a:avLst>
              <a:gd name="adj1" fmla="val 50000"/>
              <a:gd name="adj2" fmla="val 3745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4291" tIns="32146" rIns="64291" bIns="32146" anchor="ctr"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13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94360" y="232560"/>
              <a:ext cx="8294760" cy="6377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60" y="218160"/>
                <a:ext cx="8325000" cy="64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9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53578"/>
            <a:ext cx="8001000" cy="571500"/>
          </a:xfrm>
        </p:spPr>
        <p:txBody>
          <a:bodyPr>
            <a:normAutofit fontScale="90000"/>
          </a:bodyPr>
          <a:lstStyle/>
          <a:p>
            <a:pPr marL="83713" indent="-83713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3317" algn="l"/>
                <a:tab pos="5786232" algn="l"/>
                <a:tab pos="6429146" algn="l"/>
                <a:tab pos="7072061" algn="l"/>
              </a:tabLst>
            </a:pPr>
            <a:r>
              <a:rPr lang="en-GB" dirty="0" smtClean="0"/>
              <a:t>1- Why Virtual Memory (VM)?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340768"/>
            <a:ext cx="8686354" cy="4836344"/>
          </a:xfrm>
        </p:spPr>
        <p:txBody>
          <a:bodyPr>
            <a:normAutofit/>
          </a:bodyPr>
          <a:lstStyle/>
          <a:p>
            <a:pPr marL="241093" indent="-241093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Efficient use of limited main memory (RAM)</a:t>
            </a:r>
          </a:p>
          <a:p>
            <a:pPr marL="522368" lvl="1" indent="-202027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Use RAM as a cache for the parts of a virtual address space</a:t>
            </a:r>
          </a:p>
          <a:p>
            <a:pPr marL="803643" lvl="2" indent="-160729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some non-cached parts stored on disk</a:t>
            </a:r>
          </a:p>
          <a:p>
            <a:pPr marL="803643" lvl="2" indent="-160729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some (unallocated) non-cached parts stored nowhere</a:t>
            </a:r>
          </a:p>
          <a:p>
            <a:pPr marL="522368" lvl="1" indent="-202027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Keep only active areas of virtual address space (i.e. working set) in memory</a:t>
            </a:r>
          </a:p>
          <a:p>
            <a:pPr marL="803643" lvl="2" indent="-160729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transfer data back and forth to disk as needed (Transfer is expensive)</a:t>
            </a:r>
          </a:p>
          <a:p>
            <a:pPr marL="241093" indent="-241093">
              <a:lnSpc>
                <a:spcPct val="83000"/>
              </a:lnSpc>
              <a:buNone/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485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53578"/>
            <a:ext cx="8001000" cy="571500"/>
          </a:xfrm>
        </p:spPr>
        <p:txBody>
          <a:bodyPr>
            <a:normAutofit fontScale="90000"/>
          </a:bodyPr>
          <a:lstStyle/>
          <a:p>
            <a:pPr marL="83713" indent="-83713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3317" algn="l"/>
                <a:tab pos="5786232" algn="l"/>
                <a:tab pos="6429146" algn="l"/>
                <a:tab pos="7072061" algn="l"/>
              </a:tabLst>
            </a:pPr>
            <a:r>
              <a:rPr lang="en-GB" dirty="0" smtClean="0"/>
              <a:t>2- Why Virtual Memory (VM)?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484784"/>
            <a:ext cx="8686354" cy="4692328"/>
          </a:xfrm>
        </p:spPr>
        <p:txBody>
          <a:bodyPr>
            <a:normAutofit/>
          </a:bodyPr>
          <a:lstStyle/>
          <a:p>
            <a:pPr marL="241093" indent="-241093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Simplifies memory management for programmers</a:t>
            </a:r>
          </a:p>
          <a:p>
            <a:pPr marL="522368" lvl="1" indent="-202027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Each process gets the same full, private linear address space</a:t>
            </a:r>
          </a:p>
          <a:p>
            <a:pPr marL="522368" lvl="1" indent="-202027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endParaRPr lang="en-GB" dirty="0" smtClean="0"/>
          </a:p>
          <a:p>
            <a:pPr marL="241093" indent="-241093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Isolates address spaces</a:t>
            </a:r>
          </a:p>
          <a:p>
            <a:pPr marL="522368" lvl="1" indent="-202027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One process can’t interfere with another’s memory</a:t>
            </a:r>
            <a:r>
              <a:rPr lang="en-GB" dirty="0"/>
              <a:t> </a:t>
            </a:r>
            <a:r>
              <a:rPr lang="en-GB" dirty="0" smtClean="0"/>
              <a:t>since they operate in different address spaces</a:t>
            </a:r>
          </a:p>
          <a:p>
            <a:pPr marL="522368" lvl="1" indent="-202027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User process cannot access privileged information since different sections of address spaces can have different permissions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3998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Left-Right Arrow 11"/>
          <p:cNvSpPr>
            <a:spLocks noChangeArrowheads="1"/>
          </p:cNvSpPr>
          <p:nvPr/>
        </p:nvSpPr>
        <p:spPr bwMode="auto">
          <a:xfrm>
            <a:off x="1218903" y="3657824"/>
            <a:ext cx="762372" cy="380628"/>
          </a:xfrm>
          <a:prstGeom prst="leftRightArrow">
            <a:avLst>
              <a:gd name="adj1" fmla="val 50000"/>
              <a:gd name="adj2" fmla="val 50073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1425" tIns="45713" rIns="91425" bIns="45713" anchor="ctr" anchorCtr="1"/>
          <a:lstStyle/>
          <a:p>
            <a:pPr algn="ctr" defTabSz="914145" eaLnBrk="0" hangingPunct="0"/>
            <a:endParaRPr lang="en-US" sz="2400" b="1">
              <a:latin typeface="Calibri" pitchFamily="34" charset="0"/>
            </a:endParaRPr>
          </a:p>
        </p:txBody>
      </p:sp>
      <p:sp>
        <p:nvSpPr>
          <p:cNvPr id="24586" name="Left-Right Arrow 12"/>
          <p:cNvSpPr>
            <a:spLocks noChangeArrowheads="1"/>
          </p:cNvSpPr>
          <p:nvPr/>
        </p:nvSpPr>
        <p:spPr bwMode="auto">
          <a:xfrm>
            <a:off x="2895452" y="3657824"/>
            <a:ext cx="762372" cy="380628"/>
          </a:xfrm>
          <a:prstGeom prst="leftRightArrow">
            <a:avLst>
              <a:gd name="adj1" fmla="val 50000"/>
              <a:gd name="adj2" fmla="val 50073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1425" tIns="45713" rIns="91425" bIns="45713" anchor="ctr" anchorCtr="1"/>
          <a:lstStyle/>
          <a:p>
            <a:pPr algn="ctr" defTabSz="914145" eaLnBrk="0" hangingPunct="0"/>
            <a:endParaRPr lang="en-US" sz="2400" b="1">
              <a:latin typeface="Calibri" pitchFamily="34" charset="0"/>
            </a:endParaRPr>
          </a:p>
        </p:txBody>
      </p:sp>
      <p:sp>
        <p:nvSpPr>
          <p:cNvPr id="24587" name="Left-Right Arrow 13"/>
          <p:cNvSpPr>
            <a:spLocks noChangeArrowheads="1"/>
          </p:cNvSpPr>
          <p:nvPr/>
        </p:nvSpPr>
        <p:spPr bwMode="auto">
          <a:xfrm>
            <a:off x="2895452" y="2514824"/>
            <a:ext cx="762372" cy="380628"/>
          </a:xfrm>
          <a:prstGeom prst="leftRightArrow">
            <a:avLst>
              <a:gd name="adj1" fmla="val 50000"/>
              <a:gd name="adj2" fmla="val 50073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1425" tIns="45713" rIns="91425" bIns="45713" anchor="ctr" anchorCtr="1"/>
          <a:lstStyle/>
          <a:p>
            <a:pPr algn="ctr" defTabSz="914145" eaLnBrk="0" hangingPunct="0"/>
            <a:endParaRPr lang="en-US" sz="2400" b="1">
              <a:latin typeface="Calibri" pitchFamily="34" charset="0"/>
            </a:endParaRPr>
          </a:p>
        </p:txBody>
      </p:sp>
      <p:sp>
        <p:nvSpPr>
          <p:cNvPr id="24588" name="Left-Right Arrow 14"/>
          <p:cNvSpPr>
            <a:spLocks noChangeArrowheads="1"/>
          </p:cNvSpPr>
          <p:nvPr/>
        </p:nvSpPr>
        <p:spPr bwMode="auto">
          <a:xfrm>
            <a:off x="4572001" y="3048373"/>
            <a:ext cx="762372" cy="380628"/>
          </a:xfrm>
          <a:prstGeom prst="leftRightArrow">
            <a:avLst>
              <a:gd name="adj1" fmla="val 50000"/>
              <a:gd name="adj2" fmla="val 50073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1425" tIns="45713" rIns="91425" bIns="45713" anchor="ctr" anchorCtr="1"/>
          <a:lstStyle/>
          <a:p>
            <a:pPr algn="ctr" defTabSz="914145" eaLnBrk="0" hangingPunct="0"/>
            <a:endParaRPr lang="en-US" sz="2400" b="1">
              <a:latin typeface="Calibri" pitchFamily="34" charset="0"/>
            </a:endParaRPr>
          </a:p>
        </p:txBody>
      </p:sp>
      <p:sp>
        <p:nvSpPr>
          <p:cNvPr id="24589" name="Left-Right Arrow 15"/>
          <p:cNvSpPr>
            <a:spLocks noChangeArrowheads="1"/>
          </p:cNvSpPr>
          <p:nvPr/>
        </p:nvSpPr>
        <p:spPr bwMode="auto">
          <a:xfrm>
            <a:off x="6705079" y="3048373"/>
            <a:ext cx="762372" cy="380628"/>
          </a:xfrm>
          <a:prstGeom prst="leftRightArrow">
            <a:avLst>
              <a:gd name="adj1" fmla="val 50000"/>
              <a:gd name="adj2" fmla="val 50073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1425" tIns="45713" rIns="91425" bIns="45713" anchor="ctr" anchorCtr="1"/>
          <a:lstStyle/>
          <a:p>
            <a:pPr algn="ctr" defTabSz="914145" eaLnBrk="0" hangingPunct="0"/>
            <a:endParaRPr lang="en-US" sz="2400" b="1">
              <a:latin typeface="Calibri" pitchFamily="34" charset="0"/>
            </a:endParaRPr>
          </a:p>
        </p:txBody>
      </p:sp>
      <p:sp>
        <p:nvSpPr>
          <p:cNvPr id="24590" name="Title 1"/>
          <p:cNvSpPr>
            <a:spLocks noGrp="1"/>
          </p:cNvSpPr>
          <p:nvPr>
            <p:ph type="title" idx="4294967295"/>
          </p:nvPr>
        </p:nvSpPr>
        <p:spPr>
          <a:xfrm>
            <a:off x="357187" y="435323"/>
            <a:ext cx="7591351" cy="761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Memory Hierarchy: Core 2 Duo</a:t>
            </a:r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7467451" y="2361902"/>
            <a:ext cx="1676549" cy="4496098"/>
          </a:xfrm>
          <a:prstGeom prst="rect">
            <a:avLst/>
          </a:prstGeom>
          <a:solidFill>
            <a:srgbClr val="D6D6F5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25" tIns="45713" rIns="91425" bIns="45713" anchor="ctr" anchorCtr="1"/>
          <a:lstStyle/>
          <a:p>
            <a:pPr algn="ctr" defTabSz="914145" eaLnBrk="0" hangingPunct="0"/>
            <a:r>
              <a:rPr lang="en-US" sz="3600" b="1">
                <a:latin typeface="Calibri" pitchFamily="34" charset="0"/>
              </a:rPr>
              <a:t>Disk</a:t>
            </a:r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5334372" y="2361903"/>
            <a:ext cx="1370707" cy="1829470"/>
          </a:xfrm>
          <a:prstGeom prst="rect">
            <a:avLst/>
          </a:prstGeom>
          <a:solidFill>
            <a:srgbClr val="D6D6F5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25" tIns="45713" rIns="91425" bIns="45713" anchor="ctr" anchorCtr="1"/>
          <a:lstStyle/>
          <a:p>
            <a:pPr algn="ctr" defTabSz="914145" eaLnBrk="0" hangingPunct="0"/>
            <a:r>
              <a:rPr lang="en-US" sz="2000" b="1">
                <a:latin typeface="Calibri" pitchFamily="34" charset="0"/>
              </a:rPr>
              <a:t>Main Memory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3657824" y="2361903"/>
            <a:ext cx="914176" cy="1829470"/>
          </a:xfrm>
          <a:prstGeom prst="rect">
            <a:avLst/>
          </a:prstGeom>
          <a:solidFill>
            <a:srgbClr val="D6D6F5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25" tIns="45713" rIns="91425" bIns="45713" anchor="ctr" anchorCtr="1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L2 unified cache</a:t>
            </a:r>
          </a:p>
        </p:txBody>
      </p:sp>
      <p:grpSp>
        <p:nvGrpSpPr>
          <p:cNvPr id="24594" name="Group 10"/>
          <p:cNvGrpSpPr>
            <a:grpSpLocks/>
          </p:cNvGrpSpPr>
          <p:nvPr/>
        </p:nvGrpSpPr>
        <p:grpSpPr bwMode="auto">
          <a:xfrm>
            <a:off x="1981275" y="2361903"/>
            <a:ext cx="914176" cy="1829470"/>
            <a:chOff x="1981200" y="2362200"/>
            <a:chExt cx="914400" cy="1828800"/>
          </a:xfrm>
        </p:grpSpPr>
        <p:sp>
          <p:nvSpPr>
            <p:cNvPr id="24617" name="Rectangle 6"/>
            <p:cNvSpPr>
              <a:spLocks noChangeArrowheads="1"/>
            </p:cNvSpPr>
            <p:nvPr/>
          </p:nvSpPr>
          <p:spPr bwMode="auto">
            <a:xfrm>
              <a:off x="1981200" y="2362200"/>
              <a:ext cx="914400" cy="685800"/>
            </a:xfrm>
            <a:prstGeom prst="rect">
              <a:avLst/>
            </a:prstGeom>
            <a:solidFill>
              <a:srgbClr val="D6D6F5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30032" tIns="65017" rIns="130032" bIns="65017" anchor="ctr" anchorCtr="1"/>
            <a:lstStyle/>
            <a:p>
              <a:pPr algn="ctr" defTabSz="914145" eaLnBrk="0" hangingPunct="0"/>
              <a:r>
                <a:rPr lang="en-US" sz="1600" b="1">
                  <a:latin typeface="Calibri" pitchFamily="34" charset="0"/>
                </a:rPr>
                <a:t>L1 </a:t>
              </a:r>
            </a:p>
            <a:p>
              <a:pPr algn="ctr" defTabSz="914145" eaLnBrk="0" hangingPunct="0"/>
              <a:r>
                <a:rPr lang="en-US" sz="1600" b="1">
                  <a:latin typeface="Calibri" pitchFamily="34" charset="0"/>
                </a:rPr>
                <a:t>I-cache</a:t>
              </a:r>
            </a:p>
          </p:txBody>
        </p:sp>
        <p:sp>
          <p:nvSpPr>
            <p:cNvPr id="24618" name="Rectangle 7"/>
            <p:cNvSpPr>
              <a:spLocks noChangeArrowheads="1"/>
            </p:cNvSpPr>
            <p:nvPr/>
          </p:nvSpPr>
          <p:spPr bwMode="auto">
            <a:xfrm>
              <a:off x="1981200" y="3505200"/>
              <a:ext cx="914400" cy="685800"/>
            </a:xfrm>
            <a:prstGeom prst="rect">
              <a:avLst/>
            </a:prstGeom>
            <a:solidFill>
              <a:srgbClr val="D6D6F5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30032" tIns="65017" rIns="130032" bIns="65017" anchor="ctr" anchorCtr="1"/>
            <a:lstStyle/>
            <a:p>
              <a:pPr algn="ctr" defTabSz="914145" eaLnBrk="0" hangingPunct="0"/>
              <a:r>
                <a:rPr lang="en-US" sz="1600" b="1">
                  <a:latin typeface="Calibri" pitchFamily="34" charset="0"/>
                </a:rPr>
                <a:t>L1 </a:t>
              </a:r>
            </a:p>
            <a:p>
              <a:pPr algn="ctr" defTabSz="914145" eaLnBrk="0" hangingPunct="0"/>
              <a:r>
                <a:rPr lang="en-US" sz="1600" b="1">
                  <a:latin typeface="Calibri" pitchFamily="34" charset="0"/>
                </a:rPr>
                <a:t>D-cache</a:t>
              </a:r>
            </a:p>
          </p:txBody>
        </p:sp>
      </p:grpSp>
      <p:sp>
        <p:nvSpPr>
          <p:cNvPr id="24595" name="Rectangle 8"/>
          <p:cNvSpPr>
            <a:spLocks noChangeArrowheads="1"/>
          </p:cNvSpPr>
          <p:nvPr/>
        </p:nvSpPr>
        <p:spPr bwMode="auto">
          <a:xfrm>
            <a:off x="304727" y="3504903"/>
            <a:ext cx="457646" cy="686470"/>
          </a:xfrm>
          <a:prstGeom prst="rect">
            <a:avLst/>
          </a:prstGeom>
          <a:solidFill>
            <a:srgbClr val="F1C7C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25" tIns="45713" rIns="91425" bIns="45713" anchor="ctr" anchorCtr="1"/>
          <a:lstStyle/>
          <a:p>
            <a:pPr algn="ctr" defTabSz="914145" eaLnBrk="0" hangingPunct="0"/>
            <a:r>
              <a:rPr lang="en-US" sz="1200" b="1">
                <a:latin typeface="Calibri" pitchFamily="34" charset="0"/>
              </a:rPr>
              <a:t>CPU</a:t>
            </a:r>
          </a:p>
        </p:txBody>
      </p:sp>
      <p:sp>
        <p:nvSpPr>
          <p:cNvPr id="24596" name="Rectangle 9"/>
          <p:cNvSpPr>
            <a:spLocks noChangeArrowheads="1"/>
          </p:cNvSpPr>
          <p:nvPr/>
        </p:nvSpPr>
        <p:spPr bwMode="auto">
          <a:xfrm>
            <a:off x="762373" y="3504903"/>
            <a:ext cx="456530" cy="686470"/>
          </a:xfrm>
          <a:prstGeom prst="rect">
            <a:avLst/>
          </a:prstGeom>
          <a:solidFill>
            <a:srgbClr val="D6D6F5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25" tIns="45713" rIns="91425" bIns="45713" anchor="ctr" anchorCtr="1"/>
          <a:lstStyle/>
          <a:p>
            <a:pPr algn="ctr" defTabSz="914145" eaLnBrk="0" hangingPunct="0"/>
            <a:r>
              <a:rPr lang="en-US" sz="1200" b="1">
                <a:latin typeface="Calibri" pitchFamily="34" charset="0"/>
              </a:rPr>
              <a:t>Reg</a:t>
            </a:r>
          </a:p>
        </p:txBody>
      </p:sp>
      <p:sp>
        <p:nvSpPr>
          <p:cNvPr id="24597" name="TextBox 16"/>
          <p:cNvSpPr txBox="1">
            <a:spLocks noChangeArrowheads="1"/>
          </p:cNvSpPr>
          <p:nvPr/>
        </p:nvSpPr>
        <p:spPr bwMode="auto">
          <a:xfrm>
            <a:off x="4527352" y="4267275"/>
            <a:ext cx="961058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rgbClr val="C00000"/>
                </a:solidFill>
                <a:latin typeface="Calibri" pitchFamily="34" charset="0"/>
              </a:rPr>
              <a:t>2 B/cycle</a:t>
            </a:r>
          </a:p>
        </p:txBody>
      </p:sp>
      <p:sp>
        <p:nvSpPr>
          <p:cNvPr id="24598" name="TextBox 17"/>
          <p:cNvSpPr txBox="1">
            <a:spLocks noChangeArrowheads="1"/>
          </p:cNvSpPr>
          <p:nvPr/>
        </p:nvSpPr>
        <p:spPr bwMode="auto">
          <a:xfrm>
            <a:off x="2850803" y="4267275"/>
            <a:ext cx="958826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rgbClr val="C00000"/>
                </a:solidFill>
                <a:latin typeface="Calibri" pitchFamily="34" charset="0"/>
              </a:rPr>
              <a:t>8 B/cycle</a:t>
            </a:r>
          </a:p>
        </p:txBody>
      </p:sp>
      <p:sp>
        <p:nvSpPr>
          <p:cNvPr id="24599" name="TextBox 18"/>
          <p:cNvSpPr txBox="1">
            <a:spLocks noChangeArrowheads="1"/>
          </p:cNvSpPr>
          <p:nvPr/>
        </p:nvSpPr>
        <p:spPr bwMode="auto">
          <a:xfrm>
            <a:off x="1143000" y="4267275"/>
            <a:ext cx="1063749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rgbClr val="C00000"/>
                </a:solidFill>
                <a:latin typeface="Calibri" pitchFamily="34" charset="0"/>
              </a:rPr>
              <a:t>16 B/cycle</a:t>
            </a:r>
          </a:p>
        </p:txBody>
      </p:sp>
      <p:sp>
        <p:nvSpPr>
          <p:cNvPr id="24600" name="TextBox 19"/>
          <p:cNvSpPr txBox="1">
            <a:spLocks noChangeArrowheads="1"/>
          </p:cNvSpPr>
          <p:nvPr/>
        </p:nvSpPr>
        <p:spPr bwMode="auto">
          <a:xfrm>
            <a:off x="6072188" y="4714875"/>
            <a:ext cx="1295921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rgbClr val="C00000"/>
                </a:solidFill>
                <a:latin typeface="Calibri" pitchFamily="34" charset="0"/>
              </a:rPr>
              <a:t>1 B/30 cycles</a:t>
            </a:r>
          </a:p>
        </p:txBody>
      </p:sp>
      <p:sp>
        <p:nvSpPr>
          <p:cNvPr id="24601" name="TextBox 20"/>
          <p:cNvSpPr txBox="1">
            <a:spLocks noChangeArrowheads="1"/>
          </p:cNvSpPr>
          <p:nvPr/>
        </p:nvSpPr>
        <p:spPr bwMode="auto">
          <a:xfrm>
            <a:off x="-25673" y="4267275"/>
            <a:ext cx="1244576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Throughput:</a:t>
            </a:r>
          </a:p>
        </p:txBody>
      </p:sp>
      <p:sp>
        <p:nvSpPr>
          <p:cNvPr id="24602" name="TextBox 21"/>
          <p:cNvSpPr txBox="1">
            <a:spLocks noChangeArrowheads="1"/>
          </p:cNvSpPr>
          <p:nvPr/>
        </p:nvSpPr>
        <p:spPr bwMode="auto">
          <a:xfrm>
            <a:off x="-25673" y="4538514"/>
            <a:ext cx="897434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Latency:</a:t>
            </a:r>
          </a:p>
        </p:txBody>
      </p:sp>
      <p:sp>
        <p:nvSpPr>
          <p:cNvPr id="24603" name="TextBox 22"/>
          <p:cNvSpPr txBox="1">
            <a:spLocks noChangeArrowheads="1"/>
          </p:cNvSpPr>
          <p:nvPr/>
        </p:nvSpPr>
        <p:spPr bwMode="auto">
          <a:xfrm>
            <a:off x="4527352" y="4538514"/>
            <a:ext cx="1045890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100 cycles</a:t>
            </a:r>
          </a:p>
        </p:txBody>
      </p:sp>
      <p:sp>
        <p:nvSpPr>
          <p:cNvPr id="24604" name="TextBox 23"/>
          <p:cNvSpPr txBox="1">
            <a:spLocks noChangeArrowheads="1"/>
          </p:cNvSpPr>
          <p:nvPr/>
        </p:nvSpPr>
        <p:spPr bwMode="auto">
          <a:xfrm>
            <a:off x="2850803" y="4538514"/>
            <a:ext cx="942082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14 cycles</a:t>
            </a:r>
          </a:p>
        </p:txBody>
      </p:sp>
      <p:sp>
        <p:nvSpPr>
          <p:cNvPr id="24605" name="TextBox 24"/>
          <p:cNvSpPr txBox="1">
            <a:spLocks noChangeArrowheads="1"/>
          </p:cNvSpPr>
          <p:nvPr/>
        </p:nvSpPr>
        <p:spPr bwMode="auto">
          <a:xfrm>
            <a:off x="1143000" y="4538514"/>
            <a:ext cx="838275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3 cycles</a:t>
            </a:r>
          </a:p>
        </p:txBody>
      </p:sp>
      <p:sp>
        <p:nvSpPr>
          <p:cNvPr id="24606" name="TextBox 25"/>
          <p:cNvSpPr txBox="1">
            <a:spLocks noChangeArrowheads="1"/>
          </p:cNvSpPr>
          <p:nvPr/>
        </p:nvSpPr>
        <p:spPr bwMode="auto">
          <a:xfrm>
            <a:off x="6232922" y="4339829"/>
            <a:ext cx="853902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millions</a:t>
            </a:r>
          </a:p>
        </p:txBody>
      </p:sp>
      <p:sp>
        <p:nvSpPr>
          <p:cNvPr id="24607" name="TextBox 27"/>
          <p:cNvSpPr txBox="1">
            <a:spLocks noChangeArrowheads="1"/>
          </p:cNvSpPr>
          <p:nvPr/>
        </p:nvSpPr>
        <p:spPr bwMode="auto">
          <a:xfrm>
            <a:off x="3759399" y="2056061"/>
            <a:ext cx="731119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~4 MB</a:t>
            </a:r>
          </a:p>
        </p:txBody>
      </p:sp>
      <p:sp>
        <p:nvSpPr>
          <p:cNvPr id="24608" name="TextBox 28"/>
          <p:cNvSpPr txBox="1">
            <a:spLocks noChangeArrowheads="1"/>
          </p:cNvSpPr>
          <p:nvPr/>
        </p:nvSpPr>
        <p:spPr bwMode="auto">
          <a:xfrm>
            <a:off x="2108523" y="3200177"/>
            <a:ext cx="666378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32 KB</a:t>
            </a:r>
          </a:p>
        </p:txBody>
      </p:sp>
      <p:sp>
        <p:nvSpPr>
          <p:cNvPr id="24609" name="TextBox 30"/>
          <p:cNvSpPr txBox="1">
            <a:spLocks noChangeArrowheads="1"/>
          </p:cNvSpPr>
          <p:nvPr/>
        </p:nvSpPr>
        <p:spPr bwMode="auto">
          <a:xfrm>
            <a:off x="5670352" y="2057177"/>
            <a:ext cx="680889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~4 GB</a:t>
            </a:r>
          </a:p>
        </p:txBody>
      </p:sp>
      <p:sp>
        <p:nvSpPr>
          <p:cNvPr id="24610" name="TextBox 31"/>
          <p:cNvSpPr txBox="1">
            <a:spLocks noChangeArrowheads="1"/>
          </p:cNvSpPr>
          <p:nvPr/>
        </p:nvSpPr>
        <p:spPr bwMode="auto">
          <a:xfrm>
            <a:off x="7869287" y="2057177"/>
            <a:ext cx="888504" cy="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Calibri" pitchFamily="34" charset="0"/>
              </a:rPr>
              <a:t>~500 GB</a:t>
            </a:r>
          </a:p>
        </p:txBody>
      </p:sp>
      <p:sp>
        <p:nvSpPr>
          <p:cNvPr id="24611" name="TextBox 32"/>
          <p:cNvSpPr txBox="1">
            <a:spLocks noChangeArrowheads="1"/>
          </p:cNvSpPr>
          <p:nvPr/>
        </p:nvSpPr>
        <p:spPr bwMode="auto">
          <a:xfrm>
            <a:off x="6705079" y="121020"/>
            <a:ext cx="2134195" cy="3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r>
              <a:rPr lang="en-US" sz="1800" b="1" i="1">
                <a:solidFill>
                  <a:srgbClr val="7F7F7F"/>
                </a:solidFill>
                <a:latin typeface="Calibri" pitchFamily="34" charset="0"/>
              </a:rPr>
              <a:t>Not drawn to scale </a:t>
            </a:r>
          </a:p>
        </p:txBody>
      </p:sp>
      <p:sp>
        <p:nvSpPr>
          <p:cNvPr id="24612" name="TextBox 33"/>
          <p:cNvSpPr txBox="1">
            <a:spLocks noChangeArrowheads="1"/>
          </p:cNvSpPr>
          <p:nvPr/>
        </p:nvSpPr>
        <p:spPr bwMode="auto">
          <a:xfrm>
            <a:off x="380628" y="1218902"/>
            <a:ext cx="2511475" cy="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Calibri" pitchFamily="34" charset="0"/>
              </a:rPr>
              <a:t>L1/L2 cache: 64 B blocks</a:t>
            </a:r>
          </a:p>
        </p:txBody>
      </p:sp>
      <p:cxnSp>
        <p:nvCxnSpPr>
          <p:cNvPr id="36" name="Elbow Connector 35"/>
          <p:cNvCxnSpPr>
            <a:cxnSpLocks noChangeShapeType="1"/>
            <a:stCxn id="24618" idx="2"/>
            <a:endCxn id="24593" idx="2"/>
          </p:cNvCxnSpPr>
          <p:nvPr/>
        </p:nvCxnSpPr>
        <p:spPr bwMode="auto">
          <a:xfrm rot="16200000" flipH="1">
            <a:off x="3276638" y="3363702"/>
            <a:ext cx="1117" cy="1676549"/>
          </a:xfrm>
          <a:prstGeom prst="bentConnector3">
            <a:avLst>
              <a:gd name="adj1" fmla="val 57371634"/>
            </a:avLst>
          </a:prstGeom>
          <a:noFill/>
          <a:ln w="762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981275" y="5105549"/>
            <a:ext cx="2764854" cy="37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 i="1">
                <a:solidFill>
                  <a:schemeClr val="tx1"/>
                </a:solidFill>
                <a:latin typeface="Calibri" pitchFamily="34" charset="0"/>
              </a:rPr>
              <a:t>Miss penalty (latency): 30x</a:t>
            </a:r>
          </a:p>
        </p:txBody>
      </p:sp>
      <p:cxnSp>
        <p:nvCxnSpPr>
          <p:cNvPr id="40" name="Elbow Connector 39"/>
          <p:cNvCxnSpPr>
            <a:cxnSpLocks noChangeShapeType="1"/>
            <a:stCxn id="24593" idx="2"/>
            <a:endCxn id="24592" idx="2"/>
          </p:cNvCxnSpPr>
          <p:nvPr/>
        </p:nvCxnSpPr>
        <p:spPr bwMode="auto">
          <a:xfrm rot="16200000" flipH="1">
            <a:off x="5067040" y="3249848"/>
            <a:ext cx="1117" cy="1904256"/>
          </a:xfrm>
          <a:prstGeom prst="bentConnector3">
            <a:avLst>
              <a:gd name="adj1" fmla="val 74122722"/>
            </a:avLst>
          </a:prstGeom>
          <a:noFill/>
          <a:ln w="762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267275" y="5949404"/>
            <a:ext cx="3176736" cy="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 i="1">
                <a:solidFill>
                  <a:schemeClr val="tx1"/>
                </a:solidFill>
                <a:latin typeface="Calibri" pitchFamily="34" charset="0"/>
              </a:rPr>
              <a:t>Miss penalty (latency): 10,000x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727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4023" y="0"/>
            <a:ext cx="8283401" cy="589359"/>
          </a:xfrm>
        </p:spPr>
        <p:txBody>
          <a:bodyPr>
            <a:normAutofit fontScale="90000"/>
          </a:bodyPr>
          <a:lstStyle/>
          <a:p>
            <a:pPr marL="83713" indent="-83713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3317" algn="l"/>
                <a:tab pos="5786232" algn="l"/>
                <a:tab pos="6429146" algn="l"/>
                <a:tab pos="7072061" algn="l"/>
              </a:tabLst>
            </a:pPr>
            <a:r>
              <a:rPr lang="en-GB" sz="3300"/>
              <a:t>VM as a Tool for Caching</a:t>
            </a:r>
          </a:p>
        </p:txBody>
      </p:sp>
      <p:sp>
        <p:nvSpPr>
          <p:cNvPr id="235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9329" y="589359"/>
            <a:ext cx="8307958" cy="1827238"/>
          </a:xfrm>
        </p:spPr>
        <p:txBody>
          <a:bodyPr>
            <a:normAutofit fontScale="92500"/>
          </a:bodyPr>
          <a:lstStyle/>
          <a:p>
            <a:pPr marL="241093" indent="-241093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 i="1"/>
              <a:t>Virtual memory: </a:t>
            </a:r>
            <a:r>
              <a:rPr lang="en-GB" sz="2100"/>
              <a:t>array of N = 2</a:t>
            </a:r>
            <a:r>
              <a:rPr lang="en-GB" sz="2100" baseline="30000"/>
              <a:t>n</a:t>
            </a:r>
            <a:r>
              <a:rPr lang="en-GB" sz="2100"/>
              <a:t> contiguous bytes</a:t>
            </a:r>
          </a:p>
          <a:p>
            <a:pPr marL="522368" lvl="1" indent="-202027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think of the array (allocated part) as being stored on disk</a:t>
            </a:r>
          </a:p>
          <a:p>
            <a:pPr marL="241093" indent="-241093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Physical main memory (DRAM) = cache for allocated virtual memory</a:t>
            </a:r>
          </a:p>
          <a:p>
            <a:pPr marL="241093" indent="-241093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Blocks are called pages; size = 2</a:t>
            </a:r>
            <a:r>
              <a:rPr lang="en-GB" sz="2100" baseline="30000"/>
              <a:t>p</a:t>
            </a:r>
          </a:p>
        </p:txBody>
      </p:sp>
      <p:sp>
        <p:nvSpPr>
          <p:cNvPr id="23568" name="Rectangle 3"/>
          <p:cNvSpPr>
            <a:spLocks noChangeArrowheads="1"/>
          </p:cNvSpPr>
          <p:nvPr/>
        </p:nvSpPr>
        <p:spPr bwMode="auto">
          <a:xfrm>
            <a:off x="3951387" y="5073179"/>
            <a:ext cx="914177" cy="228823"/>
          </a:xfrm>
          <a:prstGeom prst="rect">
            <a:avLst/>
          </a:prstGeom>
          <a:solidFill>
            <a:srgbClr val="ADAD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3569" name="Text Box 4"/>
          <p:cNvSpPr txBox="1">
            <a:spLocks noChangeArrowheads="1"/>
          </p:cNvSpPr>
          <p:nvPr/>
        </p:nvSpPr>
        <p:spPr bwMode="auto">
          <a:xfrm>
            <a:off x="4827612" y="5053088"/>
            <a:ext cx="850909" cy="27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PP 2</a:t>
            </a:r>
            <a:r>
              <a:rPr lang="en-GB" sz="1400" b="1" baseline="30000">
                <a:solidFill>
                  <a:schemeClr val="tx1"/>
                </a:solidFill>
                <a:latin typeface="Calibri" pitchFamily="34" charset="0"/>
              </a:rPr>
              <a:t>m-p</a:t>
            </a: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-1</a:t>
            </a:r>
          </a:p>
        </p:txBody>
      </p:sp>
      <p:sp>
        <p:nvSpPr>
          <p:cNvPr id="23570" name="Text Box 5"/>
          <p:cNvSpPr txBox="1">
            <a:spLocks noChangeArrowheads="1"/>
          </p:cNvSpPr>
          <p:nvPr/>
        </p:nvSpPr>
        <p:spPr bwMode="auto">
          <a:xfrm>
            <a:off x="3565178" y="3147715"/>
            <a:ext cx="1634133" cy="30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Physical memory</a:t>
            </a:r>
          </a:p>
        </p:txBody>
      </p:sp>
      <p:sp>
        <p:nvSpPr>
          <p:cNvPr id="23571" name="Rectangle 6"/>
          <p:cNvSpPr>
            <a:spLocks noChangeArrowheads="1"/>
          </p:cNvSpPr>
          <p:nvPr/>
        </p:nvSpPr>
        <p:spPr bwMode="auto">
          <a:xfrm>
            <a:off x="3951387" y="3943574"/>
            <a:ext cx="914177" cy="228823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Empty</a:t>
            </a:r>
          </a:p>
        </p:txBody>
      </p:sp>
      <p:sp>
        <p:nvSpPr>
          <p:cNvPr id="23572" name="Rectangle 7"/>
          <p:cNvSpPr>
            <a:spLocks noChangeArrowheads="1"/>
          </p:cNvSpPr>
          <p:nvPr/>
        </p:nvSpPr>
        <p:spPr bwMode="auto">
          <a:xfrm>
            <a:off x="3951387" y="4172397"/>
            <a:ext cx="914177" cy="227707"/>
          </a:xfrm>
          <a:prstGeom prst="rect">
            <a:avLst/>
          </a:prstGeom>
          <a:solidFill>
            <a:srgbClr val="ADAD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3573" name="Rectangle 8"/>
          <p:cNvSpPr>
            <a:spLocks noChangeArrowheads="1"/>
          </p:cNvSpPr>
          <p:nvPr/>
        </p:nvSpPr>
        <p:spPr bwMode="auto">
          <a:xfrm>
            <a:off x="3951387" y="4400103"/>
            <a:ext cx="914177" cy="228824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Empty</a:t>
            </a:r>
          </a:p>
        </p:txBody>
      </p:sp>
      <p:sp>
        <p:nvSpPr>
          <p:cNvPr id="23574" name="Rectangle 9"/>
          <p:cNvSpPr>
            <a:spLocks noChangeArrowheads="1"/>
          </p:cNvSpPr>
          <p:nvPr/>
        </p:nvSpPr>
        <p:spPr bwMode="auto">
          <a:xfrm>
            <a:off x="1135187" y="5279678"/>
            <a:ext cx="914176" cy="228824"/>
          </a:xfrm>
          <a:prstGeom prst="rect">
            <a:avLst/>
          </a:prstGeom>
          <a:solidFill>
            <a:srgbClr val="E6E6E6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Uncached</a:t>
            </a:r>
          </a:p>
        </p:txBody>
      </p:sp>
      <p:sp>
        <p:nvSpPr>
          <p:cNvPr id="23575" name="Text Box 10"/>
          <p:cNvSpPr txBox="1">
            <a:spLocks noChangeArrowheads="1"/>
          </p:cNvSpPr>
          <p:nvPr/>
        </p:nvSpPr>
        <p:spPr bwMode="auto">
          <a:xfrm>
            <a:off x="644054" y="3687961"/>
            <a:ext cx="513457" cy="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88000"/>
              </a:lnSpc>
              <a:spcBef>
                <a:spcPts val="598"/>
              </a:spcBef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VP 0</a:t>
            </a:r>
          </a:p>
        </p:txBody>
      </p:sp>
      <p:sp>
        <p:nvSpPr>
          <p:cNvPr id="23576" name="Text Box 11"/>
          <p:cNvSpPr txBox="1">
            <a:spLocks noChangeArrowheads="1"/>
          </p:cNvSpPr>
          <p:nvPr/>
        </p:nvSpPr>
        <p:spPr bwMode="auto">
          <a:xfrm>
            <a:off x="644054" y="3916785"/>
            <a:ext cx="513457" cy="27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88000"/>
              </a:lnSpc>
              <a:spcBef>
                <a:spcPts val="598"/>
              </a:spcBef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23577" name="Text Box 12"/>
          <p:cNvSpPr txBox="1">
            <a:spLocks noChangeArrowheads="1"/>
          </p:cNvSpPr>
          <p:nvPr/>
        </p:nvSpPr>
        <p:spPr bwMode="auto">
          <a:xfrm>
            <a:off x="330647" y="5276330"/>
            <a:ext cx="826864" cy="27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88000"/>
              </a:lnSpc>
              <a:spcBef>
                <a:spcPts val="598"/>
              </a:spcBef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VP 2</a:t>
            </a:r>
            <a:r>
              <a:rPr lang="en-GB" sz="1400" b="1" baseline="30000">
                <a:solidFill>
                  <a:schemeClr val="tx1"/>
                </a:solidFill>
                <a:latin typeface="Calibri" pitchFamily="34" charset="0"/>
              </a:rPr>
              <a:t>n-p</a:t>
            </a: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-1</a:t>
            </a:r>
          </a:p>
        </p:txBody>
      </p:sp>
      <p:sp>
        <p:nvSpPr>
          <p:cNvPr id="23578" name="Text Box 13"/>
          <p:cNvSpPr txBox="1">
            <a:spLocks noChangeArrowheads="1"/>
          </p:cNvSpPr>
          <p:nvPr/>
        </p:nvSpPr>
        <p:spPr bwMode="auto">
          <a:xfrm>
            <a:off x="825997" y="3147715"/>
            <a:ext cx="1524744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6" tIns="44274" rIns="90346" bIns="44274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23579" name="Rectangle 14"/>
          <p:cNvSpPr>
            <a:spLocks noChangeArrowheads="1"/>
          </p:cNvSpPr>
          <p:nvPr/>
        </p:nvSpPr>
        <p:spPr bwMode="auto">
          <a:xfrm>
            <a:off x="1135187" y="3699123"/>
            <a:ext cx="914176" cy="228824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Unallocated</a:t>
            </a:r>
          </a:p>
        </p:txBody>
      </p:sp>
      <p:sp>
        <p:nvSpPr>
          <p:cNvPr id="23580" name="Rectangle 15"/>
          <p:cNvSpPr>
            <a:spLocks noChangeArrowheads="1"/>
          </p:cNvSpPr>
          <p:nvPr/>
        </p:nvSpPr>
        <p:spPr bwMode="auto">
          <a:xfrm>
            <a:off x="1135187" y="3927947"/>
            <a:ext cx="914176" cy="227707"/>
          </a:xfrm>
          <a:prstGeom prst="rect">
            <a:avLst/>
          </a:prstGeom>
          <a:solidFill>
            <a:srgbClr val="ADAD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Cached</a:t>
            </a:r>
          </a:p>
        </p:txBody>
      </p:sp>
      <p:sp>
        <p:nvSpPr>
          <p:cNvPr id="23581" name="Rectangle 16"/>
          <p:cNvSpPr>
            <a:spLocks noChangeArrowheads="1"/>
          </p:cNvSpPr>
          <p:nvPr/>
        </p:nvSpPr>
        <p:spPr bwMode="auto">
          <a:xfrm>
            <a:off x="1135187" y="4155654"/>
            <a:ext cx="914176" cy="228823"/>
          </a:xfrm>
          <a:prstGeom prst="rect">
            <a:avLst/>
          </a:prstGeom>
          <a:solidFill>
            <a:srgbClr val="E6E6E6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Uncached</a:t>
            </a:r>
          </a:p>
        </p:txBody>
      </p:sp>
      <p:sp>
        <p:nvSpPr>
          <p:cNvPr id="23582" name="Rectangle 17"/>
          <p:cNvSpPr>
            <a:spLocks noChangeArrowheads="1"/>
          </p:cNvSpPr>
          <p:nvPr/>
        </p:nvSpPr>
        <p:spPr bwMode="auto">
          <a:xfrm>
            <a:off x="1135187" y="4381129"/>
            <a:ext cx="914176" cy="228823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Unallocated</a:t>
            </a:r>
          </a:p>
        </p:txBody>
      </p:sp>
      <p:sp>
        <p:nvSpPr>
          <p:cNvPr id="23583" name="Rectangle 18"/>
          <p:cNvSpPr>
            <a:spLocks noChangeArrowheads="1"/>
          </p:cNvSpPr>
          <p:nvPr/>
        </p:nvSpPr>
        <p:spPr bwMode="auto">
          <a:xfrm>
            <a:off x="1135187" y="4606603"/>
            <a:ext cx="914176" cy="228823"/>
          </a:xfrm>
          <a:prstGeom prst="rect">
            <a:avLst/>
          </a:prstGeom>
          <a:solidFill>
            <a:srgbClr val="ADAD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Cached</a:t>
            </a:r>
          </a:p>
        </p:txBody>
      </p:sp>
      <p:sp>
        <p:nvSpPr>
          <p:cNvPr id="23584" name="Rectangle 19"/>
          <p:cNvSpPr>
            <a:spLocks noChangeArrowheads="1"/>
          </p:cNvSpPr>
          <p:nvPr/>
        </p:nvSpPr>
        <p:spPr bwMode="auto">
          <a:xfrm>
            <a:off x="1135187" y="4835426"/>
            <a:ext cx="914176" cy="228824"/>
          </a:xfrm>
          <a:prstGeom prst="rect">
            <a:avLst/>
          </a:prstGeom>
          <a:solidFill>
            <a:srgbClr val="E6E6E6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Uncached</a:t>
            </a:r>
          </a:p>
        </p:txBody>
      </p:sp>
      <p:sp>
        <p:nvSpPr>
          <p:cNvPr id="23585" name="Text Box 20"/>
          <p:cNvSpPr txBox="1">
            <a:spLocks noChangeArrowheads="1"/>
          </p:cNvSpPr>
          <p:nvPr/>
        </p:nvSpPr>
        <p:spPr bwMode="auto">
          <a:xfrm>
            <a:off x="4825992" y="3913533"/>
            <a:ext cx="505536" cy="30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23586" name="Text Box 21"/>
          <p:cNvSpPr txBox="1">
            <a:spLocks noChangeArrowheads="1"/>
          </p:cNvSpPr>
          <p:nvPr/>
        </p:nvSpPr>
        <p:spPr bwMode="auto">
          <a:xfrm>
            <a:off x="4825992" y="4142356"/>
            <a:ext cx="505536" cy="30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400" b="1">
                <a:solidFill>
                  <a:schemeClr val="tx1"/>
                </a:solidFill>
                <a:latin typeface="Calibri" pitchFamily="34" charset="0"/>
              </a:rPr>
              <a:t>PP 1</a:t>
            </a:r>
          </a:p>
        </p:txBody>
      </p:sp>
      <p:sp>
        <p:nvSpPr>
          <p:cNvPr id="23587" name="Line 22"/>
          <p:cNvSpPr>
            <a:spLocks noChangeShapeType="1"/>
          </p:cNvSpPr>
          <p:nvPr/>
        </p:nvSpPr>
        <p:spPr bwMode="auto">
          <a:xfrm>
            <a:off x="2049363" y="4035103"/>
            <a:ext cx="1903140" cy="261193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23588" name="Rectangle 23"/>
          <p:cNvSpPr>
            <a:spLocks noChangeArrowheads="1"/>
          </p:cNvSpPr>
          <p:nvPr/>
        </p:nvSpPr>
        <p:spPr bwMode="auto">
          <a:xfrm>
            <a:off x="3951387" y="4845472"/>
            <a:ext cx="914177" cy="227707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Empty</a:t>
            </a:r>
          </a:p>
        </p:txBody>
      </p:sp>
      <p:sp>
        <p:nvSpPr>
          <p:cNvPr id="23589" name="Line 24"/>
          <p:cNvSpPr>
            <a:spLocks noChangeShapeType="1"/>
          </p:cNvSpPr>
          <p:nvPr/>
        </p:nvSpPr>
        <p:spPr bwMode="auto">
          <a:xfrm>
            <a:off x="2049363" y="4752827"/>
            <a:ext cx="1903140" cy="457646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23590" name="Rectangle 25"/>
          <p:cNvSpPr>
            <a:spLocks noChangeArrowheads="1"/>
          </p:cNvSpPr>
          <p:nvPr/>
        </p:nvSpPr>
        <p:spPr bwMode="auto">
          <a:xfrm>
            <a:off x="1135187" y="5057552"/>
            <a:ext cx="914176" cy="228823"/>
          </a:xfrm>
          <a:prstGeom prst="rect">
            <a:avLst/>
          </a:prstGeom>
          <a:solidFill>
            <a:srgbClr val="ADAD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0346" tIns="44274" rIns="90346" bIns="44274" anchor="ctr"/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200" b="1">
                <a:latin typeface="Calibri" pitchFamily="34" charset="0"/>
              </a:rPr>
              <a:t>Cached</a:t>
            </a:r>
          </a:p>
        </p:txBody>
      </p:sp>
      <p:sp>
        <p:nvSpPr>
          <p:cNvPr id="23591" name="Rectangle 26"/>
          <p:cNvSpPr>
            <a:spLocks noChangeArrowheads="1"/>
          </p:cNvSpPr>
          <p:nvPr/>
        </p:nvSpPr>
        <p:spPr bwMode="auto">
          <a:xfrm>
            <a:off x="3951387" y="4628927"/>
            <a:ext cx="914177" cy="228823"/>
          </a:xfrm>
          <a:prstGeom prst="rect">
            <a:avLst/>
          </a:prstGeom>
          <a:solidFill>
            <a:srgbClr val="ADAD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3592" name="Line 27"/>
          <p:cNvSpPr>
            <a:spLocks noChangeShapeType="1"/>
          </p:cNvSpPr>
          <p:nvPr/>
        </p:nvSpPr>
        <p:spPr bwMode="auto">
          <a:xfrm flipV="1">
            <a:off x="2049363" y="4751710"/>
            <a:ext cx="1903140" cy="383977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23593" name="Text Box 28"/>
          <p:cNvSpPr txBox="1">
            <a:spLocks noChangeArrowheads="1"/>
          </p:cNvSpPr>
          <p:nvPr/>
        </p:nvSpPr>
        <p:spPr bwMode="auto">
          <a:xfrm>
            <a:off x="1997633" y="3581492"/>
            <a:ext cx="247453" cy="2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000" b="1">
                <a:solidFill>
                  <a:schemeClr val="tx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3594" name="Text Box 29"/>
          <p:cNvSpPr txBox="1">
            <a:spLocks noChangeArrowheads="1"/>
          </p:cNvSpPr>
          <p:nvPr/>
        </p:nvSpPr>
        <p:spPr bwMode="auto">
          <a:xfrm>
            <a:off x="1994846" y="5378591"/>
            <a:ext cx="398135" cy="2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000" b="1">
                <a:solidFill>
                  <a:schemeClr val="tx1"/>
                </a:solidFill>
                <a:latin typeface="Calibri" pitchFamily="34" charset="0"/>
              </a:rPr>
              <a:t>2</a:t>
            </a:r>
            <a:r>
              <a:rPr lang="en-GB" sz="1000" b="1" baseline="3000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GB" sz="1000" b="1">
                <a:solidFill>
                  <a:schemeClr val="tx1"/>
                </a:solidFill>
                <a:latin typeface="Calibri" pitchFamily="34" charset="0"/>
              </a:rPr>
              <a:t>-1</a:t>
            </a:r>
          </a:p>
        </p:txBody>
      </p:sp>
      <p:sp>
        <p:nvSpPr>
          <p:cNvPr id="23595" name="Text Box 30"/>
          <p:cNvSpPr txBox="1">
            <a:spLocks noChangeArrowheads="1"/>
          </p:cNvSpPr>
          <p:nvPr/>
        </p:nvSpPr>
        <p:spPr bwMode="auto">
          <a:xfrm>
            <a:off x="3594317" y="5185487"/>
            <a:ext cx="420577" cy="2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000" b="1">
                <a:solidFill>
                  <a:schemeClr val="tx1"/>
                </a:solidFill>
                <a:latin typeface="Calibri" pitchFamily="34" charset="0"/>
              </a:rPr>
              <a:t>2</a:t>
            </a:r>
            <a:r>
              <a:rPr lang="en-GB" sz="1000" b="1" baseline="30000">
                <a:solidFill>
                  <a:schemeClr val="tx1"/>
                </a:solidFill>
                <a:latin typeface="Calibri" pitchFamily="34" charset="0"/>
              </a:rPr>
              <a:t>m</a:t>
            </a:r>
            <a:r>
              <a:rPr lang="en-GB" sz="1000" b="1">
                <a:solidFill>
                  <a:schemeClr val="tx1"/>
                </a:solidFill>
                <a:latin typeface="Calibri" pitchFamily="34" charset="0"/>
              </a:rPr>
              <a:t>-1</a:t>
            </a:r>
          </a:p>
        </p:txBody>
      </p:sp>
      <p:sp>
        <p:nvSpPr>
          <p:cNvPr id="23596" name="Text Box 31"/>
          <p:cNvSpPr txBox="1">
            <a:spLocks noChangeArrowheads="1"/>
          </p:cNvSpPr>
          <p:nvPr/>
        </p:nvSpPr>
        <p:spPr bwMode="auto">
          <a:xfrm>
            <a:off x="3755665" y="3827058"/>
            <a:ext cx="247453" cy="2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000" b="1">
                <a:solidFill>
                  <a:schemeClr val="tx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3597" name="Text Box 32"/>
          <p:cNvSpPr txBox="1">
            <a:spLocks noChangeArrowheads="1"/>
          </p:cNvSpPr>
          <p:nvPr/>
        </p:nvSpPr>
        <p:spPr bwMode="auto">
          <a:xfrm>
            <a:off x="410765" y="5823273"/>
            <a:ext cx="2171031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Virtual pages (VP's) 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(stored on disk, sort of)</a:t>
            </a:r>
          </a:p>
        </p:txBody>
      </p:sp>
      <p:sp>
        <p:nvSpPr>
          <p:cNvPr id="23598" name="Text Box 33"/>
          <p:cNvSpPr txBox="1">
            <a:spLocks noChangeArrowheads="1"/>
          </p:cNvSpPr>
          <p:nvPr/>
        </p:nvSpPr>
        <p:spPr bwMode="auto">
          <a:xfrm>
            <a:off x="3339703" y="5823273"/>
            <a:ext cx="197792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6" tIns="46793" rIns="89986" bIns="46793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Physical pages (PP's) 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cached in DRAM</a:t>
            </a:r>
          </a:p>
        </p:txBody>
      </p:sp>
      <p:sp>
        <p:nvSpPr>
          <p:cNvPr id="23599" name="Rectangle 36"/>
          <p:cNvSpPr>
            <a:spLocks noChangeArrowheads="1"/>
          </p:cNvSpPr>
          <p:nvPr/>
        </p:nvSpPr>
        <p:spPr bwMode="auto">
          <a:xfrm>
            <a:off x="6875860" y="2786063"/>
            <a:ext cx="1904256" cy="3809628"/>
          </a:xfrm>
          <a:prstGeom prst="rect">
            <a:avLst/>
          </a:prstGeom>
          <a:solidFill>
            <a:srgbClr val="D6D6F5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r>
              <a:rPr lang="en-US" sz="4000" b="1">
                <a:latin typeface="Calibri" pitchFamily="34" charset="0"/>
              </a:rPr>
              <a:t>Disk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1847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7937" y="468809"/>
            <a:ext cx="8282285" cy="782464"/>
          </a:xfrm>
        </p:spPr>
        <p:txBody>
          <a:bodyPr/>
          <a:lstStyle/>
          <a:p>
            <a:pPr marL="83713" indent="-83713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3317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0215" y="1347267"/>
            <a:ext cx="8549060" cy="5357813"/>
          </a:xfrm>
        </p:spPr>
        <p:txBody>
          <a:bodyPr>
            <a:normAutofit fontScale="85000" lnSpcReduction="20000"/>
          </a:bodyPr>
          <a:lstStyle/>
          <a:p>
            <a:pPr marL="241093" indent="-241093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DRAM cache organization driven by the enormous miss penalty</a:t>
            </a:r>
          </a:p>
          <a:p>
            <a:pPr marL="522368" lvl="1" indent="-202027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DRAM is about </a:t>
            </a:r>
            <a:r>
              <a:rPr lang="en-GB" b="1" i="1" dirty="0" smtClean="0">
                <a:solidFill>
                  <a:srgbClr val="C00000"/>
                </a:solidFill>
              </a:rPr>
              <a:t>10x</a:t>
            </a:r>
            <a:r>
              <a:rPr lang="en-GB" dirty="0" smtClean="0"/>
              <a:t> slower than SRAM</a:t>
            </a:r>
          </a:p>
          <a:p>
            <a:pPr marL="522368" lvl="1" indent="-202027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Disk is about </a:t>
            </a:r>
            <a:r>
              <a:rPr lang="en-GB" b="1" i="1" dirty="0" smtClean="0">
                <a:solidFill>
                  <a:srgbClr val="C00000"/>
                </a:solidFill>
              </a:rPr>
              <a:t>10,000x</a:t>
            </a:r>
            <a:r>
              <a:rPr lang="en-GB" dirty="0" smtClean="0"/>
              <a:t> slower than DRAM</a:t>
            </a:r>
          </a:p>
          <a:p>
            <a:pPr marL="803643" lvl="2" indent="-160729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For first byte, faster for next byte</a:t>
            </a:r>
          </a:p>
          <a:p>
            <a:pPr marL="241093" indent="-241093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Consequences</a:t>
            </a:r>
          </a:p>
          <a:p>
            <a:pPr marL="522368" lvl="1" indent="-202027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Large page (block) size: typically 4-8 KB, sometimes 4 MB</a:t>
            </a:r>
          </a:p>
          <a:p>
            <a:pPr marL="522368" lvl="1" indent="-202027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Fully associative </a:t>
            </a:r>
          </a:p>
          <a:p>
            <a:pPr marL="803643" lvl="2" indent="-160729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Any VP can be placed in any PP</a:t>
            </a:r>
          </a:p>
          <a:p>
            <a:pPr marL="803643" lvl="2" indent="-160729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Requires a “large” mapping function – different from CPU caches</a:t>
            </a:r>
          </a:p>
          <a:p>
            <a:pPr marL="522368" lvl="1" indent="-202027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Highly sophisticated, computationally expensive replacement algorithms </a:t>
            </a:r>
          </a:p>
          <a:p>
            <a:pPr marL="803643" lvl="2" indent="-160729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Too complicated and open-ended to be implemented in hardware</a:t>
            </a:r>
          </a:p>
          <a:p>
            <a:pPr marL="522368" lvl="1" indent="-202027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Write-back rather than write-through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0199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016" y="0"/>
            <a:ext cx="8920758" cy="1071563"/>
          </a:xfrm>
        </p:spPr>
        <p:txBody>
          <a:bodyPr lIns="91435" tIns="45718" rIns="91435" bIns="45718">
            <a:normAutofit fontScale="90000"/>
          </a:bodyPr>
          <a:lstStyle/>
          <a:p>
            <a:pPr eaLnBrk="1" hangingPunct="1"/>
            <a:r>
              <a:rPr lang="en-US" smtClean="0"/>
              <a:t>Virtual Address -&gt; Physical Address via Pages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Breakup the logical address ranges into pages (</a:t>
            </a:r>
            <a:r>
              <a:rPr lang="en-US" i="1" dirty="0" smtClean="0"/>
              <a:t>Same idea as a cache block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Map each logical page of memory to a page frame of physical memory</a:t>
            </a:r>
          </a:p>
          <a:p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page table </a:t>
            </a:r>
            <a:r>
              <a:rPr lang="en-US" dirty="0"/>
              <a:t>to maintain the mapping of virtual to physical </a:t>
            </a:r>
            <a:r>
              <a:rPr lang="en-US" dirty="0" smtClean="0"/>
              <a:t>addresses (page table is used by the MMU)</a:t>
            </a:r>
          </a:p>
          <a:p>
            <a:r>
              <a:rPr lang="en-US" dirty="0" smtClean="0"/>
              <a:t>Each process has its own page table</a:t>
            </a:r>
          </a:p>
          <a:p>
            <a:r>
              <a:rPr lang="en-US" dirty="0" smtClean="0"/>
              <a:t>Each time a process switch occurs there is a corresponding switch in the page table used by the MMU</a:t>
            </a:r>
            <a:endParaRPr lang="en-US" dirty="0"/>
          </a:p>
          <a:p>
            <a:pPr eaLnBrk="1" hangingPunct="1"/>
            <a:r>
              <a:rPr lang="en-US" dirty="0" smtClean="0"/>
              <a:t>Logical memory page is the same size as the physical memory page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19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709680" y="5736960"/>
              <a:ext cx="1350360" cy="919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640" y="5725800"/>
                <a:ext cx="1370520" cy="9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Virtual Memory Learning Goals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 bwMode="auto">
          <a:xfrm>
            <a:off x="457647" y="1600647"/>
            <a:ext cx="8228707" cy="36734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35713" tIns="35713" rIns="35713" bIns="35713">
            <a:normAutofit fontScale="92500"/>
          </a:bodyPr>
          <a:lstStyle/>
          <a:p>
            <a:r>
              <a:rPr lang="en-US" smtClean="0"/>
              <a:t>By the end of this unit, you should be able to:</a:t>
            </a:r>
          </a:p>
          <a:p>
            <a:pPr lvl="1"/>
            <a:r>
              <a:rPr lang="en-US" smtClean="0"/>
              <a:t>Explain why, despite the fact that Virtual Memory (VM) uses main memory as a cache for disk, VM tends to have significantly different organization and mechanisms from caches.</a:t>
            </a:r>
          </a:p>
          <a:p>
            <a:pPr lvl="1"/>
            <a:r>
              <a:rPr lang="en-US" smtClean="0"/>
              <a:t>Trace the translation of a virtual address to a physical address through a given translation lookaside buffer, page table, and cache to retrieve the physical address.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83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-866328" y="2181855"/>
            <a:ext cx="7772400" cy="1470025"/>
          </a:xfrm>
          <a:ln/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180528" y="3683601"/>
            <a:ext cx="6400800" cy="1752600"/>
          </a:xfrm>
          <a:ln/>
        </p:spPr>
        <p:txBody>
          <a:bodyPr/>
          <a:lstStyle/>
          <a:p>
            <a:r>
              <a:rPr lang="en-US" dirty="0" smtClean="0"/>
              <a:t>Unit 5</a:t>
            </a:r>
          </a:p>
          <a:p>
            <a:r>
              <a:rPr lang="en-US" dirty="0" smtClean="0"/>
              <a:t>April 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12200" y="4303800"/>
              <a:ext cx="7789680" cy="129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2840" y="4294440"/>
                <a:ext cx="7808400" cy="13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82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dirty="0" smtClean="0"/>
              <a:t>Paging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/>
            <a:r>
              <a:rPr lang="en-US" dirty="0" smtClean="0"/>
              <a:t>An address reference is now composed of a page number and the offset into that page </a:t>
            </a:r>
          </a:p>
          <a:p>
            <a:pPr eaLnBrk="1" hangingPunct="1"/>
            <a:r>
              <a:rPr lang="en-US" dirty="0" smtClean="0"/>
              <a:t>MMU takes a virtual address and determines the page number to map to a page frame (physical page)</a:t>
            </a:r>
          </a:p>
          <a:p>
            <a:pPr eaLnBrk="1" hangingPunct="1"/>
            <a:r>
              <a:rPr lang="en-US" dirty="0" smtClean="0"/>
              <a:t>The offset is then appended to that page frame to produce the address of interest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dirty="0" smtClean="0"/>
              <a:t>Plan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/>
            <a:r>
              <a:rPr lang="en-US" dirty="0" smtClean="0"/>
              <a:t>Translate a virtual address to physical address</a:t>
            </a:r>
          </a:p>
          <a:p>
            <a:pPr eaLnBrk="1" hangingPunct="1"/>
            <a:r>
              <a:rPr lang="en-US" dirty="0" smtClean="0"/>
              <a:t>Page table structure</a:t>
            </a:r>
          </a:p>
          <a:p>
            <a:pPr eaLnBrk="1" hangingPunct="1"/>
            <a:r>
              <a:rPr lang="en-US" dirty="0" smtClean="0"/>
              <a:t>What happens on hits and misses</a:t>
            </a:r>
          </a:p>
          <a:p>
            <a:pPr eaLnBrk="1" hangingPunct="1"/>
            <a:r>
              <a:rPr lang="en-US" dirty="0" smtClean="0"/>
              <a:t>Multi-level page tables</a:t>
            </a:r>
          </a:p>
          <a:p>
            <a:pPr eaLnBrk="1" hangingPunct="1"/>
            <a:r>
              <a:rPr lang="en-US" dirty="0" smtClean="0"/>
              <a:t>TLB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40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8029" y="360537"/>
            <a:ext cx="8282285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Address Translation: Page Tables</a:t>
            </a:r>
          </a:p>
        </p:txBody>
      </p:sp>
      <p:sp>
        <p:nvSpPr>
          <p:cNvPr id="276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0215" y="1147465"/>
            <a:ext cx="8307958" cy="1291456"/>
          </a:xfrm>
        </p:spPr>
        <p:txBody>
          <a:bodyPr lIns="91421" tIns="45711" rIns="91421" bIns="45711">
            <a:normAutofit fontScale="85000" lnSpcReduction="10000"/>
          </a:bodyPr>
          <a:lstStyle/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A </a:t>
            </a:r>
            <a:r>
              <a:rPr lang="en-GB" i="1" smtClean="0">
                <a:solidFill>
                  <a:srgbClr val="C00000"/>
                </a:solidFill>
              </a:rPr>
              <a:t>page table </a:t>
            </a:r>
            <a:r>
              <a:rPr lang="en-GB" smtClean="0"/>
              <a:t>is an array of page table entries (PTEs) that maps virtual pages to physical pages. Here: 8 VPs</a:t>
            </a:r>
          </a:p>
          <a:p>
            <a:pPr marL="522368" lvl="1" indent="-202027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Per-process kernel data structure in DRAM</a:t>
            </a:r>
          </a:p>
        </p:txBody>
      </p:sp>
      <p:sp>
        <p:nvSpPr>
          <p:cNvPr id="27661" name="Rectangle 3"/>
          <p:cNvSpPr>
            <a:spLocks noChangeArrowheads="1"/>
          </p:cNvSpPr>
          <p:nvPr/>
        </p:nvSpPr>
        <p:spPr bwMode="auto">
          <a:xfrm>
            <a:off x="2120801" y="4676924"/>
            <a:ext cx="1600646" cy="228824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62" name="Rectangle 4"/>
          <p:cNvSpPr>
            <a:spLocks noChangeArrowheads="1"/>
          </p:cNvSpPr>
          <p:nvPr/>
        </p:nvSpPr>
        <p:spPr bwMode="auto">
          <a:xfrm>
            <a:off x="2120801" y="4905747"/>
            <a:ext cx="1600646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63" name="Rectangle 5"/>
          <p:cNvSpPr>
            <a:spLocks noChangeArrowheads="1"/>
          </p:cNvSpPr>
          <p:nvPr/>
        </p:nvSpPr>
        <p:spPr bwMode="auto">
          <a:xfrm>
            <a:off x="2120801" y="4448101"/>
            <a:ext cx="1600646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27664" name="Rectangle 6"/>
          <p:cNvSpPr>
            <a:spLocks noChangeArrowheads="1"/>
          </p:cNvSpPr>
          <p:nvPr/>
        </p:nvSpPr>
        <p:spPr bwMode="auto">
          <a:xfrm>
            <a:off x="2120801" y="3305101"/>
            <a:ext cx="1600646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27665" name="Rectangle 7"/>
          <p:cNvSpPr>
            <a:spLocks noChangeArrowheads="1"/>
          </p:cNvSpPr>
          <p:nvPr/>
        </p:nvSpPr>
        <p:spPr bwMode="auto">
          <a:xfrm>
            <a:off x="2120801" y="3533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66" name="Rectangle 8"/>
          <p:cNvSpPr>
            <a:spLocks noChangeArrowheads="1"/>
          </p:cNvSpPr>
          <p:nvPr/>
        </p:nvSpPr>
        <p:spPr bwMode="auto">
          <a:xfrm>
            <a:off x="2120801" y="3762747"/>
            <a:ext cx="1600646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67" name="Rectangle 9"/>
          <p:cNvSpPr>
            <a:spLocks noChangeArrowheads="1"/>
          </p:cNvSpPr>
          <p:nvPr/>
        </p:nvSpPr>
        <p:spPr bwMode="auto">
          <a:xfrm>
            <a:off x="2120801" y="3990455"/>
            <a:ext cx="1600646" cy="228823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68" name="Rectangle 10"/>
          <p:cNvSpPr>
            <a:spLocks noChangeArrowheads="1"/>
          </p:cNvSpPr>
          <p:nvPr/>
        </p:nvSpPr>
        <p:spPr bwMode="auto">
          <a:xfrm>
            <a:off x="2120801" y="4219277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69" name="Text Box 11"/>
          <p:cNvSpPr txBox="1">
            <a:spLocks noChangeArrowheads="1"/>
          </p:cNvSpPr>
          <p:nvPr/>
        </p:nvSpPr>
        <p:spPr bwMode="auto">
          <a:xfrm>
            <a:off x="2086199" y="5174754"/>
            <a:ext cx="1663154" cy="81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5535" y="2361903"/>
            <a:ext cx="1633016" cy="5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6085" y="3399978"/>
            <a:ext cx="1379637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6085" y="3609826"/>
            <a:ext cx="1379637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797" y="4797475"/>
            <a:ext cx="2527102" cy="1451074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797" y="3427885"/>
            <a:ext cx="2527102" cy="1612924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354" y="3199061"/>
            <a:ext cx="2502545" cy="69874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124" y="2970238"/>
            <a:ext cx="2552774" cy="70209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9158" y="4358805"/>
            <a:ext cx="1523628" cy="5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7678" name="Rectangle 20"/>
          <p:cNvSpPr>
            <a:spLocks noChangeArrowheads="1"/>
          </p:cNvSpPr>
          <p:nvPr/>
        </p:nvSpPr>
        <p:spPr bwMode="auto">
          <a:xfrm>
            <a:off x="1816076" y="4676924"/>
            <a:ext cx="304725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79" name="Rectangle 21"/>
          <p:cNvSpPr>
            <a:spLocks noChangeArrowheads="1"/>
          </p:cNvSpPr>
          <p:nvPr/>
        </p:nvSpPr>
        <p:spPr bwMode="auto">
          <a:xfrm>
            <a:off x="1816076" y="4905747"/>
            <a:ext cx="304725" cy="227707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80" name="Rectangle 22"/>
          <p:cNvSpPr>
            <a:spLocks noChangeArrowheads="1"/>
          </p:cNvSpPr>
          <p:nvPr/>
        </p:nvSpPr>
        <p:spPr bwMode="auto">
          <a:xfrm>
            <a:off x="1816076" y="4448101"/>
            <a:ext cx="304725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81" name="Rectangle 23"/>
          <p:cNvSpPr>
            <a:spLocks noChangeArrowheads="1"/>
          </p:cNvSpPr>
          <p:nvPr/>
        </p:nvSpPr>
        <p:spPr bwMode="auto">
          <a:xfrm>
            <a:off x="1816076" y="3305101"/>
            <a:ext cx="304725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82" name="Rectangle 24"/>
          <p:cNvSpPr>
            <a:spLocks noChangeArrowheads="1"/>
          </p:cNvSpPr>
          <p:nvPr/>
        </p:nvSpPr>
        <p:spPr bwMode="auto">
          <a:xfrm>
            <a:off x="1816076" y="3533924"/>
            <a:ext cx="304725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83" name="Rectangle 25"/>
          <p:cNvSpPr>
            <a:spLocks noChangeArrowheads="1"/>
          </p:cNvSpPr>
          <p:nvPr/>
        </p:nvSpPr>
        <p:spPr bwMode="auto">
          <a:xfrm>
            <a:off x="1816076" y="3762747"/>
            <a:ext cx="304725" cy="227707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84" name="Rectangle 26"/>
          <p:cNvSpPr>
            <a:spLocks noChangeArrowheads="1"/>
          </p:cNvSpPr>
          <p:nvPr/>
        </p:nvSpPr>
        <p:spPr bwMode="auto">
          <a:xfrm>
            <a:off x="1816076" y="3990455"/>
            <a:ext cx="304725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85" name="Rectangle 27"/>
          <p:cNvSpPr>
            <a:spLocks noChangeArrowheads="1"/>
          </p:cNvSpPr>
          <p:nvPr/>
        </p:nvSpPr>
        <p:spPr bwMode="auto">
          <a:xfrm>
            <a:off x="1816076" y="4219277"/>
            <a:ext cx="304725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686" name="Text Box 28"/>
          <p:cNvSpPr txBox="1">
            <a:spLocks noChangeArrowheads="1"/>
          </p:cNvSpPr>
          <p:nvPr/>
        </p:nvSpPr>
        <p:spPr bwMode="auto">
          <a:xfrm>
            <a:off x="1587252" y="3000375"/>
            <a:ext cx="686470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687" name="Text Box 29"/>
          <p:cNvSpPr txBox="1">
            <a:spLocks noChangeArrowheads="1"/>
          </p:cNvSpPr>
          <p:nvPr/>
        </p:nvSpPr>
        <p:spPr bwMode="auto">
          <a:xfrm>
            <a:off x="1823889" y="3274963"/>
            <a:ext cx="27124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7688" name="Text Box 30"/>
          <p:cNvSpPr txBox="1">
            <a:spLocks noChangeArrowheads="1"/>
          </p:cNvSpPr>
          <p:nvPr/>
        </p:nvSpPr>
        <p:spPr bwMode="auto">
          <a:xfrm>
            <a:off x="1826121" y="3508252"/>
            <a:ext cx="27124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7689" name="Text Box 31"/>
          <p:cNvSpPr txBox="1">
            <a:spLocks noChangeArrowheads="1"/>
          </p:cNvSpPr>
          <p:nvPr/>
        </p:nvSpPr>
        <p:spPr bwMode="auto">
          <a:xfrm>
            <a:off x="1823889" y="3973711"/>
            <a:ext cx="273091" cy="3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7690" name="Text Box 32"/>
          <p:cNvSpPr txBox="1">
            <a:spLocks noChangeArrowheads="1"/>
          </p:cNvSpPr>
          <p:nvPr/>
        </p:nvSpPr>
        <p:spPr bwMode="auto">
          <a:xfrm>
            <a:off x="1826121" y="4181326"/>
            <a:ext cx="27124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7691" name="Text Box 33"/>
          <p:cNvSpPr txBox="1">
            <a:spLocks noChangeArrowheads="1"/>
          </p:cNvSpPr>
          <p:nvPr/>
        </p:nvSpPr>
        <p:spPr bwMode="auto">
          <a:xfrm>
            <a:off x="1823889" y="4419080"/>
            <a:ext cx="27124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7692" name="Text Box 34"/>
          <p:cNvSpPr txBox="1">
            <a:spLocks noChangeArrowheads="1"/>
          </p:cNvSpPr>
          <p:nvPr/>
        </p:nvSpPr>
        <p:spPr bwMode="auto">
          <a:xfrm>
            <a:off x="1826121" y="4880074"/>
            <a:ext cx="27124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7693" name="Text Box 35"/>
          <p:cNvSpPr txBox="1">
            <a:spLocks noChangeArrowheads="1"/>
          </p:cNvSpPr>
          <p:nvPr/>
        </p:nvSpPr>
        <p:spPr bwMode="auto">
          <a:xfrm>
            <a:off x="1823889" y="4646786"/>
            <a:ext cx="273091" cy="3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7694" name="Text Box 36"/>
          <p:cNvSpPr txBox="1">
            <a:spLocks noChangeArrowheads="1"/>
          </p:cNvSpPr>
          <p:nvPr/>
        </p:nvSpPr>
        <p:spPr bwMode="auto">
          <a:xfrm>
            <a:off x="1826121" y="3740423"/>
            <a:ext cx="273091" cy="3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7695" name="Text Box 37"/>
          <p:cNvSpPr txBox="1">
            <a:spLocks noChangeArrowheads="1"/>
          </p:cNvSpPr>
          <p:nvPr/>
        </p:nvSpPr>
        <p:spPr bwMode="auto">
          <a:xfrm>
            <a:off x="2185541" y="2511475"/>
            <a:ext cx="1343918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27696" name="Text Box 38"/>
          <p:cNvSpPr txBox="1">
            <a:spLocks noChangeArrowheads="1"/>
          </p:cNvSpPr>
          <p:nvPr/>
        </p:nvSpPr>
        <p:spPr bwMode="auto">
          <a:xfrm>
            <a:off x="1207740" y="3240361"/>
            <a:ext cx="642938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27697" name="Text Box 39"/>
          <p:cNvSpPr txBox="1">
            <a:spLocks noChangeArrowheads="1"/>
          </p:cNvSpPr>
          <p:nvPr/>
        </p:nvSpPr>
        <p:spPr bwMode="auto">
          <a:xfrm>
            <a:off x="1204392" y="4853285"/>
            <a:ext cx="64293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211" y="2909963"/>
            <a:ext cx="550292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6085" y="3174504"/>
            <a:ext cx="1379637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6085" y="2946797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1</a:t>
            </a:r>
          </a:p>
        </p:txBody>
      </p:sp>
      <p:sp>
        <p:nvSpPr>
          <p:cNvPr id="27701" name="Oval 43"/>
          <p:cNvSpPr>
            <a:spLocks noChangeArrowheads="1"/>
          </p:cNvSpPr>
          <p:nvPr/>
        </p:nvSpPr>
        <p:spPr bwMode="auto">
          <a:xfrm>
            <a:off x="2895451" y="5003974"/>
            <a:ext cx="75902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702" name="Oval 44"/>
          <p:cNvSpPr>
            <a:spLocks noChangeArrowheads="1"/>
          </p:cNvSpPr>
          <p:nvPr/>
        </p:nvSpPr>
        <p:spPr bwMode="auto">
          <a:xfrm>
            <a:off x="2895451" y="4775151"/>
            <a:ext cx="75902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703" name="Oval 45"/>
          <p:cNvSpPr>
            <a:spLocks noChangeArrowheads="1"/>
          </p:cNvSpPr>
          <p:nvPr/>
        </p:nvSpPr>
        <p:spPr bwMode="auto">
          <a:xfrm>
            <a:off x="2895451" y="3867671"/>
            <a:ext cx="75902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7704" name="Oval 46"/>
          <p:cNvSpPr>
            <a:spLocks noChangeArrowheads="1"/>
          </p:cNvSpPr>
          <p:nvPr/>
        </p:nvSpPr>
        <p:spPr bwMode="auto">
          <a:xfrm>
            <a:off x="2895451" y="3632151"/>
            <a:ext cx="75902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490" y="3570760"/>
            <a:ext cx="551408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898" y="4988347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898" y="5298654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898" y="5919267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898" y="6229574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898" y="6540996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27711" name="Oval 53"/>
          <p:cNvSpPr>
            <a:spLocks noChangeArrowheads="1"/>
          </p:cNvSpPr>
          <p:nvPr/>
        </p:nvSpPr>
        <p:spPr bwMode="auto">
          <a:xfrm>
            <a:off x="2895451" y="4076402"/>
            <a:ext cx="75902" cy="77019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846" y="4121051"/>
            <a:ext cx="2565053" cy="151135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27713" name="Oval 55"/>
          <p:cNvSpPr>
            <a:spLocks noChangeArrowheads="1"/>
          </p:cNvSpPr>
          <p:nvPr/>
        </p:nvSpPr>
        <p:spPr bwMode="auto">
          <a:xfrm>
            <a:off x="2895451" y="4286250"/>
            <a:ext cx="75902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100" y="3643313"/>
            <a:ext cx="2533799" cy="67307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898" y="5608961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1621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dirty="0" smtClean="0"/>
              <a:t>Paging - High level view – so far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Each page is a fixed size (power of 2), typically 4K (Solaris 8K) but may be much a larger (4MB)</a:t>
            </a:r>
          </a:p>
          <a:p>
            <a:pPr eaLnBrk="1" hangingPunct="1"/>
            <a:r>
              <a:rPr lang="en-US" dirty="0" smtClean="0"/>
              <a:t>Location of frames does not correspond to order of pages (i.e. first logical page is not the first physical page)</a:t>
            </a:r>
          </a:p>
          <a:p>
            <a:pPr eaLnBrk="1" hangingPunct="1"/>
            <a:r>
              <a:rPr lang="en-US" dirty="0" smtClean="0"/>
              <a:t>Not all pages have corresponding frames (pages may be invalid) </a:t>
            </a:r>
          </a:p>
          <a:p>
            <a:pPr eaLnBrk="1" hangingPunct="1"/>
            <a:r>
              <a:rPr lang="en-US" dirty="0" smtClean="0"/>
              <a:t>Multiple pages may map to the same frame (shared memory) </a:t>
            </a:r>
          </a:p>
          <a:p>
            <a:pPr eaLnBrk="1" hangingPunct="1"/>
            <a:r>
              <a:rPr lang="en-US" dirty="0" smtClean="0"/>
              <a:t>The unit of swapping in or out is the page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357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6281265" y="5104833"/>
            <a:ext cx="2880320" cy="1616646"/>
          </a:xfrm>
          <a:prstGeom prst="wedgeEllipseCallout">
            <a:avLst>
              <a:gd name="adj1" fmla="val 12469"/>
              <a:gd name="adj2" fmla="val -1473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Maintained by the kernel</a:t>
            </a:r>
          </a:p>
          <a:p>
            <a:pPr algn="ctr"/>
            <a:r>
              <a:rPr lang="en-CA" dirty="0" smtClean="0"/>
              <a:t>Kept in regular main memory</a:t>
            </a:r>
            <a:endParaRPr lang="en-CA" dirty="0"/>
          </a:p>
        </p:txBody>
      </p:sp>
      <p:sp>
        <p:nvSpPr>
          <p:cNvPr id="29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 MMU Role</a:t>
            </a:r>
          </a:p>
        </p:txBody>
      </p:sp>
      <p:sp>
        <p:nvSpPr>
          <p:cNvPr id="2970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/>
            <a:r>
              <a:rPr lang="en-US" dirty="0" smtClean="0"/>
              <a:t>Break a logical address into:</a:t>
            </a:r>
          </a:p>
          <a:p>
            <a:pPr lvl="2" eaLnBrk="1" hangingPunct="1"/>
            <a:r>
              <a:rPr lang="en-US" dirty="0" smtClean="0"/>
              <a:t>Page number</a:t>
            </a:r>
          </a:p>
          <a:p>
            <a:pPr lvl="2" eaLnBrk="1" hangingPunct="1"/>
            <a:r>
              <a:rPr lang="en-US" dirty="0" smtClean="0"/>
              <a:t>Offset into a page</a:t>
            </a:r>
          </a:p>
          <a:p>
            <a:pPr eaLnBrk="1" hangingPunct="1"/>
            <a:r>
              <a:rPr lang="en-US" dirty="0" smtClean="0"/>
              <a:t>Take the page number and look it up in a </a:t>
            </a:r>
            <a:r>
              <a:rPr lang="en-US" b="1" dirty="0" smtClean="0">
                <a:solidFill>
                  <a:srgbClr val="00B050"/>
                </a:solidFill>
              </a:rPr>
              <a:t>page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table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to get the frame's starting physical address </a:t>
            </a:r>
          </a:p>
          <a:p>
            <a:pPr eaLnBrk="1" hangingPunct="1"/>
            <a:r>
              <a:rPr lang="en-US" dirty="0" smtClean="0"/>
              <a:t>Append offset to the address to get the physical address to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25</a:t>
            </a:fld>
            <a:endParaRPr lang="en-CA" dirty="0"/>
          </a:p>
        </p:txBody>
      </p:sp>
      <p:sp>
        <p:nvSpPr>
          <p:cNvPr id="3" name="Oval Callout 2"/>
          <p:cNvSpPr/>
          <p:nvPr/>
        </p:nvSpPr>
        <p:spPr>
          <a:xfrm>
            <a:off x="179512" y="0"/>
            <a:ext cx="1728192" cy="980728"/>
          </a:xfrm>
          <a:prstGeom prst="wedgeEllipseCallout">
            <a:avLst>
              <a:gd name="adj1" fmla="val 137408"/>
              <a:gd name="adj2" fmla="val 4098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Hardware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924880" y="5652720"/>
              <a:ext cx="3123000" cy="795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3720" y="5646600"/>
                <a:ext cx="314208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2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Paging - Operation</a:t>
            </a:r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46485" y="1285875"/>
            <a:ext cx="8075786" cy="5089922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/>
            <a:r>
              <a:rPr lang="en-US" sz="2200"/>
              <a:t>MMU splits logical address into page number and offset </a:t>
            </a:r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/>
              <a:t>Offset is 0 to 2</a:t>
            </a:r>
            <a:r>
              <a:rPr lang="en-US" sz="2200" baseline="50000"/>
              <a:t>12</a:t>
            </a:r>
            <a:r>
              <a:rPr lang="en-US" sz="2200" baseline="30000"/>
              <a:t> </a:t>
            </a:r>
            <a:r>
              <a:rPr lang="en-US" sz="2200"/>
              <a:t>– 1  (4095)</a:t>
            </a:r>
          </a:p>
          <a:p>
            <a:pPr eaLnBrk="1" hangingPunct="1"/>
            <a:r>
              <a:rPr lang="en-US" sz="2200"/>
              <a:t>Page number range 0 to 2</a:t>
            </a:r>
            <a:r>
              <a:rPr lang="en-US" sz="2200" baseline="50000"/>
              <a:t>20</a:t>
            </a:r>
            <a:r>
              <a:rPr lang="en-US" sz="2200"/>
              <a:t> – 1 (1,048,575)</a:t>
            </a:r>
          </a:p>
          <a:p>
            <a:pPr eaLnBrk="1" hangingPunct="1">
              <a:buFont typeface="Lucida Grande" charset="0"/>
              <a:buNone/>
            </a:pPr>
            <a:r>
              <a:rPr lang="en-US" sz="2200"/>
              <a:t> </a:t>
            </a:r>
          </a:p>
        </p:txBody>
      </p:sp>
      <p:grpSp>
        <p:nvGrpSpPr>
          <p:cNvPr id="28684" name="Group 66"/>
          <p:cNvGrpSpPr>
            <a:grpSpLocks/>
          </p:cNvGrpSpPr>
          <p:nvPr/>
        </p:nvGrpSpPr>
        <p:grpSpPr bwMode="auto">
          <a:xfrm>
            <a:off x="87560" y="2694533"/>
            <a:ext cx="8531325" cy="1496839"/>
            <a:chOff x="55" y="1697"/>
            <a:chExt cx="5374" cy="943"/>
          </a:xfrm>
        </p:grpSpPr>
        <p:grpSp>
          <p:nvGrpSpPr>
            <p:cNvPr id="28685" name="Group 57"/>
            <p:cNvGrpSpPr>
              <a:grpSpLocks noChangeAspect="1"/>
            </p:cNvGrpSpPr>
            <p:nvPr/>
          </p:nvGrpSpPr>
          <p:grpSpPr bwMode="auto">
            <a:xfrm>
              <a:off x="194" y="1697"/>
              <a:ext cx="5182" cy="943"/>
              <a:chOff x="381" y="3018"/>
              <a:chExt cx="1439" cy="262"/>
            </a:xfrm>
          </p:grpSpPr>
          <p:sp>
            <p:nvSpPr>
              <p:cNvPr id="28694" name="Freeform 35"/>
              <p:cNvSpPr>
                <a:spLocks noChangeAspect="1"/>
              </p:cNvSpPr>
              <p:nvPr/>
            </p:nvSpPr>
            <p:spPr bwMode="auto">
              <a:xfrm>
                <a:off x="384" y="3072"/>
                <a:ext cx="1436" cy="89"/>
              </a:xfrm>
              <a:custGeom>
                <a:avLst/>
                <a:gdLst>
                  <a:gd name="T0" fmla="*/ 0 w 11482"/>
                  <a:gd name="T1" fmla="*/ 0 h 718"/>
                  <a:gd name="T2" fmla="*/ 0 w 11482"/>
                  <a:gd name="T3" fmla="*/ 0 h 718"/>
                  <a:gd name="T4" fmla="*/ 0 w 11482"/>
                  <a:gd name="T5" fmla="*/ 0 h 718"/>
                  <a:gd name="T6" fmla="*/ 0 w 11482"/>
                  <a:gd name="T7" fmla="*/ 0 h 718"/>
                  <a:gd name="T8" fmla="*/ 0 w 11482"/>
                  <a:gd name="T9" fmla="*/ 0 h 718"/>
                  <a:gd name="T10" fmla="*/ 0 w 11482"/>
                  <a:gd name="T11" fmla="*/ 0 h 7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82"/>
                  <a:gd name="T19" fmla="*/ 0 h 718"/>
                  <a:gd name="T20" fmla="*/ 11482 w 11482"/>
                  <a:gd name="T21" fmla="*/ 718 h 7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82" h="718">
                    <a:moveTo>
                      <a:pt x="5741" y="718"/>
                    </a:moveTo>
                    <a:lnTo>
                      <a:pt x="0" y="718"/>
                    </a:lnTo>
                    <a:lnTo>
                      <a:pt x="0" y="0"/>
                    </a:lnTo>
                    <a:lnTo>
                      <a:pt x="11482" y="0"/>
                    </a:lnTo>
                    <a:lnTo>
                      <a:pt x="11482" y="718"/>
                    </a:lnTo>
                    <a:lnTo>
                      <a:pt x="5741" y="71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695" name="Line 36"/>
              <p:cNvSpPr>
                <a:spLocks noChangeAspect="1" noChangeShapeType="1"/>
              </p:cNvSpPr>
              <p:nvPr/>
            </p:nvSpPr>
            <p:spPr bwMode="auto">
              <a:xfrm flipH="1">
                <a:off x="1785" y="3072"/>
                <a:ext cx="1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696" name="Line 37"/>
              <p:cNvSpPr>
                <a:spLocks noChangeAspect="1" noChangeShapeType="1"/>
              </p:cNvSpPr>
              <p:nvPr/>
            </p:nvSpPr>
            <p:spPr bwMode="auto">
              <a:xfrm flipH="1">
                <a:off x="1753" y="3072"/>
                <a:ext cx="1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697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806" y="3018"/>
                <a:ext cx="0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  <p:sp>
            <p:nvSpPr>
              <p:cNvPr id="28698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367" y="3018"/>
                <a:ext cx="0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  <p:sp>
            <p:nvSpPr>
              <p:cNvPr id="28699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1307" y="3018"/>
                <a:ext cx="0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  <p:sp>
            <p:nvSpPr>
              <p:cNvPr id="28700" name="Line 41"/>
              <p:cNvSpPr>
                <a:spLocks noChangeAspect="1" noChangeShapeType="1"/>
              </p:cNvSpPr>
              <p:nvPr/>
            </p:nvSpPr>
            <p:spPr bwMode="auto">
              <a:xfrm>
                <a:off x="1332" y="3046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01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382" y="3018"/>
                <a:ext cx="0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  <p:sp>
            <p:nvSpPr>
              <p:cNvPr id="28702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454" y="3018"/>
                <a:ext cx="0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  <p:sp>
            <p:nvSpPr>
              <p:cNvPr id="28703" name="Line 44"/>
              <p:cNvSpPr>
                <a:spLocks noChangeAspect="1" noChangeShapeType="1"/>
              </p:cNvSpPr>
              <p:nvPr/>
            </p:nvSpPr>
            <p:spPr bwMode="auto">
              <a:xfrm>
                <a:off x="413" y="3051"/>
                <a:ext cx="1" cy="1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04" name="Freeform 45"/>
              <p:cNvSpPr>
                <a:spLocks noChangeAspect="1"/>
              </p:cNvSpPr>
              <p:nvPr/>
            </p:nvSpPr>
            <p:spPr bwMode="auto">
              <a:xfrm>
                <a:off x="1798" y="3259"/>
                <a:ext cx="21" cy="14"/>
              </a:xfrm>
              <a:custGeom>
                <a:avLst/>
                <a:gdLst>
                  <a:gd name="T0" fmla="*/ 0 w 170"/>
                  <a:gd name="T1" fmla="*/ 0 h 113"/>
                  <a:gd name="T2" fmla="*/ 0 w 170"/>
                  <a:gd name="T3" fmla="*/ 0 h 113"/>
                  <a:gd name="T4" fmla="*/ 0 w 170"/>
                  <a:gd name="T5" fmla="*/ 0 h 113"/>
                  <a:gd name="T6" fmla="*/ 0 w 170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13"/>
                  <a:gd name="T14" fmla="*/ 170 w 170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13">
                    <a:moveTo>
                      <a:pt x="170" y="56"/>
                    </a:moveTo>
                    <a:lnTo>
                      <a:pt x="0" y="0"/>
                    </a:lnTo>
                    <a:lnTo>
                      <a:pt x="0" y="113"/>
                    </a:lnTo>
                    <a:lnTo>
                      <a:pt x="17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05" name="Freeform 46"/>
              <p:cNvSpPr>
                <a:spLocks noChangeAspect="1"/>
              </p:cNvSpPr>
              <p:nvPr/>
            </p:nvSpPr>
            <p:spPr bwMode="auto">
              <a:xfrm>
                <a:off x="1332" y="3259"/>
                <a:ext cx="21" cy="14"/>
              </a:xfrm>
              <a:custGeom>
                <a:avLst/>
                <a:gdLst>
                  <a:gd name="T0" fmla="*/ 0 w 170"/>
                  <a:gd name="T1" fmla="*/ 0 h 113"/>
                  <a:gd name="T2" fmla="*/ 0 w 170"/>
                  <a:gd name="T3" fmla="*/ 0 h 113"/>
                  <a:gd name="T4" fmla="*/ 0 w 170"/>
                  <a:gd name="T5" fmla="*/ 0 h 113"/>
                  <a:gd name="T6" fmla="*/ 0 w 170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13"/>
                  <a:gd name="T14" fmla="*/ 170 w 170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13">
                    <a:moveTo>
                      <a:pt x="0" y="57"/>
                    </a:moveTo>
                    <a:lnTo>
                      <a:pt x="170" y="113"/>
                    </a:lnTo>
                    <a:lnTo>
                      <a:pt x="169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06" name="Line 47"/>
              <p:cNvSpPr>
                <a:spLocks noChangeAspect="1" noChangeShapeType="1"/>
              </p:cNvSpPr>
              <p:nvPr/>
            </p:nvSpPr>
            <p:spPr bwMode="auto">
              <a:xfrm flipH="1">
                <a:off x="1349" y="3266"/>
                <a:ext cx="45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07" name="Line 48"/>
              <p:cNvSpPr>
                <a:spLocks noChangeAspect="1" noChangeShapeType="1"/>
              </p:cNvSpPr>
              <p:nvPr/>
            </p:nvSpPr>
            <p:spPr bwMode="auto">
              <a:xfrm>
                <a:off x="1819" y="3173"/>
                <a:ext cx="1" cy="1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08" name="Line 49"/>
              <p:cNvSpPr>
                <a:spLocks noChangeAspect="1" noChangeShapeType="1"/>
              </p:cNvSpPr>
              <p:nvPr/>
            </p:nvSpPr>
            <p:spPr bwMode="auto">
              <a:xfrm>
                <a:off x="1332" y="3173"/>
                <a:ext cx="1" cy="1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09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590" y="3232"/>
                <a:ext cx="0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  <p:sp>
            <p:nvSpPr>
              <p:cNvPr id="28710" name="Freeform 51"/>
              <p:cNvSpPr>
                <a:spLocks noChangeAspect="1"/>
              </p:cNvSpPr>
              <p:nvPr/>
            </p:nvSpPr>
            <p:spPr bwMode="auto">
              <a:xfrm>
                <a:off x="1311" y="3231"/>
                <a:ext cx="21" cy="14"/>
              </a:xfrm>
              <a:custGeom>
                <a:avLst/>
                <a:gdLst>
                  <a:gd name="T0" fmla="*/ 0 w 170"/>
                  <a:gd name="T1" fmla="*/ 0 h 113"/>
                  <a:gd name="T2" fmla="*/ 0 w 170"/>
                  <a:gd name="T3" fmla="*/ 0 h 113"/>
                  <a:gd name="T4" fmla="*/ 0 w 170"/>
                  <a:gd name="T5" fmla="*/ 0 h 113"/>
                  <a:gd name="T6" fmla="*/ 0 w 170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13"/>
                  <a:gd name="T14" fmla="*/ 170 w 170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13">
                    <a:moveTo>
                      <a:pt x="170" y="57"/>
                    </a:moveTo>
                    <a:lnTo>
                      <a:pt x="0" y="0"/>
                    </a:lnTo>
                    <a:lnTo>
                      <a:pt x="1" y="113"/>
                    </a:lnTo>
                    <a:lnTo>
                      <a:pt x="170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11" name="Freeform 52"/>
              <p:cNvSpPr>
                <a:spLocks noChangeAspect="1"/>
              </p:cNvSpPr>
              <p:nvPr/>
            </p:nvSpPr>
            <p:spPr bwMode="auto">
              <a:xfrm>
                <a:off x="381" y="3230"/>
                <a:ext cx="21" cy="15"/>
              </a:xfrm>
              <a:custGeom>
                <a:avLst/>
                <a:gdLst>
                  <a:gd name="T0" fmla="*/ 0 w 170"/>
                  <a:gd name="T1" fmla="*/ 0 h 113"/>
                  <a:gd name="T2" fmla="*/ 0 w 170"/>
                  <a:gd name="T3" fmla="*/ 0 h 113"/>
                  <a:gd name="T4" fmla="*/ 0 w 170"/>
                  <a:gd name="T5" fmla="*/ 0 h 113"/>
                  <a:gd name="T6" fmla="*/ 0 w 170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13"/>
                  <a:gd name="T14" fmla="*/ 170 w 170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13">
                    <a:moveTo>
                      <a:pt x="0" y="58"/>
                    </a:moveTo>
                    <a:lnTo>
                      <a:pt x="170" y="113"/>
                    </a:lnTo>
                    <a:lnTo>
                      <a:pt x="169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12" name="Line 53"/>
              <p:cNvSpPr>
                <a:spLocks noChangeAspect="1" noChangeShapeType="1"/>
              </p:cNvSpPr>
              <p:nvPr/>
            </p:nvSpPr>
            <p:spPr bwMode="auto">
              <a:xfrm flipH="1">
                <a:off x="398" y="3238"/>
                <a:ext cx="9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13" name="Line 54"/>
              <p:cNvSpPr>
                <a:spLocks noChangeAspect="1" noChangeShapeType="1"/>
              </p:cNvSpPr>
              <p:nvPr/>
            </p:nvSpPr>
            <p:spPr bwMode="auto">
              <a:xfrm>
                <a:off x="1332" y="318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14" name="Line 55"/>
              <p:cNvSpPr>
                <a:spLocks noChangeAspect="1" noChangeShapeType="1"/>
              </p:cNvSpPr>
              <p:nvPr/>
            </p:nvSpPr>
            <p:spPr bwMode="auto">
              <a:xfrm>
                <a:off x="381" y="318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15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873" y="3204"/>
                <a:ext cx="0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</p:grpSp>
        <p:sp>
          <p:nvSpPr>
            <p:cNvPr id="28686" name="Text Box 58"/>
            <p:cNvSpPr txBox="1">
              <a:spLocks noChangeArrowheads="1"/>
            </p:cNvSpPr>
            <p:nvPr/>
          </p:nvSpPr>
          <p:spPr bwMode="auto">
            <a:xfrm>
              <a:off x="1249" y="2304"/>
              <a:ext cx="12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998" tIns="66559" rIns="127998" bIns="66559">
              <a:spAutoFit/>
            </a:bodyPr>
            <a:lstStyle>
              <a:lvl1pPr marL="487363" indent="-487363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20 bit page number</a:t>
              </a:r>
            </a:p>
          </p:txBody>
        </p:sp>
        <p:sp>
          <p:nvSpPr>
            <p:cNvPr id="28687" name="Text Box 59"/>
            <p:cNvSpPr txBox="1">
              <a:spLocks noChangeArrowheads="1"/>
            </p:cNvSpPr>
            <p:nvPr/>
          </p:nvSpPr>
          <p:spPr bwMode="auto">
            <a:xfrm>
              <a:off x="4011" y="2400"/>
              <a:ext cx="115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998" tIns="66559" rIns="127998" bIns="66559">
              <a:spAutoFit/>
            </a:bodyPr>
            <a:lstStyle>
              <a:lvl1pPr marL="487363" indent="-487363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12 bit page offset</a:t>
              </a:r>
            </a:p>
          </p:txBody>
        </p:sp>
        <p:sp>
          <p:nvSpPr>
            <p:cNvPr id="28688" name="Text Box 60"/>
            <p:cNvSpPr txBox="1">
              <a:spLocks noChangeArrowheads="1"/>
            </p:cNvSpPr>
            <p:nvPr/>
          </p:nvSpPr>
          <p:spPr bwMode="auto">
            <a:xfrm>
              <a:off x="5194" y="1708"/>
              <a:ext cx="23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998" tIns="66559" rIns="127998" bIns="66559">
              <a:spAutoFit/>
            </a:bodyPr>
            <a:lstStyle>
              <a:lvl1pPr marL="487363" indent="-487363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</a:t>
              </a:r>
            </a:p>
          </p:txBody>
        </p:sp>
        <p:sp>
          <p:nvSpPr>
            <p:cNvPr id="28689" name="Text Box 61"/>
            <p:cNvSpPr txBox="1">
              <a:spLocks noChangeArrowheads="1"/>
            </p:cNvSpPr>
            <p:nvPr/>
          </p:nvSpPr>
          <p:spPr bwMode="auto">
            <a:xfrm>
              <a:off x="5063" y="1708"/>
              <a:ext cx="23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998" tIns="66559" rIns="127998" bIns="66559">
              <a:spAutoFit/>
            </a:bodyPr>
            <a:lstStyle>
              <a:lvl1pPr marL="487363" indent="-487363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1</a:t>
              </a:r>
            </a:p>
          </p:txBody>
        </p:sp>
        <p:sp>
          <p:nvSpPr>
            <p:cNvPr id="28690" name="Text Box 62"/>
            <p:cNvSpPr txBox="1">
              <a:spLocks noChangeArrowheads="1"/>
            </p:cNvSpPr>
            <p:nvPr/>
          </p:nvSpPr>
          <p:spPr bwMode="auto">
            <a:xfrm>
              <a:off x="3580" y="1708"/>
              <a:ext cx="29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998" tIns="66559" rIns="127998" bIns="66559">
              <a:spAutoFit/>
            </a:bodyPr>
            <a:lstStyle>
              <a:lvl1pPr marL="487363" indent="-487363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11</a:t>
              </a:r>
            </a:p>
          </p:txBody>
        </p:sp>
        <p:sp>
          <p:nvSpPr>
            <p:cNvPr id="28691" name="Text Box 63"/>
            <p:cNvSpPr txBox="1">
              <a:spLocks noChangeArrowheads="1"/>
            </p:cNvSpPr>
            <p:nvPr/>
          </p:nvSpPr>
          <p:spPr bwMode="auto">
            <a:xfrm>
              <a:off x="3335" y="1708"/>
              <a:ext cx="30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998" tIns="66559" rIns="127998" bIns="66559">
              <a:spAutoFit/>
            </a:bodyPr>
            <a:lstStyle>
              <a:lvl1pPr marL="487363" indent="-487363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12</a:t>
              </a:r>
            </a:p>
          </p:txBody>
        </p:sp>
        <p:sp>
          <p:nvSpPr>
            <p:cNvPr id="28692" name="Text Box 64"/>
            <p:cNvSpPr txBox="1">
              <a:spLocks noChangeArrowheads="1"/>
            </p:cNvSpPr>
            <p:nvPr/>
          </p:nvSpPr>
          <p:spPr bwMode="auto">
            <a:xfrm>
              <a:off x="263" y="1708"/>
              <a:ext cx="30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998" tIns="66559" rIns="127998" bIns="66559">
              <a:spAutoFit/>
            </a:bodyPr>
            <a:lstStyle>
              <a:lvl1pPr marL="487363" indent="-487363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30</a:t>
              </a:r>
            </a:p>
          </p:txBody>
        </p:sp>
        <p:sp>
          <p:nvSpPr>
            <p:cNvPr id="28693" name="Text Box 65"/>
            <p:cNvSpPr txBox="1">
              <a:spLocks noChangeArrowheads="1"/>
            </p:cNvSpPr>
            <p:nvPr/>
          </p:nvSpPr>
          <p:spPr bwMode="auto">
            <a:xfrm>
              <a:off x="55" y="1708"/>
              <a:ext cx="30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998" tIns="66559" rIns="127998" bIns="66559">
              <a:spAutoFit/>
            </a:bodyPr>
            <a:lstStyle>
              <a:lvl1pPr marL="487363" indent="-487363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1300163" eaLnBrk="0" hangingPunct="0"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defTabSz="13001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31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64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4572980" y="2204864"/>
            <a:ext cx="3960440" cy="1080120"/>
          </a:xfrm>
          <a:prstGeom prst="wedgeEllipseCallout">
            <a:avLst>
              <a:gd name="adj1" fmla="val -59314"/>
              <a:gd name="adj2" fmla="val -12341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This implies that the page size is 2</a:t>
            </a:r>
            <a:r>
              <a:rPr lang="en-CA" baseline="30000" dirty="0" smtClean="0"/>
              <a:t>12</a:t>
            </a:r>
            <a:r>
              <a:rPr lang="en-CA" dirty="0" smtClean="0"/>
              <a:t> or 4096 bytes</a:t>
            </a:r>
            <a:endParaRPr lang="en-CA" dirty="0"/>
          </a:p>
        </p:txBody>
      </p:sp>
      <p:sp>
        <p:nvSpPr>
          <p:cNvPr id="30778" name="Title 2"/>
          <p:cNvSpPr>
            <a:spLocks noGrp="1"/>
          </p:cNvSpPr>
          <p:nvPr>
            <p:ph type="title"/>
          </p:nvPr>
        </p:nvSpPr>
        <p:spPr>
          <a:xfrm>
            <a:off x="223242" y="0"/>
            <a:ext cx="8920758" cy="581546"/>
          </a:xfrm>
        </p:spPr>
        <p:txBody>
          <a:bodyPr>
            <a:normAutofit fontScale="90000"/>
          </a:bodyPr>
          <a:lstStyle/>
          <a:p>
            <a:r>
              <a:rPr lang="en-CA" smtClean="0"/>
              <a:t>Examples</a:t>
            </a:r>
          </a:p>
        </p:txBody>
      </p:sp>
      <p:sp>
        <p:nvSpPr>
          <p:cNvPr id="30779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457647" y="964406"/>
            <a:ext cx="8454182" cy="5161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CA" dirty="0" smtClean="0"/>
              <a:t>Suppose that </a:t>
            </a:r>
            <a:r>
              <a:rPr lang="en-CA" b="1" dirty="0" smtClean="0">
                <a:solidFill>
                  <a:schemeClr val="accent5">
                    <a:lumMod val="75000"/>
                  </a:schemeClr>
                </a:solidFill>
              </a:rPr>
              <a:t>12 bit offset </a:t>
            </a:r>
            <a:r>
              <a:rPr lang="en-CA" dirty="0" smtClean="0"/>
              <a:t>(virtual page offset VPO) and 20 bit virtual page index(VPI)</a:t>
            </a:r>
          </a:p>
          <a:p>
            <a:pPr marL="0" indent="0">
              <a:buNone/>
            </a:pPr>
            <a:endParaRPr lang="en-CA" sz="4800" dirty="0" smtClean="0"/>
          </a:p>
          <a:p>
            <a:pPr marL="0" indent="0">
              <a:buNone/>
            </a:pPr>
            <a:r>
              <a:rPr lang="en-CA" sz="4800" dirty="0" smtClean="0"/>
              <a:t>0x </a:t>
            </a:r>
            <a:r>
              <a:rPr lang="en-CA" sz="4800" b="1" dirty="0" smtClean="0">
                <a:solidFill>
                  <a:srgbClr val="0070C0"/>
                </a:solidFill>
              </a:rPr>
              <a:t>12345</a:t>
            </a:r>
            <a:r>
              <a:rPr lang="en-CA" sz="4800" b="1" dirty="0" smtClean="0">
                <a:solidFill>
                  <a:schemeClr val="accent6">
                    <a:lumMod val="75000"/>
                  </a:schemeClr>
                </a:solidFill>
              </a:rPr>
              <a:t>678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Lookup 12345 in page table. Suppose it is 321, the physical address will be  </a:t>
            </a:r>
            <a:r>
              <a:rPr lang="en-CA" b="1" dirty="0" smtClean="0"/>
              <a:t>0x321</a:t>
            </a: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678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27</a:t>
            </a:fld>
            <a:endParaRPr lang="en-CA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3023828" y="2312876"/>
            <a:ext cx="504056" cy="864096"/>
          </a:xfrm>
          <a:prstGeom prst="leftBrace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Left Brace 3"/>
          <p:cNvSpPr/>
          <p:nvPr/>
        </p:nvSpPr>
        <p:spPr>
          <a:xfrm rot="16200000">
            <a:off x="1691680" y="3103800"/>
            <a:ext cx="576064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Callout 5"/>
          <p:cNvSpPr/>
          <p:nvPr/>
        </p:nvSpPr>
        <p:spPr>
          <a:xfrm>
            <a:off x="4683621" y="3535848"/>
            <a:ext cx="3416771" cy="576065"/>
          </a:xfrm>
          <a:prstGeom prst="wedgeEllipseCallout">
            <a:avLst>
              <a:gd name="adj1" fmla="val 16949"/>
              <a:gd name="adj2" fmla="val 1652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The page frame number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7000" y="89280"/>
              <a:ext cx="5886720" cy="6093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60" y="79920"/>
                <a:ext cx="5919120" cy="611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4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Paging Problems 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/>
            <a:r>
              <a:rPr lang="en-US" smtClean="0"/>
              <a:t>Have to keep track of many pages </a:t>
            </a:r>
          </a:p>
          <a:p>
            <a:pPr eaLnBrk="1" hangingPunct="1"/>
            <a:r>
              <a:rPr lang="en-US" smtClean="0"/>
              <a:t>Is there an efficient way to map from a page to a frame?</a:t>
            </a:r>
          </a:p>
          <a:p>
            <a:pPr eaLnBrk="1" hangingPunct="1"/>
            <a:r>
              <a:rPr lang="en-US" smtClean="0"/>
              <a:t>Is there an efficient way to provide memory protection?</a:t>
            </a:r>
          </a:p>
          <a:p>
            <a:pPr eaLnBrk="1" hangingPunct="1">
              <a:buFont typeface="Lucida Grande" charset="0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85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Single level page tables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/>
            <a:r>
              <a:rPr lang="en-US" dirty="0" smtClean="0"/>
              <a:t>Simplest solution is to use one page table per process</a:t>
            </a:r>
          </a:p>
          <a:p>
            <a:pPr eaLnBrk="1" hangingPunct="1"/>
            <a:r>
              <a:rPr lang="en-US" dirty="0" smtClean="0"/>
              <a:t>Table maps page of process's virtual (logical) memory space to physical frame </a:t>
            </a:r>
          </a:p>
          <a:p>
            <a:pPr eaLnBrk="1" hangingPunct="1"/>
            <a:r>
              <a:rPr lang="en-US" dirty="0" smtClean="0"/>
              <a:t>MMU uses the table to perform each look up </a:t>
            </a:r>
          </a:p>
          <a:p>
            <a:pPr eaLnBrk="1" hangingPunct="1"/>
            <a:r>
              <a:rPr lang="en-US" dirty="0" smtClean="0"/>
              <a:t>Page number corresponds to (indexes) page entry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3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6" y="119675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CPUs execute instructions</a:t>
            </a:r>
          </a:p>
          <a:p>
            <a:pPr lvl="1"/>
            <a:r>
              <a:rPr lang="en-CA" dirty="0" smtClean="0"/>
              <a:t>Instructions and data are in main memory</a:t>
            </a:r>
          </a:p>
          <a:p>
            <a:r>
              <a:rPr lang="en-CA" dirty="0" smtClean="0"/>
              <a:t>Caches bring highly used data and instructions “closer” to the CPU to speedup access</a:t>
            </a:r>
          </a:p>
          <a:p>
            <a:r>
              <a:rPr lang="en-CA" dirty="0" smtClean="0"/>
              <a:t>Processes are collections of instructions and data</a:t>
            </a:r>
          </a:p>
          <a:p>
            <a:pPr lvl="1"/>
            <a:r>
              <a:rPr lang="en-CA" dirty="0" smtClean="0"/>
              <a:t>Each process has: instructions, stack, heap, and data areas</a:t>
            </a:r>
          </a:p>
          <a:p>
            <a:r>
              <a:rPr lang="en-CA" dirty="0" smtClean="0"/>
              <a:t>Multiple processes reside in memory at once</a:t>
            </a:r>
          </a:p>
          <a:p>
            <a:pPr marL="0" indent="0">
              <a:buNone/>
            </a:pPr>
            <a:endParaRPr lang="en-CA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</a:rPr>
              <a:t>How do we keep track of the memory all the processes are using?</a:t>
            </a:r>
          </a:p>
          <a:p>
            <a:pPr marL="0" indent="0" algn="ctr">
              <a:buNone/>
            </a:pPr>
            <a:r>
              <a:rPr lang="en-CA" b="1" dirty="0" smtClean="0">
                <a:solidFill>
                  <a:srgbClr val="00B050"/>
                </a:solidFill>
              </a:rPr>
              <a:t>415 will cover this and more!!</a:t>
            </a:r>
          </a:p>
          <a:p>
            <a:pPr marL="0" indent="0" algn="ctr">
              <a:buNone/>
            </a:pPr>
            <a:endParaRPr lang="en-CA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CA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Explosion 2 3"/>
          <p:cNvSpPr/>
          <p:nvPr/>
        </p:nvSpPr>
        <p:spPr>
          <a:xfrm>
            <a:off x="-900608" y="4509120"/>
            <a:ext cx="3744416" cy="1512168"/>
          </a:xfrm>
          <a:prstGeom prst="irregularSeal2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002060"/>
                </a:solidFill>
              </a:rPr>
              <a:t>Shameless 415 plug</a:t>
            </a:r>
            <a:endParaRPr lang="en-C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7" presetClass="emph" presetSubtype="0" repeatCount="4000" fill="remove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Page table entry 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/>
            <a:r>
              <a:rPr lang="en-US" smtClean="0"/>
              <a:t>Frame number </a:t>
            </a:r>
          </a:p>
          <a:p>
            <a:pPr eaLnBrk="1" hangingPunct="1"/>
            <a:r>
              <a:rPr lang="en-US" smtClean="0"/>
              <a:t>Valid/invalid bit </a:t>
            </a:r>
          </a:p>
          <a:p>
            <a:pPr eaLnBrk="1" hangingPunct="1"/>
            <a:r>
              <a:rPr lang="en-US" smtClean="0"/>
              <a:t>Reference bit </a:t>
            </a:r>
          </a:p>
          <a:p>
            <a:pPr eaLnBrk="1" hangingPunct="1"/>
            <a:r>
              <a:rPr lang="en-US" smtClean="0"/>
              <a:t>Dirty bit </a:t>
            </a:r>
          </a:p>
          <a:p>
            <a:pPr eaLnBrk="1" hangingPunct="1"/>
            <a:r>
              <a:rPr lang="en-US" smtClean="0"/>
              <a:t>Access bits </a:t>
            </a:r>
          </a:p>
          <a:p>
            <a:pPr lvl="1" eaLnBrk="1" hangingPunct="1"/>
            <a:r>
              <a:rPr lang="en-US" smtClean="0"/>
              <a:t>read/write, code/data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6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Single level page tables</a:t>
            </a:r>
          </a:p>
        </p:txBody>
      </p:sp>
      <p:grpSp>
        <p:nvGrpSpPr>
          <p:cNvPr id="31753" name="Group 218"/>
          <p:cNvGrpSpPr>
            <a:grpSpLocks/>
          </p:cNvGrpSpPr>
          <p:nvPr/>
        </p:nvGrpSpPr>
        <p:grpSpPr bwMode="auto">
          <a:xfrm>
            <a:off x="2514824" y="2361903"/>
            <a:ext cx="4114354" cy="3810744"/>
            <a:chOff x="816" y="1344"/>
            <a:chExt cx="2592" cy="2400"/>
          </a:xfrm>
        </p:grpSpPr>
        <p:grpSp>
          <p:nvGrpSpPr>
            <p:cNvPr id="31763" name="Group 191"/>
            <p:cNvGrpSpPr>
              <a:grpSpLocks/>
            </p:cNvGrpSpPr>
            <p:nvPr/>
          </p:nvGrpSpPr>
          <p:grpSpPr bwMode="auto">
            <a:xfrm>
              <a:off x="816" y="1344"/>
              <a:ext cx="2592" cy="288"/>
              <a:chOff x="816" y="1344"/>
              <a:chExt cx="2592" cy="288"/>
            </a:xfrm>
          </p:grpSpPr>
          <p:sp>
            <p:nvSpPr>
              <p:cNvPr id="31790" name="Rectangle 186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336" cy="288"/>
              </a:xfrm>
              <a:prstGeom prst="rect">
                <a:avLst/>
              </a:prstGeom>
              <a:solidFill>
                <a:srgbClr val="99FF6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V</a:t>
                </a:r>
              </a:p>
            </p:txBody>
          </p:sp>
          <p:sp>
            <p:nvSpPr>
              <p:cNvPr id="31791" name="Rectangle 187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336" cy="288"/>
              </a:xfrm>
              <a:prstGeom prst="rect">
                <a:avLst/>
              </a:prstGeom>
              <a:solidFill>
                <a:srgbClr val="99FF6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D</a:t>
                </a:r>
              </a:p>
            </p:txBody>
          </p:sp>
          <p:sp>
            <p:nvSpPr>
              <p:cNvPr id="31792" name="Rectangle 188"/>
              <p:cNvSpPr>
                <a:spLocks noChangeArrowheads="1"/>
              </p:cNvSpPr>
              <p:nvPr/>
            </p:nvSpPr>
            <p:spPr bwMode="auto">
              <a:xfrm>
                <a:off x="1488" y="1344"/>
                <a:ext cx="336" cy="288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R</a:t>
                </a:r>
              </a:p>
            </p:txBody>
          </p:sp>
          <p:sp>
            <p:nvSpPr>
              <p:cNvPr id="31793" name="Rectangle 189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576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ACC</a:t>
                </a:r>
              </a:p>
            </p:txBody>
          </p:sp>
          <p:sp>
            <p:nvSpPr>
              <p:cNvPr id="31794" name="Rectangle 190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1008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</p:grpSp>
        <p:grpSp>
          <p:nvGrpSpPr>
            <p:cNvPr id="31764" name="Group 192"/>
            <p:cNvGrpSpPr>
              <a:grpSpLocks/>
            </p:cNvGrpSpPr>
            <p:nvPr/>
          </p:nvGrpSpPr>
          <p:grpSpPr bwMode="auto">
            <a:xfrm>
              <a:off x="816" y="1632"/>
              <a:ext cx="2592" cy="288"/>
              <a:chOff x="816" y="1344"/>
              <a:chExt cx="2592" cy="288"/>
            </a:xfrm>
          </p:grpSpPr>
          <p:sp>
            <p:nvSpPr>
              <p:cNvPr id="31785" name="Rectangle 19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336" cy="288"/>
              </a:xfrm>
              <a:prstGeom prst="rect">
                <a:avLst/>
              </a:prstGeom>
              <a:solidFill>
                <a:srgbClr val="99FF6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V</a:t>
                </a:r>
              </a:p>
            </p:txBody>
          </p:sp>
          <p:sp>
            <p:nvSpPr>
              <p:cNvPr id="31786" name="Rectangle 194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336" cy="288"/>
              </a:xfrm>
              <a:prstGeom prst="rect">
                <a:avLst/>
              </a:prstGeom>
              <a:solidFill>
                <a:srgbClr val="FF66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D</a:t>
                </a:r>
              </a:p>
            </p:txBody>
          </p:sp>
          <p:sp>
            <p:nvSpPr>
              <p:cNvPr id="31787" name="Rectangle 195"/>
              <p:cNvSpPr>
                <a:spLocks noChangeArrowheads="1"/>
              </p:cNvSpPr>
              <p:nvPr/>
            </p:nvSpPr>
            <p:spPr bwMode="auto">
              <a:xfrm>
                <a:off x="1488" y="1344"/>
                <a:ext cx="336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R</a:t>
                </a:r>
              </a:p>
            </p:txBody>
          </p:sp>
          <p:sp>
            <p:nvSpPr>
              <p:cNvPr id="31788" name="Rectangle 196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576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ACC</a:t>
                </a:r>
              </a:p>
            </p:txBody>
          </p:sp>
          <p:sp>
            <p:nvSpPr>
              <p:cNvPr id="31789" name="Rectangle 197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1008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</p:grpSp>
        <p:grpSp>
          <p:nvGrpSpPr>
            <p:cNvPr id="31765" name="Group 198"/>
            <p:cNvGrpSpPr>
              <a:grpSpLocks/>
            </p:cNvGrpSpPr>
            <p:nvPr/>
          </p:nvGrpSpPr>
          <p:grpSpPr bwMode="auto">
            <a:xfrm>
              <a:off x="816" y="1920"/>
              <a:ext cx="2592" cy="288"/>
              <a:chOff x="816" y="1344"/>
              <a:chExt cx="2592" cy="288"/>
            </a:xfrm>
          </p:grpSpPr>
          <p:sp>
            <p:nvSpPr>
              <p:cNvPr id="31780" name="Rectangle 199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336" cy="288"/>
              </a:xfrm>
              <a:prstGeom prst="rect">
                <a:avLst/>
              </a:prstGeom>
              <a:solidFill>
                <a:srgbClr val="FF66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V</a:t>
                </a:r>
              </a:p>
            </p:txBody>
          </p:sp>
          <p:sp>
            <p:nvSpPr>
              <p:cNvPr id="31781" name="Rectangle 200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336" cy="288"/>
              </a:xfrm>
              <a:prstGeom prst="rect">
                <a:avLst/>
              </a:prstGeom>
              <a:solidFill>
                <a:srgbClr val="FF66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D</a:t>
                </a:r>
              </a:p>
            </p:txBody>
          </p:sp>
          <p:sp>
            <p:nvSpPr>
              <p:cNvPr id="31782" name="Rectangle 201"/>
              <p:cNvSpPr>
                <a:spLocks noChangeArrowheads="1"/>
              </p:cNvSpPr>
              <p:nvPr/>
            </p:nvSpPr>
            <p:spPr bwMode="auto">
              <a:xfrm>
                <a:off x="1488" y="1344"/>
                <a:ext cx="336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R</a:t>
                </a:r>
              </a:p>
            </p:txBody>
          </p:sp>
          <p:sp>
            <p:nvSpPr>
              <p:cNvPr id="31783" name="Rectangle 202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576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ACC</a:t>
                </a:r>
              </a:p>
            </p:txBody>
          </p:sp>
          <p:sp>
            <p:nvSpPr>
              <p:cNvPr id="31784" name="Rectangle 203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1008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</p:grpSp>
        <p:grpSp>
          <p:nvGrpSpPr>
            <p:cNvPr id="31766" name="Group 204"/>
            <p:cNvGrpSpPr>
              <a:grpSpLocks/>
            </p:cNvGrpSpPr>
            <p:nvPr/>
          </p:nvGrpSpPr>
          <p:grpSpPr bwMode="auto">
            <a:xfrm>
              <a:off x="816" y="2208"/>
              <a:ext cx="2592" cy="288"/>
              <a:chOff x="816" y="1344"/>
              <a:chExt cx="2592" cy="288"/>
            </a:xfrm>
          </p:grpSpPr>
          <p:sp>
            <p:nvSpPr>
              <p:cNvPr id="31775" name="Rectangle 205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336" cy="288"/>
              </a:xfrm>
              <a:prstGeom prst="rect">
                <a:avLst/>
              </a:prstGeom>
              <a:solidFill>
                <a:srgbClr val="FF66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V</a:t>
                </a:r>
              </a:p>
            </p:txBody>
          </p:sp>
          <p:sp>
            <p:nvSpPr>
              <p:cNvPr id="31776" name="Rectangle 206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336" cy="288"/>
              </a:xfrm>
              <a:prstGeom prst="rect">
                <a:avLst/>
              </a:prstGeom>
              <a:solidFill>
                <a:srgbClr val="FF66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D</a:t>
                </a:r>
              </a:p>
            </p:txBody>
          </p:sp>
          <p:sp>
            <p:nvSpPr>
              <p:cNvPr id="31777" name="Rectangle 207"/>
              <p:cNvSpPr>
                <a:spLocks noChangeArrowheads="1"/>
              </p:cNvSpPr>
              <p:nvPr/>
            </p:nvSpPr>
            <p:spPr bwMode="auto">
              <a:xfrm>
                <a:off x="1488" y="1344"/>
                <a:ext cx="336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R</a:t>
                </a:r>
              </a:p>
            </p:txBody>
          </p:sp>
          <p:sp>
            <p:nvSpPr>
              <p:cNvPr id="31778" name="Rectangle 208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576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ACC</a:t>
                </a:r>
              </a:p>
            </p:txBody>
          </p:sp>
          <p:sp>
            <p:nvSpPr>
              <p:cNvPr id="31779" name="Rectangle 209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1008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</p:grpSp>
        <p:grpSp>
          <p:nvGrpSpPr>
            <p:cNvPr id="31767" name="Group 210"/>
            <p:cNvGrpSpPr>
              <a:grpSpLocks/>
            </p:cNvGrpSpPr>
            <p:nvPr/>
          </p:nvGrpSpPr>
          <p:grpSpPr bwMode="auto">
            <a:xfrm>
              <a:off x="816" y="3456"/>
              <a:ext cx="2592" cy="288"/>
              <a:chOff x="816" y="1344"/>
              <a:chExt cx="2592" cy="288"/>
            </a:xfrm>
          </p:grpSpPr>
          <p:sp>
            <p:nvSpPr>
              <p:cNvPr id="31770" name="Rectangle 211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336" cy="288"/>
              </a:xfrm>
              <a:prstGeom prst="rect">
                <a:avLst/>
              </a:prstGeom>
              <a:solidFill>
                <a:srgbClr val="99FF6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V</a:t>
                </a:r>
              </a:p>
            </p:txBody>
          </p:sp>
          <p:sp>
            <p:nvSpPr>
              <p:cNvPr id="31771" name="Rectangle 212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336" cy="288"/>
              </a:xfrm>
              <a:prstGeom prst="rect">
                <a:avLst/>
              </a:prstGeom>
              <a:solidFill>
                <a:srgbClr val="99FF6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D</a:t>
                </a:r>
              </a:p>
            </p:txBody>
          </p:sp>
          <p:sp>
            <p:nvSpPr>
              <p:cNvPr id="31772" name="Rectangle 213"/>
              <p:cNvSpPr>
                <a:spLocks noChangeArrowheads="1"/>
              </p:cNvSpPr>
              <p:nvPr/>
            </p:nvSpPr>
            <p:spPr bwMode="auto">
              <a:xfrm>
                <a:off x="1488" y="1344"/>
                <a:ext cx="336" cy="288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R</a:t>
                </a:r>
              </a:p>
            </p:txBody>
          </p:sp>
          <p:sp>
            <p:nvSpPr>
              <p:cNvPr id="31773" name="Rectangle 214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576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r>
                  <a:rPr lang="en-US" sz="1600">
                    <a:latin typeface="Helvetica" pitchFamily="34" charset="0"/>
                  </a:rPr>
                  <a:t>ACC</a:t>
                </a:r>
              </a:p>
            </p:txBody>
          </p:sp>
          <p:sp>
            <p:nvSpPr>
              <p:cNvPr id="31774" name="Rectangle 215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1008" cy="28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27998" tIns="66559" rIns="127998" bIns="66559" anchor="ctr"/>
              <a:lstStyle/>
              <a:p>
                <a:pPr marL="342665" indent="-342665" algn="ctr" defTabSz="914145">
                  <a:spcBef>
                    <a:spcPct val="20000"/>
                  </a:spcBef>
                </a:pPr>
                <a:endParaRPr lang="en-CA" sz="1600">
                  <a:latin typeface="Helvetica" pitchFamily="34" charset="0"/>
                </a:endParaRPr>
              </a:p>
            </p:txBody>
          </p:sp>
        </p:grpSp>
        <p:sp>
          <p:nvSpPr>
            <p:cNvPr id="31768" name="Line 216"/>
            <p:cNvSpPr>
              <a:spLocks noChangeShapeType="1"/>
            </p:cNvSpPr>
            <p:nvPr/>
          </p:nvSpPr>
          <p:spPr bwMode="auto">
            <a:xfrm>
              <a:off x="816" y="2496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CA"/>
            </a:p>
          </p:txBody>
        </p:sp>
        <p:sp>
          <p:nvSpPr>
            <p:cNvPr id="31769" name="Line 217"/>
            <p:cNvSpPr>
              <a:spLocks noChangeShapeType="1"/>
            </p:cNvSpPr>
            <p:nvPr/>
          </p:nvSpPr>
          <p:spPr bwMode="auto">
            <a:xfrm>
              <a:off x="3408" y="2496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CA"/>
            </a:p>
          </p:txBody>
        </p:sp>
      </p:grpSp>
      <p:sp>
        <p:nvSpPr>
          <p:cNvPr id="31754" name="Rectangle 219"/>
          <p:cNvSpPr>
            <a:spLocks noChangeArrowheads="1"/>
          </p:cNvSpPr>
          <p:nvPr/>
        </p:nvSpPr>
        <p:spPr bwMode="auto">
          <a:xfrm>
            <a:off x="609451" y="1371824"/>
            <a:ext cx="1447726" cy="45653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1755" name="Text Box 221"/>
          <p:cNvSpPr txBox="1">
            <a:spLocks noChangeArrowheads="1"/>
          </p:cNvSpPr>
          <p:nvPr/>
        </p:nvSpPr>
        <p:spPr bwMode="auto">
          <a:xfrm>
            <a:off x="190873" y="1960066"/>
            <a:ext cx="2248049" cy="63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Current address-space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register</a:t>
            </a:r>
          </a:p>
        </p:txBody>
      </p:sp>
      <p:cxnSp>
        <p:nvCxnSpPr>
          <p:cNvPr id="31756" name="AutoShape 222"/>
          <p:cNvCxnSpPr>
            <a:cxnSpLocks noChangeShapeType="1"/>
            <a:stCxn id="31754" idx="3"/>
            <a:endCxn id="31790" idx="0"/>
          </p:cNvCxnSpPr>
          <p:nvPr/>
        </p:nvCxnSpPr>
        <p:spPr bwMode="auto">
          <a:xfrm>
            <a:off x="2067223" y="1600647"/>
            <a:ext cx="714375" cy="75121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Rectangle 223"/>
          <p:cNvSpPr>
            <a:spLocks noChangeArrowheads="1"/>
          </p:cNvSpPr>
          <p:nvPr/>
        </p:nvSpPr>
        <p:spPr bwMode="auto">
          <a:xfrm>
            <a:off x="7315647" y="1676549"/>
            <a:ext cx="1523628" cy="5335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1758" name="Rectangle 225"/>
          <p:cNvSpPr>
            <a:spLocks noChangeArrowheads="1"/>
          </p:cNvSpPr>
          <p:nvPr/>
        </p:nvSpPr>
        <p:spPr bwMode="auto">
          <a:xfrm>
            <a:off x="7315647" y="2895451"/>
            <a:ext cx="1523628" cy="5335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1759" name="Rectangle 226"/>
          <p:cNvSpPr>
            <a:spLocks noChangeArrowheads="1"/>
          </p:cNvSpPr>
          <p:nvPr/>
        </p:nvSpPr>
        <p:spPr bwMode="auto">
          <a:xfrm>
            <a:off x="7315647" y="4343177"/>
            <a:ext cx="1523628" cy="5335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1760" name="Line 227"/>
          <p:cNvSpPr>
            <a:spLocks noChangeShapeType="1"/>
          </p:cNvSpPr>
          <p:nvPr/>
        </p:nvSpPr>
        <p:spPr bwMode="auto">
          <a:xfrm flipV="1">
            <a:off x="6019726" y="1676549"/>
            <a:ext cx="1295921" cy="9141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1761" name="Line 228"/>
          <p:cNvSpPr>
            <a:spLocks noChangeShapeType="1"/>
          </p:cNvSpPr>
          <p:nvPr/>
        </p:nvSpPr>
        <p:spPr bwMode="auto">
          <a:xfrm>
            <a:off x="6095629" y="3048372"/>
            <a:ext cx="1220018" cy="1294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1762" name="Line 229"/>
          <p:cNvSpPr>
            <a:spLocks noChangeShapeType="1"/>
          </p:cNvSpPr>
          <p:nvPr/>
        </p:nvSpPr>
        <p:spPr bwMode="auto">
          <a:xfrm flipV="1">
            <a:off x="5790903" y="2895452"/>
            <a:ext cx="1524744" cy="30483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31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61280" y="1171800"/>
              <a:ext cx="4309920" cy="1436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880" y="1161360"/>
                <a:ext cx="4330800" cy="14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1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8029" y="360537"/>
            <a:ext cx="8282285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Page Hit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9191" y="1147465"/>
            <a:ext cx="8307958" cy="604986"/>
          </a:xfrm>
        </p:spPr>
        <p:txBody>
          <a:bodyPr lIns="91421" tIns="45711" rIns="91421" bIns="45711">
            <a:normAutofit fontScale="77500" lnSpcReduction="20000"/>
          </a:bodyPr>
          <a:lstStyle/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i="1" smtClean="0">
                <a:solidFill>
                  <a:srgbClr val="C00000"/>
                </a:solidFill>
              </a:rPr>
              <a:t>Page hit: </a:t>
            </a:r>
            <a:r>
              <a:rPr lang="en-GB" smtClean="0"/>
              <a:t>reference to VM word that is in physical memory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184551" y="4448101"/>
            <a:ext cx="1600646" cy="228823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3184551" y="4676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3184551" y="4219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3184551" y="3076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3184551" y="3305101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3184551" y="3533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3184551" y="3762747"/>
            <a:ext cx="1600646" cy="227707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75" name="Rectangle 10"/>
          <p:cNvSpPr>
            <a:spLocks noChangeArrowheads="1"/>
          </p:cNvSpPr>
          <p:nvPr/>
        </p:nvSpPr>
        <p:spPr bwMode="auto">
          <a:xfrm>
            <a:off x="3184551" y="3990455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76" name="Text Box 11"/>
          <p:cNvSpPr txBox="1">
            <a:spLocks noChangeArrowheads="1"/>
          </p:cNvSpPr>
          <p:nvPr/>
        </p:nvSpPr>
        <p:spPr bwMode="auto">
          <a:xfrm>
            <a:off x="3149948" y="4947047"/>
            <a:ext cx="1663154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88077" name="Text Box 12"/>
          <p:cNvSpPr txBox="1">
            <a:spLocks noChangeArrowheads="1"/>
          </p:cNvSpPr>
          <p:nvPr/>
        </p:nvSpPr>
        <p:spPr bwMode="auto">
          <a:xfrm>
            <a:off x="6409284" y="2133080"/>
            <a:ext cx="1633017" cy="5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88078" name="Rectangle 13"/>
          <p:cNvSpPr>
            <a:spLocks noChangeArrowheads="1"/>
          </p:cNvSpPr>
          <p:nvPr/>
        </p:nvSpPr>
        <p:spPr bwMode="auto">
          <a:xfrm>
            <a:off x="6529834" y="3172272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7</a:t>
            </a:r>
          </a:p>
        </p:txBody>
      </p:sp>
      <p:sp>
        <p:nvSpPr>
          <p:cNvPr id="88079" name="Rectangle 14"/>
          <p:cNvSpPr>
            <a:spLocks noChangeArrowheads="1"/>
          </p:cNvSpPr>
          <p:nvPr/>
        </p:nvSpPr>
        <p:spPr bwMode="auto">
          <a:xfrm>
            <a:off x="6529834" y="338100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4</a:t>
            </a:r>
          </a:p>
        </p:txBody>
      </p:sp>
      <p:sp>
        <p:nvSpPr>
          <p:cNvPr id="88080" name="Line 15"/>
          <p:cNvSpPr>
            <a:spLocks noChangeShapeType="1"/>
          </p:cNvSpPr>
          <p:nvPr/>
        </p:nvSpPr>
        <p:spPr bwMode="auto">
          <a:xfrm>
            <a:off x="4010546" y="4568652"/>
            <a:ext cx="2527102" cy="1451074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8081" name="Line 16"/>
          <p:cNvSpPr>
            <a:spLocks noChangeShapeType="1"/>
          </p:cNvSpPr>
          <p:nvPr/>
        </p:nvSpPr>
        <p:spPr bwMode="auto">
          <a:xfrm flipV="1">
            <a:off x="4010546" y="3199061"/>
            <a:ext cx="2527102" cy="161292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8082" name="Line 17"/>
          <p:cNvSpPr>
            <a:spLocks noChangeShapeType="1"/>
          </p:cNvSpPr>
          <p:nvPr/>
        </p:nvSpPr>
        <p:spPr bwMode="auto">
          <a:xfrm flipV="1">
            <a:off x="4035103" y="2970238"/>
            <a:ext cx="2502545" cy="69874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8083" name="Line 18"/>
          <p:cNvSpPr>
            <a:spLocks noChangeShapeType="1"/>
          </p:cNvSpPr>
          <p:nvPr/>
        </p:nvSpPr>
        <p:spPr bwMode="auto">
          <a:xfrm flipV="1">
            <a:off x="3984873" y="2741414"/>
            <a:ext cx="2552775" cy="702097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8084" name="Text Box 19"/>
          <p:cNvSpPr txBox="1">
            <a:spLocks noChangeArrowheads="1"/>
          </p:cNvSpPr>
          <p:nvPr/>
        </p:nvSpPr>
        <p:spPr bwMode="auto">
          <a:xfrm>
            <a:off x="6471791" y="4131097"/>
            <a:ext cx="15247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88085" name="Rectangle 20"/>
          <p:cNvSpPr>
            <a:spLocks noChangeArrowheads="1"/>
          </p:cNvSpPr>
          <p:nvPr/>
        </p:nvSpPr>
        <p:spPr bwMode="auto">
          <a:xfrm>
            <a:off x="2879824" y="4448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86" name="Rectangle 21"/>
          <p:cNvSpPr>
            <a:spLocks noChangeArrowheads="1"/>
          </p:cNvSpPr>
          <p:nvPr/>
        </p:nvSpPr>
        <p:spPr bwMode="auto">
          <a:xfrm>
            <a:off x="2879824" y="4676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87" name="Rectangle 22"/>
          <p:cNvSpPr>
            <a:spLocks noChangeArrowheads="1"/>
          </p:cNvSpPr>
          <p:nvPr/>
        </p:nvSpPr>
        <p:spPr bwMode="auto">
          <a:xfrm>
            <a:off x="2879824" y="4219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88" name="Rectangle 23"/>
          <p:cNvSpPr>
            <a:spLocks noChangeArrowheads="1"/>
          </p:cNvSpPr>
          <p:nvPr/>
        </p:nvSpPr>
        <p:spPr bwMode="auto">
          <a:xfrm>
            <a:off x="2879824" y="3076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89" name="Rectangle 24"/>
          <p:cNvSpPr>
            <a:spLocks noChangeArrowheads="1"/>
          </p:cNvSpPr>
          <p:nvPr/>
        </p:nvSpPr>
        <p:spPr bwMode="auto">
          <a:xfrm>
            <a:off x="2879824" y="3305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90" name="Rectangle 25"/>
          <p:cNvSpPr>
            <a:spLocks noChangeArrowheads="1"/>
          </p:cNvSpPr>
          <p:nvPr/>
        </p:nvSpPr>
        <p:spPr bwMode="auto">
          <a:xfrm>
            <a:off x="2879824" y="3533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91" name="Rectangle 26"/>
          <p:cNvSpPr>
            <a:spLocks noChangeArrowheads="1"/>
          </p:cNvSpPr>
          <p:nvPr/>
        </p:nvSpPr>
        <p:spPr bwMode="auto">
          <a:xfrm>
            <a:off x="2879824" y="3762747"/>
            <a:ext cx="304726" cy="227707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92" name="Rectangle 27"/>
          <p:cNvSpPr>
            <a:spLocks noChangeArrowheads="1"/>
          </p:cNvSpPr>
          <p:nvPr/>
        </p:nvSpPr>
        <p:spPr bwMode="auto">
          <a:xfrm>
            <a:off x="2879824" y="3990455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093" name="Text Box 28"/>
          <p:cNvSpPr txBox="1">
            <a:spLocks noChangeArrowheads="1"/>
          </p:cNvSpPr>
          <p:nvPr/>
        </p:nvSpPr>
        <p:spPr bwMode="auto">
          <a:xfrm>
            <a:off x="2651002" y="2771552"/>
            <a:ext cx="686469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88094" name="Text Box 29"/>
          <p:cNvSpPr txBox="1">
            <a:spLocks noChangeArrowheads="1"/>
          </p:cNvSpPr>
          <p:nvPr/>
        </p:nvSpPr>
        <p:spPr bwMode="auto">
          <a:xfrm>
            <a:off x="2887638" y="304614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8095" name="Text Box 30"/>
          <p:cNvSpPr txBox="1">
            <a:spLocks noChangeArrowheads="1"/>
          </p:cNvSpPr>
          <p:nvPr/>
        </p:nvSpPr>
        <p:spPr bwMode="auto">
          <a:xfrm>
            <a:off x="2888754" y="3279428"/>
            <a:ext cx="272355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8096" name="Text Box 31"/>
          <p:cNvSpPr txBox="1">
            <a:spLocks noChangeArrowheads="1"/>
          </p:cNvSpPr>
          <p:nvPr/>
        </p:nvSpPr>
        <p:spPr bwMode="auto">
          <a:xfrm>
            <a:off x="2887638" y="374488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8097" name="Text Box 32"/>
          <p:cNvSpPr txBox="1">
            <a:spLocks noChangeArrowheads="1"/>
          </p:cNvSpPr>
          <p:nvPr/>
        </p:nvSpPr>
        <p:spPr bwMode="auto">
          <a:xfrm>
            <a:off x="2888754" y="3952503"/>
            <a:ext cx="272355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8098" name="Text Box 33"/>
          <p:cNvSpPr txBox="1">
            <a:spLocks noChangeArrowheads="1"/>
          </p:cNvSpPr>
          <p:nvPr/>
        </p:nvSpPr>
        <p:spPr bwMode="auto">
          <a:xfrm>
            <a:off x="2887638" y="4191372"/>
            <a:ext cx="273091" cy="3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8099" name="Text Box 34"/>
          <p:cNvSpPr txBox="1">
            <a:spLocks noChangeArrowheads="1"/>
          </p:cNvSpPr>
          <p:nvPr/>
        </p:nvSpPr>
        <p:spPr bwMode="auto">
          <a:xfrm>
            <a:off x="2888754" y="4651252"/>
            <a:ext cx="272355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8100" name="Text Box 35"/>
          <p:cNvSpPr txBox="1">
            <a:spLocks noChangeArrowheads="1"/>
          </p:cNvSpPr>
          <p:nvPr/>
        </p:nvSpPr>
        <p:spPr bwMode="auto">
          <a:xfrm>
            <a:off x="2887638" y="4417963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8101" name="Text Box 36"/>
          <p:cNvSpPr txBox="1">
            <a:spLocks noChangeArrowheads="1"/>
          </p:cNvSpPr>
          <p:nvPr/>
        </p:nvSpPr>
        <p:spPr bwMode="auto">
          <a:xfrm>
            <a:off x="2888754" y="3511600"/>
            <a:ext cx="272355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8102" name="Text Box 37"/>
          <p:cNvSpPr txBox="1">
            <a:spLocks noChangeArrowheads="1"/>
          </p:cNvSpPr>
          <p:nvPr/>
        </p:nvSpPr>
        <p:spPr bwMode="auto">
          <a:xfrm>
            <a:off x="3251523" y="2282652"/>
            <a:ext cx="1340569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88103" name="Text Box 38"/>
          <p:cNvSpPr txBox="1">
            <a:spLocks noChangeArrowheads="1"/>
          </p:cNvSpPr>
          <p:nvPr/>
        </p:nvSpPr>
        <p:spPr bwMode="auto">
          <a:xfrm>
            <a:off x="2271489" y="3011537"/>
            <a:ext cx="64293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88104" name="Text Box 39"/>
          <p:cNvSpPr txBox="1">
            <a:spLocks noChangeArrowheads="1"/>
          </p:cNvSpPr>
          <p:nvPr/>
        </p:nvSpPr>
        <p:spPr bwMode="auto">
          <a:xfrm>
            <a:off x="2268140" y="4624463"/>
            <a:ext cx="642938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88105" name="Text Box 40"/>
          <p:cNvSpPr txBox="1">
            <a:spLocks noChangeArrowheads="1"/>
          </p:cNvSpPr>
          <p:nvPr/>
        </p:nvSpPr>
        <p:spPr bwMode="auto">
          <a:xfrm>
            <a:off x="7894960" y="2681139"/>
            <a:ext cx="550292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88106" name="Rectangle 41"/>
          <p:cNvSpPr>
            <a:spLocks noChangeArrowheads="1"/>
          </p:cNvSpPr>
          <p:nvPr/>
        </p:nvSpPr>
        <p:spPr bwMode="auto">
          <a:xfrm>
            <a:off x="6529834" y="2946797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2</a:t>
            </a:r>
          </a:p>
        </p:txBody>
      </p:sp>
      <p:sp>
        <p:nvSpPr>
          <p:cNvPr id="88107" name="Rectangle 42"/>
          <p:cNvSpPr>
            <a:spLocks noChangeArrowheads="1"/>
          </p:cNvSpPr>
          <p:nvPr/>
        </p:nvSpPr>
        <p:spPr bwMode="auto">
          <a:xfrm>
            <a:off x="6529834" y="271797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1</a:t>
            </a:r>
          </a:p>
        </p:txBody>
      </p:sp>
      <p:sp>
        <p:nvSpPr>
          <p:cNvPr id="88108" name="Oval 43"/>
          <p:cNvSpPr>
            <a:spLocks noChangeArrowheads="1"/>
          </p:cNvSpPr>
          <p:nvPr/>
        </p:nvSpPr>
        <p:spPr bwMode="auto">
          <a:xfrm>
            <a:off x="3959201" y="4775151"/>
            <a:ext cx="75902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109" name="Oval 44"/>
          <p:cNvSpPr>
            <a:spLocks noChangeArrowheads="1"/>
          </p:cNvSpPr>
          <p:nvPr/>
        </p:nvSpPr>
        <p:spPr bwMode="auto">
          <a:xfrm>
            <a:off x="3959201" y="4546328"/>
            <a:ext cx="75902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110" name="Oval 45"/>
          <p:cNvSpPr>
            <a:spLocks noChangeArrowheads="1"/>
          </p:cNvSpPr>
          <p:nvPr/>
        </p:nvSpPr>
        <p:spPr bwMode="auto">
          <a:xfrm>
            <a:off x="3959201" y="3638848"/>
            <a:ext cx="75902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111" name="Oval 46"/>
          <p:cNvSpPr>
            <a:spLocks noChangeArrowheads="1"/>
          </p:cNvSpPr>
          <p:nvPr/>
        </p:nvSpPr>
        <p:spPr bwMode="auto">
          <a:xfrm>
            <a:off x="3959201" y="3403328"/>
            <a:ext cx="75902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112" name="Text Box 47"/>
          <p:cNvSpPr txBox="1">
            <a:spLocks noChangeArrowheads="1"/>
          </p:cNvSpPr>
          <p:nvPr/>
        </p:nvSpPr>
        <p:spPr bwMode="auto">
          <a:xfrm>
            <a:off x="7907239" y="3341935"/>
            <a:ext cx="55140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88113" name="Rectangle 48"/>
          <p:cNvSpPr>
            <a:spLocks noChangeArrowheads="1"/>
          </p:cNvSpPr>
          <p:nvPr/>
        </p:nvSpPr>
        <p:spPr bwMode="auto">
          <a:xfrm>
            <a:off x="6537648" y="4759523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88114" name="Rectangle 49"/>
          <p:cNvSpPr>
            <a:spLocks noChangeArrowheads="1"/>
          </p:cNvSpPr>
          <p:nvPr/>
        </p:nvSpPr>
        <p:spPr bwMode="auto">
          <a:xfrm>
            <a:off x="6537648" y="5070947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88115" name="Rectangle 50"/>
          <p:cNvSpPr>
            <a:spLocks noChangeArrowheads="1"/>
          </p:cNvSpPr>
          <p:nvPr/>
        </p:nvSpPr>
        <p:spPr bwMode="auto">
          <a:xfrm>
            <a:off x="6537648" y="5691560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88116" name="Rectangle 51"/>
          <p:cNvSpPr>
            <a:spLocks noChangeArrowheads="1"/>
          </p:cNvSpPr>
          <p:nvPr/>
        </p:nvSpPr>
        <p:spPr bwMode="auto">
          <a:xfrm>
            <a:off x="6537648" y="6000750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88117" name="Rectangle 52"/>
          <p:cNvSpPr>
            <a:spLocks noChangeArrowheads="1"/>
          </p:cNvSpPr>
          <p:nvPr/>
        </p:nvSpPr>
        <p:spPr bwMode="auto">
          <a:xfrm>
            <a:off x="6537648" y="6312174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88118" name="Oval 53"/>
          <p:cNvSpPr>
            <a:spLocks noChangeArrowheads="1"/>
          </p:cNvSpPr>
          <p:nvPr/>
        </p:nvSpPr>
        <p:spPr bwMode="auto">
          <a:xfrm>
            <a:off x="3959201" y="3847580"/>
            <a:ext cx="75902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119" name="Line 54"/>
          <p:cNvSpPr>
            <a:spLocks noChangeShapeType="1"/>
          </p:cNvSpPr>
          <p:nvPr/>
        </p:nvSpPr>
        <p:spPr bwMode="auto">
          <a:xfrm>
            <a:off x="3971479" y="3892228"/>
            <a:ext cx="2566169" cy="151135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8120" name="Oval 55"/>
          <p:cNvSpPr>
            <a:spLocks noChangeArrowheads="1"/>
          </p:cNvSpPr>
          <p:nvPr/>
        </p:nvSpPr>
        <p:spPr bwMode="auto">
          <a:xfrm>
            <a:off x="3959201" y="4057427"/>
            <a:ext cx="75902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8121" name="Line 56"/>
          <p:cNvSpPr>
            <a:spLocks noChangeShapeType="1"/>
          </p:cNvSpPr>
          <p:nvPr/>
        </p:nvSpPr>
        <p:spPr bwMode="auto">
          <a:xfrm flipV="1">
            <a:off x="4003849" y="3414490"/>
            <a:ext cx="2533799" cy="6730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8122" name="Rectangle 57"/>
          <p:cNvSpPr>
            <a:spLocks noChangeArrowheads="1"/>
          </p:cNvSpPr>
          <p:nvPr/>
        </p:nvSpPr>
        <p:spPr bwMode="auto">
          <a:xfrm>
            <a:off x="6537648" y="5380137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80629" y="2438922"/>
            <a:ext cx="1600646" cy="242217"/>
          </a:xfrm>
          <a:prstGeom prst="rect">
            <a:avLst/>
          </a:prstGeom>
          <a:solidFill>
            <a:srgbClr val="F2F2F2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Virtual address</a:t>
            </a:r>
          </a:p>
        </p:txBody>
      </p:sp>
      <p:cxnSp>
        <p:nvCxnSpPr>
          <p:cNvPr id="61" name="Shape 60"/>
          <p:cNvCxnSpPr>
            <a:cxnSpLocks noChangeShapeType="1"/>
            <a:stCxn id="59" idx="2"/>
            <a:endCxn id="88101" idx="1"/>
          </p:cNvCxnSpPr>
          <p:nvPr/>
        </p:nvCxnSpPr>
        <p:spPr bwMode="auto">
          <a:xfrm rot="16200000" flipH="1">
            <a:off x="1543720" y="2318370"/>
            <a:ext cx="982266" cy="1707803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32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38080" y="754560"/>
              <a:ext cx="7912080" cy="3933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400" y="741960"/>
                <a:ext cx="7941960" cy="39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040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8029" y="360537"/>
            <a:ext cx="8282285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Page Miss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2586" y="1147465"/>
            <a:ext cx="8306842" cy="757908"/>
          </a:xfrm>
        </p:spPr>
        <p:txBody>
          <a:bodyPr lIns="91421" tIns="45711" rIns="91421" bIns="45711">
            <a:normAutofit fontScale="85000" lnSpcReduction="20000"/>
          </a:bodyPr>
          <a:lstStyle/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i="1" smtClean="0">
                <a:solidFill>
                  <a:srgbClr val="C00000"/>
                </a:solidFill>
              </a:rPr>
              <a:t>Page miss: </a:t>
            </a:r>
            <a:r>
              <a:rPr lang="en-GB" smtClean="0"/>
              <a:t>reference to VM word that is not in physical memory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260453" y="4448101"/>
            <a:ext cx="1600646" cy="228823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3260453" y="4676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3260453" y="4219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9095" name="Rectangle 6"/>
          <p:cNvSpPr>
            <a:spLocks noChangeArrowheads="1"/>
          </p:cNvSpPr>
          <p:nvPr/>
        </p:nvSpPr>
        <p:spPr bwMode="auto">
          <a:xfrm>
            <a:off x="3260453" y="3076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9096" name="Rectangle 7"/>
          <p:cNvSpPr>
            <a:spLocks noChangeArrowheads="1"/>
          </p:cNvSpPr>
          <p:nvPr/>
        </p:nvSpPr>
        <p:spPr bwMode="auto">
          <a:xfrm>
            <a:off x="3260453" y="3305101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097" name="Rectangle 8"/>
          <p:cNvSpPr>
            <a:spLocks noChangeArrowheads="1"/>
          </p:cNvSpPr>
          <p:nvPr/>
        </p:nvSpPr>
        <p:spPr bwMode="auto">
          <a:xfrm>
            <a:off x="3260453" y="3533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098" name="Rectangle 9"/>
          <p:cNvSpPr>
            <a:spLocks noChangeArrowheads="1"/>
          </p:cNvSpPr>
          <p:nvPr/>
        </p:nvSpPr>
        <p:spPr bwMode="auto">
          <a:xfrm>
            <a:off x="3260453" y="3762747"/>
            <a:ext cx="1600646" cy="227707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099" name="Rectangle 10"/>
          <p:cNvSpPr>
            <a:spLocks noChangeArrowheads="1"/>
          </p:cNvSpPr>
          <p:nvPr/>
        </p:nvSpPr>
        <p:spPr bwMode="auto">
          <a:xfrm>
            <a:off x="3260453" y="3990455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00" name="Text Box 11"/>
          <p:cNvSpPr txBox="1">
            <a:spLocks noChangeArrowheads="1"/>
          </p:cNvSpPr>
          <p:nvPr/>
        </p:nvSpPr>
        <p:spPr bwMode="auto">
          <a:xfrm>
            <a:off x="3226966" y="4947047"/>
            <a:ext cx="1662038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89101" name="Text Box 12"/>
          <p:cNvSpPr txBox="1">
            <a:spLocks noChangeArrowheads="1"/>
          </p:cNvSpPr>
          <p:nvPr/>
        </p:nvSpPr>
        <p:spPr bwMode="auto">
          <a:xfrm>
            <a:off x="6485186" y="2133080"/>
            <a:ext cx="1633017" cy="5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89102" name="Rectangle 13"/>
          <p:cNvSpPr>
            <a:spLocks noChangeArrowheads="1"/>
          </p:cNvSpPr>
          <p:nvPr/>
        </p:nvSpPr>
        <p:spPr bwMode="auto">
          <a:xfrm>
            <a:off x="6605736" y="3172272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7</a:t>
            </a:r>
          </a:p>
        </p:txBody>
      </p:sp>
      <p:sp>
        <p:nvSpPr>
          <p:cNvPr id="89103" name="Rectangle 14"/>
          <p:cNvSpPr>
            <a:spLocks noChangeArrowheads="1"/>
          </p:cNvSpPr>
          <p:nvPr/>
        </p:nvSpPr>
        <p:spPr bwMode="auto">
          <a:xfrm>
            <a:off x="6605736" y="338100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4</a:t>
            </a:r>
          </a:p>
        </p:txBody>
      </p:sp>
      <p:sp>
        <p:nvSpPr>
          <p:cNvPr id="89104" name="Line 15"/>
          <p:cNvSpPr>
            <a:spLocks noChangeShapeType="1"/>
          </p:cNvSpPr>
          <p:nvPr/>
        </p:nvSpPr>
        <p:spPr bwMode="auto">
          <a:xfrm>
            <a:off x="4086448" y="4568652"/>
            <a:ext cx="2527102" cy="1451074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9105" name="Line 16"/>
          <p:cNvSpPr>
            <a:spLocks noChangeShapeType="1"/>
          </p:cNvSpPr>
          <p:nvPr/>
        </p:nvSpPr>
        <p:spPr bwMode="auto">
          <a:xfrm flipV="1">
            <a:off x="4086448" y="3199061"/>
            <a:ext cx="2527102" cy="161292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9106" name="Line 17"/>
          <p:cNvSpPr>
            <a:spLocks noChangeShapeType="1"/>
          </p:cNvSpPr>
          <p:nvPr/>
        </p:nvSpPr>
        <p:spPr bwMode="auto">
          <a:xfrm flipV="1">
            <a:off x="4112121" y="2970238"/>
            <a:ext cx="2501429" cy="69874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9107" name="Line 18"/>
          <p:cNvSpPr>
            <a:spLocks noChangeShapeType="1"/>
          </p:cNvSpPr>
          <p:nvPr/>
        </p:nvSpPr>
        <p:spPr bwMode="auto">
          <a:xfrm flipV="1">
            <a:off x="4060776" y="2741414"/>
            <a:ext cx="2552775" cy="702097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9108" name="Text Box 19"/>
          <p:cNvSpPr txBox="1">
            <a:spLocks noChangeArrowheads="1"/>
          </p:cNvSpPr>
          <p:nvPr/>
        </p:nvSpPr>
        <p:spPr bwMode="auto">
          <a:xfrm>
            <a:off x="6548810" y="4131097"/>
            <a:ext cx="15247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89109" name="Rectangle 20"/>
          <p:cNvSpPr>
            <a:spLocks noChangeArrowheads="1"/>
          </p:cNvSpPr>
          <p:nvPr/>
        </p:nvSpPr>
        <p:spPr bwMode="auto">
          <a:xfrm>
            <a:off x="2955727" y="4448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10" name="Rectangle 21"/>
          <p:cNvSpPr>
            <a:spLocks noChangeArrowheads="1"/>
          </p:cNvSpPr>
          <p:nvPr/>
        </p:nvSpPr>
        <p:spPr bwMode="auto">
          <a:xfrm>
            <a:off x="2955727" y="4676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11" name="Rectangle 22"/>
          <p:cNvSpPr>
            <a:spLocks noChangeArrowheads="1"/>
          </p:cNvSpPr>
          <p:nvPr/>
        </p:nvSpPr>
        <p:spPr bwMode="auto">
          <a:xfrm>
            <a:off x="2955727" y="4219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12" name="Rectangle 23"/>
          <p:cNvSpPr>
            <a:spLocks noChangeArrowheads="1"/>
          </p:cNvSpPr>
          <p:nvPr/>
        </p:nvSpPr>
        <p:spPr bwMode="auto">
          <a:xfrm>
            <a:off x="2955727" y="3076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13" name="Rectangle 24"/>
          <p:cNvSpPr>
            <a:spLocks noChangeArrowheads="1"/>
          </p:cNvSpPr>
          <p:nvPr/>
        </p:nvSpPr>
        <p:spPr bwMode="auto">
          <a:xfrm>
            <a:off x="2955727" y="3305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14" name="Rectangle 25"/>
          <p:cNvSpPr>
            <a:spLocks noChangeArrowheads="1"/>
          </p:cNvSpPr>
          <p:nvPr/>
        </p:nvSpPr>
        <p:spPr bwMode="auto">
          <a:xfrm>
            <a:off x="2955727" y="3533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15" name="Rectangle 26"/>
          <p:cNvSpPr>
            <a:spLocks noChangeArrowheads="1"/>
          </p:cNvSpPr>
          <p:nvPr/>
        </p:nvSpPr>
        <p:spPr bwMode="auto">
          <a:xfrm>
            <a:off x="2955727" y="3762747"/>
            <a:ext cx="304726" cy="227707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16" name="Rectangle 27"/>
          <p:cNvSpPr>
            <a:spLocks noChangeArrowheads="1"/>
          </p:cNvSpPr>
          <p:nvPr/>
        </p:nvSpPr>
        <p:spPr bwMode="auto">
          <a:xfrm>
            <a:off x="2955727" y="3990455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17" name="Text Box 28"/>
          <p:cNvSpPr txBox="1">
            <a:spLocks noChangeArrowheads="1"/>
          </p:cNvSpPr>
          <p:nvPr/>
        </p:nvSpPr>
        <p:spPr bwMode="auto">
          <a:xfrm>
            <a:off x="2726904" y="2771552"/>
            <a:ext cx="686469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89118" name="Text Box 29"/>
          <p:cNvSpPr txBox="1">
            <a:spLocks noChangeArrowheads="1"/>
          </p:cNvSpPr>
          <p:nvPr/>
        </p:nvSpPr>
        <p:spPr bwMode="auto">
          <a:xfrm>
            <a:off x="2963540" y="304614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9119" name="Text Box 30"/>
          <p:cNvSpPr txBox="1">
            <a:spLocks noChangeArrowheads="1"/>
          </p:cNvSpPr>
          <p:nvPr/>
        </p:nvSpPr>
        <p:spPr bwMode="auto">
          <a:xfrm>
            <a:off x="2965773" y="327942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9120" name="Text Box 31"/>
          <p:cNvSpPr txBox="1">
            <a:spLocks noChangeArrowheads="1"/>
          </p:cNvSpPr>
          <p:nvPr/>
        </p:nvSpPr>
        <p:spPr bwMode="auto">
          <a:xfrm>
            <a:off x="2963540" y="374488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9121" name="Text Box 32"/>
          <p:cNvSpPr txBox="1">
            <a:spLocks noChangeArrowheads="1"/>
          </p:cNvSpPr>
          <p:nvPr/>
        </p:nvSpPr>
        <p:spPr bwMode="auto">
          <a:xfrm>
            <a:off x="2965773" y="3952503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9122" name="Text Box 33"/>
          <p:cNvSpPr txBox="1">
            <a:spLocks noChangeArrowheads="1"/>
          </p:cNvSpPr>
          <p:nvPr/>
        </p:nvSpPr>
        <p:spPr bwMode="auto">
          <a:xfrm>
            <a:off x="2963540" y="4191372"/>
            <a:ext cx="273091" cy="3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9123" name="Text Box 34"/>
          <p:cNvSpPr txBox="1">
            <a:spLocks noChangeArrowheads="1"/>
          </p:cNvSpPr>
          <p:nvPr/>
        </p:nvSpPr>
        <p:spPr bwMode="auto">
          <a:xfrm>
            <a:off x="2965773" y="4651252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9124" name="Text Box 35"/>
          <p:cNvSpPr txBox="1">
            <a:spLocks noChangeArrowheads="1"/>
          </p:cNvSpPr>
          <p:nvPr/>
        </p:nvSpPr>
        <p:spPr bwMode="auto">
          <a:xfrm>
            <a:off x="2963540" y="4417963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9125" name="Text Box 36"/>
          <p:cNvSpPr txBox="1">
            <a:spLocks noChangeArrowheads="1"/>
          </p:cNvSpPr>
          <p:nvPr/>
        </p:nvSpPr>
        <p:spPr bwMode="auto">
          <a:xfrm>
            <a:off x="2965773" y="351160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89126" name="Text Box 37"/>
          <p:cNvSpPr txBox="1">
            <a:spLocks noChangeArrowheads="1"/>
          </p:cNvSpPr>
          <p:nvPr/>
        </p:nvSpPr>
        <p:spPr bwMode="auto">
          <a:xfrm>
            <a:off x="3326309" y="2282652"/>
            <a:ext cx="1342802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89127" name="Text Box 38"/>
          <p:cNvSpPr txBox="1">
            <a:spLocks noChangeArrowheads="1"/>
          </p:cNvSpPr>
          <p:nvPr/>
        </p:nvSpPr>
        <p:spPr bwMode="auto">
          <a:xfrm>
            <a:off x="2347392" y="3011537"/>
            <a:ext cx="64293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89128" name="Text Box 39"/>
          <p:cNvSpPr txBox="1">
            <a:spLocks noChangeArrowheads="1"/>
          </p:cNvSpPr>
          <p:nvPr/>
        </p:nvSpPr>
        <p:spPr bwMode="auto">
          <a:xfrm>
            <a:off x="2346276" y="4624462"/>
            <a:ext cx="641822" cy="33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89129" name="Text Box 40"/>
          <p:cNvSpPr txBox="1">
            <a:spLocks noChangeArrowheads="1"/>
          </p:cNvSpPr>
          <p:nvPr/>
        </p:nvSpPr>
        <p:spPr bwMode="auto">
          <a:xfrm>
            <a:off x="7970863" y="2681139"/>
            <a:ext cx="550292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89130" name="Rectangle 41"/>
          <p:cNvSpPr>
            <a:spLocks noChangeArrowheads="1"/>
          </p:cNvSpPr>
          <p:nvPr/>
        </p:nvSpPr>
        <p:spPr bwMode="auto">
          <a:xfrm>
            <a:off x="6605736" y="2946797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2</a:t>
            </a:r>
          </a:p>
        </p:txBody>
      </p:sp>
      <p:sp>
        <p:nvSpPr>
          <p:cNvPr id="89131" name="Rectangle 42"/>
          <p:cNvSpPr>
            <a:spLocks noChangeArrowheads="1"/>
          </p:cNvSpPr>
          <p:nvPr/>
        </p:nvSpPr>
        <p:spPr bwMode="auto">
          <a:xfrm>
            <a:off x="6605736" y="271797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1</a:t>
            </a:r>
          </a:p>
        </p:txBody>
      </p:sp>
      <p:sp>
        <p:nvSpPr>
          <p:cNvPr id="89132" name="Oval 43"/>
          <p:cNvSpPr>
            <a:spLocks noChangeArrowheads="1"/>
          </p:cNvSpPr>
          <p:nvPr/>
        </p:nvSpPr>
        <p:spPr bwMode="auto">
          <a:xfrm>
            <a:off x="4035103" y="4775151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33" name="Oval 44"/>
          <p:cNvSpPr>
            <a:spLocks noChangeArrowheads="1"/>
          </p:cNvSpPr>
          <p:nvPr/>
        </p:nvSpPr>
        <p:spPr bwMode="auto">
          <a:xfrm>
            <a:off x="4035103" y="4546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34" name="Oval 45"/>
          <p:cNvSpPr>
            <a:spLocks noChangeArrowheads="1"/>
          </p:cNvSpPr>
          <p:nvPr/>
        </p:nvSpPr>
        <p:spPr bwMode="auto">
          <a:xfrm>
            <a:off x="4035103" y="3638848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35" name="Oval 46"/>
          <p:cNvSpPr>
            <a:spLocks noChangeArrowheads="1"/>
          </p:cNvSpPr>
          <p:nvPr/>
        </p:nvSpPr>
        <p:spPr bwMode="auto">
          <a:xfrm>
            <a:off x="4035103" y="3403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36" name="Text Box 47"/>
          <p:cNvSpPr txBox="1">
            <a:spLocks noChangeArrowheads="1"/>
          </p:cNvSpPr>
          <p:nvPr/>
        </p:nvSpPr>
        <p:spPr bwMode="auto">
          <a:xfrm>
            <a:off x="7983141" y="3341935"/>
            <a:ext cx="55140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89137" name="Rectangle 48"/>
          <p:cNvSpPr>
            <a:spLocks noChangeArrowheads="1"/>
          </p:cNvSpPr>
          <p:nvPr/>
        </p:nvSpPr>
        <p:spPr bwMode="auto">
          <a:xfrm>
            <a:off x="6613550" y="4759523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89138" name="Rectangle 49"/>
          <p:cNvSpPr>
            <a:spLocks noChangeArrowheads="1"/>
          </p:cNvSpPr>
          <p:nvPr/>
        </p:nvSpPr>
        <p:spPr bwMode="auto">
          <a:xfrm>
            <a:off x="6613550" y="5070947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89139" name="Rectangle 50"/>
          <p:cNvSpPr>
            <a:spLocks noChangeArrowheads="1"/>
          </p:cNvSpPr>
          <p:nvPr/>
        </p:nvSpPr>
        <p:spPr bwMode="auto">
          <a:xfrm>
            <a:off x="6613550" y="5691560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89140" name="Rectangle 51"/>
          <p:cNvSpPr>
            <a:spLocks noChangeArrowheads="1"/>
          </p:cNvSpPr>
          <p:nvPr/>
        </p:nvSpPr>
        <p:spPr bwMode="auto">
          <a:xfrm>
            <a:off x="6613550" y="6000750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89141" name="Rectangle 52"/>
          <p:cNvSpPr>
            <a:spLocks noChangeArrowheads="1"/>
          </p:cNvSpPr>
          <p:nvPr/>
        </p:nvSpPr>
        <p:spPr bwMode="auto">
          <a:xfrm>
            <a:off x="6613550" y="6312174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89142" name="Oval 53"/>
          <p:cNvSpPr>
            <a:spLocks noChangeArrowheads="1"/>
          </p:cNvSpPr>
          <p:nvPr/>
        </p:nvSpPr>
        <p:spPr bwMode="auto">
          <a:xfrm>
            <a:off x="4035103" y="3847580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43" name="Line 54"/>
          <p:cNvSpPr>
            <a:spLocks noChangeShapeType="1"/>
          </p:cNvSpPr>
          <p:nvPr/>
        </p:nvSpPr>
        <p:spPr bwMode="auto">
          <a:xfrm>
            <a:off x="4048498" y="3892228"/>
            <a:ext cx="2565053" cy="151135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9144" name="Oval 55"/>
          <p:cNvSpPr>
            <a:spLocks noChangeArrowheads="1"/>
          </p:cNvSpPr>
          <p:nvPr/>
        </p:nvSpPr>
        <p:spPr bwMode="auto">
          <a:xfrm>
            <a:off x="4035103" y="4057427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9145" name="Line 56"/>
          <p:cNvSpPr>
            <a:spLocks noChangeShapeType="1"/>
          </p:cNvSpPr>
          <p:nvPr/>
        </p:nvSpPr>
        <p:spPr bwMode="auto">
          <a:xfrm flipV="1">
            <a:off x="4079752" y="3414490"/>
            <a:ext cx="2533799" cy="6730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89146" name="Rectangle 57"/>
          <p:cNvSpPr>
            <a:spLocks noChangeArrowheads="1"/>
          </p:cNvSpPr>
          <p:nvPr/>
        </p:nvSpPr>
        <p:spPr bwMode="auto">
          <a:xfrm>
            <a:off x="6613550" y="5380137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457646" y="2514824"/>
            <a:ext cx="1599531" cy="242217"/>
          </a:xfrm>
          <a:prstGeom prst="rect">
            <a:avLst/>
          </a:prstGeom>
          <a:solidFill>
            <a:srgbClr val="F2F2F2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Virtual address</a:t>
            </a:r>
          </a:p>
        </p:txBody>
      </p:sp>
      <p:cxnSp>
        <p:nvCxnSpPr>
          <p:cNvPr id="63" name="Shape 62"/>
          <p:cNvCxnSpPr>
            <a:cxnSpLocks noChangeShapeType="1"/>
            <a:stCxn id="59" idx="2"/>
            <a:endCxn id="89115" idx="1"/>
          </p:cNvCxnSpPr>
          <p:nvPr/>
        </p:nvCxnSpPr>
        <p:spPr bwMode="auto">
          <a:xfrm rot="16200000" flipH="1">
            <a:off x="1543720" y="2471292"/>
            <a:ext cx="1119560" cy="1691059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544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8029" y="360537"/>
            <a:ext cx="8282285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Handling Page Fault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9191" y="1147465"/>
            <a:ext cx="8307958" cy="757908"/>
          </a:xfrm>
        </p:spPr>
        <p:txBody>
          <a:bodyPr lIns="91421" tIns="45711" rIns="91421" bIns="45711"/>
          <a:lstStyle/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Page miss causes page fault (an exception)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3260453" y="4448101"/>
            <a:ext cx="1600646" cy="228823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3260453" y="4676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3260453" y="4219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3260453" y="3076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0120" name="Rectangle 7"/>
          <p:cNvSpPr>
            <a:spLocks noChangeArrowheads="1"/>
          </p:cNvSpPr>
          <p:nvPr/>
        </p:nvSpPr>
        <p:spPr bwMode="auto">
          <a:xfrm>
            <a:off x="3260453" y="3305101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21" name="Rectangle 8"/>
          <p:cNvSpPr>
            <a:spLocks noChangeArrowheads="1"/>
          </p:cNvSpPr>
          <p:nvPr/>
        </p:nvSpPr>
        <p:spPr bwMode="auto">
          <a:xfrm>
            <a:off x="3260453" y="3533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22" name="Rectangle 9"/>
          <p:cNvSpPr>
            <a:spLocks noChangeArrowheads="1"/>
          </p:cNvSpPr>
          <p:nvPr/>
        </p:nvSpPr>
        <p:spPr bwMode="auto">
          <a:xfrm>
            <a:off x="3260453" y="3762747"/>
            <a:ext cx="1600646" cy="227707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23" name="Rectangle 10"/>
          <p:cNvSpPr>
            <a:spLocks noChangeArrowheads="1"/>
          </p:cNvSpPr>
          <p:nvPr/>
        </p:nvSpPr>
        <p:spPr bwMode="auto">
          <a:xfrm>
            <a:off x="3260453" y="3990455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24" name="Text Box 11"/>
          <p:cNvSpPr txBox="1">
            <a:spLocks noChangeArrowheads="1"/>
          </p:cNvSpPr>
          <p:nvPr/>
        </p:nvSpPr>
        <p:spPr bwMode="auto">
          <a:xfrm>
            <a:off x="3226966" y="4947047"/>
            <a:ext cx="1662038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90125" name="Text Box 12"/>
          <p:cNvSpPr txBox="1">
            <a:spLocks noChangeArrowheads="1"/>
          </p:cNvSpPr>
          <p:nvPr/>
        </p:nvSpPr>
        <p:spPr bwMode="auto">
          <a:xfrm>
            <a:off x="6485186" y="2133080"/>
            <a:ext cx="1633017" cy="5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90126" name="Rectangle 13"/>
          <p:cNvSpPr>
            <a:spLocks noChangeArrowheads="1"/>
          </p:cNvSpPr>
          <p:nvPr/>
        </p:nvSpPr>
        <p:spPr bwMode="auto">
          <a:xfrm>
            <a:off x="6605736" y="3172272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7</a:t>
            </a:r>
          </a:p>
        </p:txBody>
      </p:sp>
      <p:sp>
        <p:nvSpPr>
          <p:cNvPr id="90127" name="Rectangle 14"/>
          <p:cNvSpPr>
            <a:spLocks noChangeArrowheads="1"/>
          </p:cNvSpPr>
          <p:nvPr/>
        </p:nvSpPr>
        <p:spPr bwMode="auto">
          <a:xfrm>
            <a:off x="6605736" y="338100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4</a:t>
            </a:r>
          </a:p>
        </p:txBody>
      </p:sp>
      <p:sp>
        <p:nvSpPr>
          <p:cNvPr id="90128" name="Line 15"/>
          <p:cNvSpPr>
            <a:spLocks noChangeShapeType="1"/>
          </p:cNvSpPr>
          <p:nvPr/>
        </p:nvSpPr>
        <p:spPr bwMode="auto">
          <a:xfrm>
            <a:off x="4086448" y="4568652"/>
            <a:ext cx="2527102" cy="1451074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0129" name="Line 16"/>
          <p:cNvSpPr>
            <a:spLocks noChangeShapeType="1"/>
          </p:cNvSpPr>
          <p:nvPr/>
        </p:nvSpPr>
        <p:spPr bwMode="auto">
          <a:xfrm flipV="1">
            <a:off x="4086448" y="3199061"/>
            <a:ext cx="2527102" cy="161292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0130" name="Line 17"/>
          <p:cNvSpPr>
            <a:spLocks noChangeShapeType="1"/>
          </p:cNvSpPr>
          <p:nvPr/>
        </p:nvSpPr>
        <p:spPr bwMode="auto">
          <a:xfrm flipV="1">
            <a:off x="4112121" y="2970238"/>
            <a:ext cx="2501429" cy="69874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0131" name="Line 18"/>
          <p:cNvSpPr>
            <a:spLocks noChangeShapeType="1"/>
          </p:cNvSpPr>
          <p:nvPr/>
        </p:nvSpPr>
        <p:spPr bwMode="auto">
          <a:xfrm flipV="1">
            <a:off x="4060776" y="2741414"/>
            <a:ext cx="2552775" cy="702097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0132" name="Text Box 19"/>
          <p:cNvSpPr txBox="1">
            <a:spLocks noChangeArrowheads="1"/>
          </p:cNvSpPr>
          <p:nvPr/>
        </p:nvSpPr>
        <p:spPr bwMode="auto">
          <a:xfrm>
            <a:off x="6548810" y="4131097"/>
            <a:ext cx="15247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90133" name="Rectangle 20"/>
          <p:cNvSpPr>
            <a:spLocks noChangeArrowheads="1"/>
          </p:cNvSpPr>
          <p:nvPr/>
        </p:nvSpPr>
        <p:spPr bwMode="auto">
          <a:xfrm>
            <a:off x="2955727" y="4448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34" name="Rectangle 21"/>
          <p:cNvSpPr>
            <a:spLocks noChangeArrowheads="1"/>
          </p:cNvSpPr>
          <p:nvPr/>
        </p:nvSpPr>
        <p:spPr bwMode="auto">
          <a:xfrm>
            <a:off x="2955727" y="4676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35" name="Rectangle 22"/>
          <p:cNvSpPr>
            <a:spLocks noChangeArrowheads="1"/>
          </p:cNvSpPr>
          <p:nvPr/>
        </p:nvSpPr>
        <p:spPr bwMode="auto">
          <a:xfrm>
            <a:off x="2955727" y="4219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36" name="Rectangle 23"/>
          <p:cNvSpPr>
            <a:spLocks noChangeArrowheads="1"/>
          </p:cNvSpPr>
          <p:nvPr/>
        </p:nvSpPr>
        <p:spPr bwMode="auto">
          <a:xfrm>
            <a:off x="2955727" y="3076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37" name="Rectangle 24"/>
          <p:cNvSpPr>
            <a:spLocks noChangeArrowheads="1"/>
          </p:cNvSpPr>
          <p:nvPr/>
        </p:nvSpPr>
        <p:spPr bwMode="auto">
          <a:xfrm>
            <a:off x="2955727" y="3305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38" name="Rectangle 25"/>
          <p:cNvSpPr>
            <a:spLocks noChangeArrowheads="1"/>
          </p:cNvSpPr>
          <p:nvPr/>
        </p:nvSpPr>
        <p:spPr bwMode="auto">
          <a:xfrm>
            <a:off x="2955727" y="3533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39" name="Rectangle 26"/>
          <p:cNvSpPr>
            <a:spLocks noChangeArrowheads="1"/>
          </p:cNvSpPr>
          <p:nvPr/>
        </p:nvSpPr>
        <p:spPr bwMode="auto">
          <a:xfrm>
            <a:off x="2955727" y="3762747"/>
            <a:ext cx="304726" cy="227707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40" name="Rectangle 27"/>
          <p:cNvSpPr>
            <a:spLocks noChangeArrowheads="1"/>
          </p:cNvSpPr>
          <p:nvPr/>
        </p:nvSpPr>
        <p:spPr bwMode="auto">
          <a:xfrm>
            <a:off x="2955727" y="3990455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41" name="Text Box 28"/>
          <p:cNvSpPr txBox="1">
            <a:spLocks noChangeArrowheads="1"/>
          </p:cNvSpPr>
          <p:nvPr/>
        </p:nvSpPr>
        <p:spPr bwMode="auto">
          <a:xfrm>
            <a:off x="2726904" y="2771552"/>
            <a:ext cx="686469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90142" name="Text Box 29"/>
          <p:cNvSpPr txBox="1">
            <a:spLocks noChangeArrowheads="1"/>
          </p:cNvSpPr>
          <p:nvPr/>
        </p:nvSpPr>
        <p:spPr bwMode="auto">
          <a:xfrm>
            <a:off x="2963540" y="304614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0143" name="Text Box 30"/>
          <p:cNvSpPr txBox="1">
            <a:spLocks noChangeArrowheads="1"/>
          </p:cNvSpPr>
          <p:nvPr/>
        </p:nvSpPr>
        <p:spPr bwMode="auto">
          <a:xfrm>
            <a:off x="2965773" y="327942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0144" name="Text Box 31"/>
          <p:cNvSpPr txBox="1">
            <a:spLocks noChangeArrowheads="1"/>
          </p:cNvSpPr>
          <p:nvPr/>
        </p:nvSpPr>
        <p:spPr bwMode="auto">
          <a:xfrm>
            <a:off x="2963540" y="374488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0145" name="Text Box 32"/>
          <p:cNvSpPr txBox="1">
            <a:spLocks noChangeArrowheads="1"/>
          </p:cNvSpPr>
          <p:nvPr/>
        </p:nvSpPr>
        <p:spPr bwMode="auto">
          <a:xfrm>
            <a:off x="2965773" y="3952503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0146" name="Text Box 33"/>
          <p:cNvSpPr txBox="1">
            <a:spLocks noChangeArrowheads="1"/>
          </p:cNvSpPr>
          <p:nvPr/>
        </p:nvSpPr>
        <p:spPr bwMode="auto">
          <a:xfrm>
            <a:off x="2963540" y="4191372"/>
            <a:ext cx="273091" cy="3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0147" name="Text Box 34"/>
          <p:cNvSpPr txBox="1">
            <a:spLocks noChangeArrowheads="1"/>
          </p:cNvSpPr>
          <p:nvPr/>
        </p:nvSpPr>
        <p:spPr bwMode="auto">
          <a:xfrm>
            <a:off x="2965773" y="4651252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0148" name="Text Box 35"/>
          <p:cNvSpPr txBox="1">
            <a:spLocks noChangeArrowheads="1"/>
          </p:cNvSpPr>
          <p:nvPr/>
        </p:nvSpPr>
        <p:spPr bwMode="auto">
          <a:xfrm>
            <a:off x="2963540" y="4417963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0149" name="Text Box 36"/>
          <p:cNvSpPr txBox="1">
            <a:spLocks noChangeArrowheads="1"/>
          </p:cNvSpPr>
          <p:nvPr/>
        </p:nvSpPr>
        <p:spPr bwMode="auto">
          <a:xfrm>
            <a:off x="2965773" y="351160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0150" name="Text Box 37"/>
          <p:cNvSpPr txBox="1">
            <a:spLocks noChangeArrowheads="1"/>
          </p:cNvSpPr>
          <p:nvPr/>
        </p:nvSpPr>
        <p:spPr bwMode="auto">
          <a:xfrm>
            <a:off x="3326309" y="2282652"/>
            <a:ext cx="1342802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90151" name="Text Box 38"/>
          <p:cNvSpPr txBox="1">
            <a:spLocks noChangeArrowheads="1"/>
          </p:cNvSpPr>
          <p:nvPr/>
        </p:nvSpPr>
        <p:spPr bwMode="auto">
          <a:xfrm>
            <a:off x="2347392" y="3011537"/>
            <a:ext cx="64293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90152" name="Text Box 39"/>
          <p:cNvSpPr txBox="1">
            <a:spLocks noChangeArrowheads="1"/>
          </p:cNvSpPr>
          <p:nvPr/>
        </p:nvSpPr>
        <p:spPr bwMode="auto">
          <a:xfrm>
            <a:off x="2346276" y="4624462"/>
            <a:ext cx="641822" cy="33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90153" name="Text Box 40"/>
          <p:cNvSpPr txBox="1">
            <a:spLocks noChangeArrowheads="1"/>
          </p:cNvSpPr>
          <p:nvPr/>
        </p:nvSpPr>
        <p:spPr bwMode="auto">
          <a:xfrm>
            <a:off x="7970863" y="2681139"/>
            <a:ext cx="550292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90154" name="Rectangle 41"/>
          <p:cNvSpPr>
            <a:spLocks noChangeArrowheads="1"/>
          </p:cNvSpPr>
          <p:nvPr/>
        </p:nvSpPr>
        <p:spPr bwMode="auto">
          <a:xfrm>
            <a:off x="6605736" y="2946797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2</a:t>
            </a:r>
          </a:p>
        </p:txBody>
      </p:sp>
      <p:sp>
        <p:nvSpPr>
          <p:cNvPr id="90155" name="Rectangle 42"/>
          <p:cNvSpPr>
            <a:spLocks noChangeArrowheads="1"/>
          </p:cNvSpPr>
          <p:nvPr/>
        </p:nvSpPr>
        <p:spPr bwMode="auto">
          <a:xfrm>
            <a:off x="6605736" y="271797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1</a:t>
            </a:r>
          </a:p>
        </p:txBody>
      </p:sp>
      <p:sp>
        <p:nvSpPr>
          <p:cNvPr id="90156" name="Oval 43"/>
          <p:cNvSpPr>
            <a:spLocks noChangeArrowheads="1"/>
          </p:cNvSpPr>
          <p:nvPr/>
        </p:nvSpPr>
        <p:spPr bwMode="auto">
          <a:xfrm>
            <a:off x="4035103" y="4775151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57" name="Oval 44"/>
          <p:cNvSpPr>
            <a:spLocks noChangeArrowheads="1"/>
          </p:cNvSpPr>
          <p:nvPr/>
        </p:nvSpPr>
        <p:spPr bwMode="auto">
          <a:xfrm>
            <a:off x="4035103" y="4546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58" name="Oval 45"/>
          <p:cNvSpPr>
            <a:spLocks noChangeArrowheads="1"/>
          </p:cNvSpPr>
          <p:nvPr/>
        </p:nvSpPr>
        <p:spPr bwMode="auto">
          <a:xfrm>
            <a:off x="4035103" y="3638848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59" name="Oval 46"/>
          <p:cNvSpPr>
            <a:spLocks noChangeArrowheads="1"/>
          </p:cNvSpPr>
          <p:nvPr/>
        </p:nvSpPr>
        <p:spPr bwMode="auto">
          <a:xfrm>
            <a:off x="4035103" y="3403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60" name="Text Box 47"/>
          <p:cNvSpPr txBox="1">
            <a:spLocks noChangeArrowheads="1"/>
          </p:cNvSpPr>
          <p:nvPr/>
        </p:nvSpPr>
        <p:spPr bwMode="auto">
          <a:xfrm>
            <a:off x="7983141" y="3341935"/>
            <a:ext cx="55140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90161" name="Rectangle 48"/>
          <p:cNvSpPr>
            <a:spLocks noChangeArrowheads="1"/>
          </p:cNvSpPr>
          <p:nvPr/>
        </p:nvSpPr>
        <p:spPr bwMode="auto">
          <a:xfrm>
            <a:off x="6613550" y="4759523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90162" name="Rectangle 49"/>
          <p:cNvSpPr>
            <a:spLocks noChangeArrowheads="1"/>
          </p:cNvSpPr>
          <p:nvPr/>
        </p:nvSpPr>
        <p:spPr bwMode="auto">
          <a:xfrm>
            <a:off x="6613550" y="5070947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90163" name="Rectangle 50"/>
          <p:cNvSpPr>
            <a:spLocks noChangeArrowheads="1"/>
          </p:cNvSpPr>
          <p:nvPr/>
        </p:nvSpPr>
        <p:spPr bwMode="auto">
          <a:xfrm>
            <a:off x="6613550" y="5691560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90164" name="Rectangle 51"/>
          <p:cNvSpPr>
            <a:spLocks noChangeArrowheads="1"/>
          </p:cNvSpPr>
          <p:nvPr/>
        </p:nvSpPr>
        <p:spPr bwMode="auto">
          <a:xfrm>
            <a:off x="6613550" y="6000750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90165" name="Rectangle 52"/>
          <p:cNvSpPr>
            <a:spLocks noChangeArrowheads="1"/>
          </p:cNvSpPr>
          <p:nvPr/>
        </p:nvSpPr>
        <p:spPr bwMode="auto">
          <a:xfrm>
            <a:off x="6613550" y="6312174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90166" name="Oval 53"/>
          <p:cNvSpPr>
            <a:spLocks noChangeArrowheads="1"/>
          </p:cNvSpPr>
          <p:nvPr/>
        </p:nvSpPr>
        <p:spPr bwMode="auto">
          <a:xfrm>
            <a:off x="4035103" y="3847580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67" name="Line 54"/>
          <p:cNvSpPr>
            <a:spLocks noChangeShapeType="1"/>
          </p:cNvSpPr>
          <p:nvPr/>
        </p:nvSpPr>
        <p:spPr bwMode="auto">
          <a:xfrm>
            <a:off x="4048498" y="3892228"/>
            <a:ext cx="2565053" cy="151135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0168" name="Oval 55"/>
          <p:cNvSpPr>
            <a:spLocks noChangeArrowheads="1"/>
          </p:cNvSpPr>
          <p:nvPr/>
        </p:nvSpPr>
        <p:spPr bwMode="auto">
          <a:xfrm>
            <a:off x="4035103" y="4057427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0169" name="Line 56"/>
          <p:cNvSpPr>
            <a:spLocks noChangeShapeType="1"/>
          </p:cNvSpPr>
          <p:nvPr/>
        </p:nvSpPr>
        <p:spPr bwMode="auto">
          <a:xfrm flipV="1">
            <a:off x="4079752" y="3414490"/>
            <a:ext cx="2533799" cy="6730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0170" name="Rectangle 57"/>
          <p:cNvSpPr>
            <a:spLocks noChangeArrowheads="1"/>
          </p:cNvSpPr>
          <p:nvPr/>
        </p:nvSpPr>
        <p:spPr bwMode="auto">
          <a:xfrm>
            <a:off x="6613550" y="5380137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90171" name="Rectangle 58"/>
          <p:cNvSpPr>
            <a:spLocks noChangeArrowheads="1"/>
          </p:cNvSpPr>
          <p:nvPr/>
        </p:nvSpPr>
        <p:spPr bwMode="auto">
          <a:xfrm>
            <a:off x="457646" y="2514824"/>
            <a:ext cx="1599531" cy="242217"/>
          </a:xfrm>
          <a:prstGeom prst="rect">
            <a:avLst/>
          </a:prstGeom>
          <a:solidFill>
            <a:srgbClr val="F2F2F2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Virtual address</a:t>
            </a:r>
          </a:p>
        </p:txBody>
      </p:sp>
      <p:cxnSp>
        <p:nvCxnSpPr>
          <p:cNvPr id="90172" name="Shape 62"/>
          <p:cNvCxnSpPr>
            <a:cxnSpLocks noChangeShapeType="1"/>
            <a:stCxn id="90171" idx="2"/>
            <a:endCxn id="90139" idx="1"/>
          </p:cNvCxnSpPr>
          <p:nvPr/>
        </p:nvCxnSpPr>
        <p:spPr bwMode="auto">
          <a:xfrm rot="16200000" flipH="1">
            <a:off x="1543720" y="2471292"/>
            <a:ext cx="1119560" cy="1691059"/>
          </a:xfrm>
          <a:prstGeom prst="bentConnector2">
            <a:avLst/>
          </a:prstGeom>
          <a:noFill/>
          <a:ln w="25400" algn="ctr">
            <a:solidFill>
              <a:srgbClr val="BFBFB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147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8029" y="360537"/>
            <a:ext cx="8282285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Handling Page Fault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9191" y="1147465"/>
            <a:ext cx="8307958" cy="757908"/>
          </a:xfrm>
        </p:spPr>
        <p:txBody>
          <a:bodyPr lIns="91421" tIns="45711" rIns="91421" bIns="45711">
            <a:normAutofit lnSpcReduction="10000"/>
          </a:bodyPr>
          <a:lstStyle/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Page miss causes page fault (an exception)</a:t>
            </a:r>
          </a:p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Page fault handler selects a victim to be evicted (here VP 4)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260453" y="4448101"/>
            <a:ext cx="1600646" cy="228823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3260453" y="4676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3260453" y="4219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1143" name="Rectangle 6"/>
          <p:cNvSpPr>
            <a:spLocks noChangeArrowheads="1"/>
          </p:cNvSpPr>
          <p:nvPr/>
        </p:nvSpPr>
        <p:spPr bwMode="auto">
          <a:xfrm>
            <a:off x="3260453" y="3076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1144" name="Rectangle 7"/>
          <p:cNvSpPr>
            <a:spLocks noChangeArrowheads="1"/>
          </p:cNvSpPr>
          <p:nvPr/>
        </p:nvSpPr>
        <p:spPr bwMode="auto">
          <a:xfrm>
            <a:off x="3260453" y="3305101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45" name="Rectangle 8"/>
          <p:cNvSpPr>
            <a:spLocks noChangeArrowheads="1"/>
          </p:cNvSpPr>
          <p:nvPr/>
        </p:nvSpPr>
        <p:spPr bwMode="auto">
          <a:xfrm>
            <a:off x="3260453" y="3533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46" name="Rectangle 9"/>
          <p:cNvSpPr>
            <a:spLocks noChangeArrowheads="1"/>
          </p:cNvSpPr>
          <p:nvPr/>
        </p:nvSpPr>
        <p:spPr bwMode="auto">
          <a:xfrm>
            <a:off x="3260453" y="3762747"/>
            <a:ext cx="1600646" cy="227707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47" name="Rectangle 10"/>
          <p:cNvSpPr>
            <a:spLocks noChangeArrowheads="1"/>
          </p:cNvSpPr>
          <p:nvPr/>
        </p:nvSpPr>
        <p:spPr bwMode="auto">
          <a:xfrm>
            <a:off x="3260453" y="3990455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3226966" y="4947047"/>
            <a:ext cx="1662038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91149" name="Text Box 12"/>
          <p:cNvSpPr txBox="1">
            <a:spLocks noChangeArrowheads="1"/>
          </p:cNvSpPr>
          <p:nvPr/>
        </p:nvSpPr>
        <p:spPr bwMode="auto">
          <a:xfrm>
            <a:off x="6485186" y="2133080"/>
            <a:ext cx="1633017" cy="5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91150" name="Rectangle 13"/>
          <p:cNvSpPr>
            <a:spLocks noChangeArrowheads="1"/>
          </p:cNvSpPr>
          <p:nvPr/>
        </p:nvSpPr>
        <p:spPr bwMode="auto">
          <a:xfrm>
            <a:off x="6605736" y="3172272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7</a:t>
            </a:r>
          </a:p>
        </p:txBody>
      </p:sp>
      <p:sp>
        <p:nvSpPr>
          <p:cNvPr id="91151" name="Rectangle 14"/>
          <p:cNvSpPr>
            <a:spLocks noChangeArrowheads="1"/>
          </p:cNvSpPr>
          <p:nvPr/>
        </p:nvSpPr>
        <p:spPr bwMode="auto">
          <a:xfrm>
            <a:off x="6605736" y="3381004"/>
            <a:ext cx="1379637" cy="228823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4</a:t>
            </a:r>
          </a:p>
        </p:txBody>
      </p:sp>
      <p:sp>
        <p:nvSpPr>
          <p:cNvPr id="91152" name="Line 15"/>
          <p:cNvSpPr>
            <a:spLocks noChangeShapeType="1"/>
          </p:cNvSpPr>
          <p:nvPr/>
        </p:nvSpPr>
        <p:spPr bwMode="auto">
          <a:xfrm>
            <a:off x="4086448" y="4568652"/>
            <a:ext cx="2527102" cy="1451074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1153" name="Line 16"/>
          <p:cNvSpPr>
            <a:spLocks noChangeShapeType="1"/>
          </p:cNvSpPr>
          <p:nvPr/>
        </p:nvSpPr>
        <p:spPr bwMode="auto">
          <a:xfrm flipV="1">
            <a:off x="4086448" y="3199061"/>
            <a:ext cx="2527102" cy="161292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 flipV="1">
            <a:off x="4112121" y="2970238"/>
            <a:ext cx="2501429" cy="69874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1155" name="Line 18"/>
          <p:cNvSpPr>
            <a:spLocks noChangeShapeType="1"/>
          </p:cNvSpPr>
          <p:nvPr/>
        </p:nvSpPr>
        <p:spPr bwMode="auto">
          <a:xfrm flipV="1">
            <a:off x="4060776" y="2741414"/>
            <a:ext cx="2552775" cy="702097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1156" name="Text Box 19"/>
          <p:cNvSpPr txBox="1">
            <a:spLocks noChangeArrowheads="1"/>
          </p:cNvSpPr>
          <p:nvPr/>
        </p:nvSpPr>
        <p:spPr bwMode="auto">
          <a:xfrm>
            <a:off x="6548810" y="4131097"/>
            <a:ext cx="15247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91157" name="Rectangle 20"/>
          <p:cNvSpPr>
            <a:spLocks noChangeArrowheads="1"/>
          </p:cNvSpPr>
          <p:nvPr/>
        </p:nvSpPr>
        <p:spPr bwMode="auto">
          <a:xfrm>
            <a:off x="2955727" y="4448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58" name="Rectangle 21"/>
          <p:cNvSpPr>
            <a:spLocks noChangeArrowheads="1"/>
          </p:cNvSpPr>
          <p:nvPr/>
        </p:nvSpPr>
        <p:spPr bwMode="auto">
          <a:xfrm>
            <a:off x="2955727" y="4676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59" name="Rectangle 22"/>
          <p:cNvSpPr>
            <a:spLocks noChangeArrowheads="1"/>
          </p:cNvSpPr>
          <p:nvPr/>
        </p:nvSpPr>
        <p:spPr bwMode="auto">
          <a:xfrm>
            <a:off x="2955727" y="4219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60" name="Rectangle 23"/>
          <p:cNvSpPr>
            <a:spLocks noChangeArrowheads="1"/>
          </p:cNvSpPr>
          <p:nvPr/>
        </p:nvSpPr>
        <p:spPr bwMode="auto">
          <a:xfrm>
            <a:off x="2955727" y="3076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61" name="Rectangle 24"/>
          <p:cNvSpPr>
            <a:spLocks noChangeArrowheads="1"/>
          </p:cNvSpPr>
          <p:nvPr/>
        </p:nvSpPr>
        <p:spPr bwMode="auto">
          <a:xfrm>
            <a:off x="2955727" y="3305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62" name="Rectangle 25"/>
          <p:cNvSpPr>
            <a:spLocks noChangeArrowheads="1"/>
          </p:cNvSpPr>
          <p:nvPr/>
        </p:nvSpPr>
        <p:spPr bwMode="auto">
          <a:xfrm>
            <a:off x="2955727" y="3533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63" name="Rectangle 26"/>
          <p:cNvSpPr>
            <a:spLocks noChangeArrowheads="1"/>
          </p:cNvSpPr>
          <p:nvPr/>
        </p:nvSpPr>
        <p:spPr bwMode="auto">
          <a:xfrm>
            <a:off x="2955727" y="3762747"/>
            <a:ext cx="304726" cy="227707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64" name="Rectangle 27"/>
          <p:cNvSpPr>
            <a:spLocks noChangeArrowheads="1"/>
          </p:cNvSpPr>
          <p:nvPr/>
        </p:nvSpPr>
        <p:spPr bwMode="auto">
          <a:xfrm>
            <a:off x="2955727" y="3990455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65" name="Text Box 28"/>
          <p:cNvSpPr txBox="1">
            <a:spLocks noChangeArrowheads="1"/>
          </p:cNvSpPr>
          <p:nvPr/>
        </p:nvSpPr>
        <p:spPr bwMode="auto">
          <a:xfrm>
            <a:off x="2726904" y="2771552"/>
            <a:ext cx="686469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91166" name="Text Box 29"/>
          <p:cNvSpPr txBox="1">
            <a:spLocks noChangeArrowheads="1"/>
          </p:cNvSpPr>
          <p:nvPr/>
        </p:nvSpPr>
        <p:spPr bwMode="auto">
          <a:xfrm>
            <a:off x="2963540" y="304614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1167" name="Text Box 30"/>
          <p:cNvSpPr txBox="1">
            <a:spLocks noChangeArrowheads="1"/>
          </p:cNvSpPr>
          <p:nvPr/>
        </p:nvSpPr>
        <p:spPr bwMode="auto">
          <a:xfrm>
            <a:off x="2965773" y="327942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1168" name="Text Box 31"/>
          <p:cNvSpPr txBox="1">
            <a:spLocks noChangeArrowheads="1"/>
          </p:cNvSpPr>
          <p:nvPr/>
        </p:nvSpPr>
        <p:spPr bwMode="auto">
          <a:xfrm>
            <a:off x="2963540" y="374488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1169" name="Text Box 32"/>
          <p:cNvSpPr txBox="1">
            <a:spLocks noChangeArrowheads="1"/>
          </p:cNvSpPr>
          <p:nvPr/>
        </p:nvSpPr>
        <p:spPr bwMode="auto">
          <a:xfrm>
            <a:off x="2965773" y="3952503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1170" name="Text Box 33"/>
          <p:cNvSpPr txBox="1">
            <a:spLocks noChangeArrowheads="1"/>
          </p:cNvSpPr>
          <p:nvPr/>
        </p:nvSpPr>
        <p:spPr bwMode="auto">
          <a:xfrm>
            <a:off x="2963540" y="4191372"/>
            <a:ext cx="273091" cy="3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1171" name="Text Box 34"/>
          <p:cNvSpPr txBox="1">
            <a:spLocks noChangeArrowheads="1"/>
          </p:cNvSpPr>
          <p:nvPr/>
        </p:nvSpPr>
        <p:spPr bwMode="auto">
          <a:xfrm>
            <a:off x="2965773" y="4651252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1172" name="Text Box 35"/>
          <p:cNvSpPr txBox="1">
            <a:spLocks noChangeArrowheads="1"/>
          </p:cNvSpPr>
          <p:nvPr/>
        </p:nvSpPr>
        <p:spPr bwMode="auto">
          <a:xfrm>
            <a:off x="2963540" y="4417963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1173" name="Text Box 36"/>
          <p:cNvSpPr txBox="1">
            <a:spLocks noChangeArrowheads="1"/>
          </p:cNvSpPr>
          <p:nvPr/>
        </p:nvSpPr>
        <p:spPr bwMode="auto">
          <a:xfrm>
            <a:off x="2965773" y="351160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1174" name="Text Box 37"/>
          <p:cNvSpPr txBox="1">
            <a:spLocks noChangeArrowheads="1"/>
          </p:cNvSpPr>
          <p:nvPr/>
        </p:nvSpPr>
        <p:spPr bwMode="auto">
          <a:xfrm>
            <a:off x="3326309" y="2282652"/>
            <a:ext cx="1342802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91175" name="Text Box 38"/>
          <p:cNvSpPr txBox="1">
            <a:spLocks noChangeArrowheads="1"/>
          </p:cNvSpPr>
          <p:nvPr/>
        </p:nvSpPr>
        <p:spPr bwMode="auto">
          <a:xfrm>
            <a:off x="2347392" y="3011537"/>
            <a:ext cx="64293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91176" name="Text Box 39"/>
          <p:cNvSpPr txBox="1">
            <a:spLocks noChangeArrowheads="1"/>
          </p:cNvSpPr>
          <p:nvPr/>
        </p:nvSpPr>
        <p:spPr bwMode="auto">
          <a:xfrm>
            <a:off x="2346276" y="4624462"/>
            <a:ext cx="641822" cy="33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91177" name="Text Box 40"/>
          <p:cNvSpPr txBox="1">
            <a:spLocks noChangeArrowheads="1"/>
          </p:cNvSpPr>
          <p:nvPr/>
        </p:nvSpPr>
        <p:spPr bwMode="auto">
          <a:xfrm>
            <a:off x="7970863" y="2681139"/>
            <a:ext cx="550292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91178" name="Rectangle 41"/>
          <p:cNvSpPr>
            <a:spLocks noChangeArrowheads="1"/>
          </p:cNvSpPr>
          <p:nvPr/>
        </p:nvSpPr>
        <p:spPr bwMode="auto">
          <a:xfrm>
            <a:off x="6605736" y="2946797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2</a:t>
            </a:r>
          </a:p>
        </p:txBody>
      </p:sp>
      <p:sp>
        <p:nvSpPr>
          <p:cNvPr id="91179" name="Rectangle 42"/>
          <p:cNvSpPr>
            <a:spLocks noChangeArrowheads="1"/>
          </p:cNvSpPr>
          <p:nvPr/>
        </p:nvSpPr>
        <p:spPr bwMode="auto">
          <a:xfrm>
            <a:off x="6605736" y="271797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1</a:t>
            </a:r>
          </a:p>
        </p:txBody>
      </p:sp>
      <p:sp>
        <p:nvSpPr>
          <p:cNvPr id="91180" name="Oval 43"/>
          <p:cNvSpPr>
            <a:spLocks noChangeArrowheads="1"/>
          </p:cNvSpPr>
          <p:nvPr/>
        </p:nvSpPr>
        <p:spPr bwMode="auto">
          <a:xfrm>
            <a:off x="4035103" y="4775151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81" name="Oval 44"/>
          <p:cNvSpPr>
            <a:spLocks noChangeArrowheads="1"/>
          </p:cNvSpPr>
          <p:nvPr/>
        </p:nvSpPr>
        <p:spPr bwMode="auto">
          <a:xfrm>
            <a:off x="4035103" y="4546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82" name="Oval 45"/>
          <p:cNvSpPr>
            <a:spLocks noChangeArrowheads="1"/>
          </p:cNvSpPr>
          <p:nvPr/>
        </p:nvSpPr>
        <p:spPr bwMode="auto">
          <a:xfrm>
            <a:off x="4035103" y="3638848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83" name="Oval 46"/>
          <p:cNvSpPr>
            <a:spLocks noChangeArrowheads="1"/>
          </p:cNvSpPr>
          <p:nvPr/>
        </p:nvSpPr>
        <p:spPr bwMode="auto">
          <a:xfrm>
            <a:off x="4035103" y="3403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84" name="Text Box 47"/>
          <p:cNvSpPr txBox="1">
            <a:spLocks noChangeArrowheads="1"/>
          </p:cNvSpPr>
          <p:nvPr/>
        </p:nvSpPr>
        <p:spPr bwMode="auto">
          <a:xfrm>
            <a:off x="7983141" y="3341935"/>
            <a:ext cx="55140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91185" name="Rectangle 48"/>
          <p:cNvSpPr>
            <a:spLocks noChangeArrowheads="1"/>
          </p:cNvSpPr>
          <p:nvPr/>
        </p:nvSpPr>
        <p:spPr bwMode="auto">
          <a:xfrm>
            <a:off x="6613550" y="4759523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91186" name="Rectangle 49"/>
          <p:cNvSpPr>
            <a:spLocks noChangeArrowheads="1"/>
          </p:cNvSpPr>
          <p:nvPr/>
        </p:nvSpPr>
        <p:spPr bwMode="auto">
          <a:xfrm>
            <a:off x="6613550" y="5070947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91187" name="Rectangle 50"/>
          <p:cNvSpPr>
            <a:spLocks noChangeArrowheads="1"/>
          </p:cNvSpPr>
          <p:nvPr/>
        </p:nvSpPr>
        <p:spPr bwMode="auto">
          <a:xfrm>
            <a:off x="6613550" y="5691560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91188" name="Rectangle 51"/>
          <p:cNvSpPr>
            <a:spLocks noChangeArrowheads="1"/>
          </p:cNvSpPr>
          <p:nvPr/>
        </p:nvSpPr>
        <p:spPr bwMode="auto">
          <a:xfrm>
            <a:off x="6613550" y="6000750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91189" name="Rectangle 52"/>
          <p:cNvSpPr>
            <a:spLocks noChangeArrowheads="1"/>
          </p:cNvSpPr>
          <p:nvPr/>
        </p:nvSpPr>
        <p:spPr bwMode="auto">
          <a:xfrm>
            <a:off x="6613550" y="6312174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91190" name="Oval 53"/>
          <p:cNvSpPr>
            <a:spLocks noChangeArrowheads="1"/>
          </p:cNvSpPr>
          <p:nvPr/>
        </p:nvSpPr>
        <p:spPr bwMode="auto">
          <a:xfrm>
            <a:off x="4035103" y="3847580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91" name="Line 54"/>
          <p:cNvSpPr>
            <a:spLocks noChangeShapeType="1"/>
          </p:cNvSpPr>
          <p:nvPr/>
        </p:nvSpPr>
        <p:spPr bwMode="auto">
          <a:xfrm>
            <a:off x="4048498" y="3892228"/>
            <a:ext cx="2565053" cy="151135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1192" name="Oval 55"/>
          <p:cNvSpPr>
            <a:spLocks noChangeArrowheads="1"/>
          </p:cNvSpPr>
          <p:nvPr/>
        </p:nvSpPr>
        <p:spPr bwMode="auto">
          <a:xfrm>
            <a:off x="4035103" y="4057427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1193" name="Line 56"/>
          <p:cNvSpPr>
            <a:spLocks noChangeShapeType="1"/>
          </p:cNvSpPr>
          <p:nvPr/>
        </p:nvSpPr>
        <p:spPr bwMode="auto">
          <a:xfrm flipV="1">
            <a:off x="4079752" y="3414490"/>
            <a:ext cx="2533799" cy="6730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1194" name="Rectangle 57"/>
          <p:cNvSpPr>
            <a:spLocks noChangeArrowheads="1"/>
          </p:cNvSpPr>
          <p:nvPr/>
        </p:nvSpPr>
        <p:spPr bwMode="auto">
          <a:xfrm>
            <a:off x="6613550" y="5380137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91195" name="Rectangle 58"/>
          <p:cNvSpPr>
            <a:spLocks noChangeArrowheads="1"/>
          </p:cNvSpPr>
          <p:nvPr/>
        </p:nvSpPr>
        <p:spPr bwMode="auto">
          <a:xfrm>
            <a:off x="457646" y="2514824"/>
            <a:ext cx="1599531" cy="242217"/>
          </a:xfrm>
          <a:prstGeom prst="rect">
            <a:avLst/>
          </a:prstGeom>
          <a:solidFill>
            <a:srgbClr val="F2F2F2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Virtual address</a:t>
            </a:r>
          </a:p>
        </p:txBody>
      </p:sp>
      <p:cxnSp>
        <p:nvCxnSpPr>
          <p:cNvPr id="60" name="Shape 59"/>
          <p:cNvCxnSpPr>
            <a:stCxn id="91195" idx="2"/>
          </p:cNvCxnSpPr>
          <p:nvPr/>
        </p:nvCxnSpPr>
        <p:spPr bwMode="auto">
          <a:xfrm rot="16200000" flipH="1">
            <a:off x="1461679" y="2553333"/>
            <a:ext cx="786929" cy="1194346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35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020480" y="3420000"/>
              <a:ext cx="2466720" cy="726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0040" y="3405960"/>
                <a:ext cx="249156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871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8029" y="360537"/>
            <a:ext cx="8282285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Handling Page Fault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9191" y="1147465"/>
            <a:ext cx="8307958" cy="757908"/>
          </a:xfrm>
        </p:spPr>
        <p:txBody>
          <a:bodyPr lIns="91421" tIns="45711" rIns="91421" bIns="45711">
            <a:normAutofit lnSpcReduction="10000"/>
          </a:bodyPr>
          <a:lstStyle/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Page miss causes page fault (an exception)</a:t>
            </a:r>
          </a:p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Page fault handler selects a victim to be evicted (here VP 4)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3260453" y="4448101"/>
            <a:ext cx="1600646" cy="228823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3260453" y="4676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3260453" y="4219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auto">
          <a:xfrm>
            <a:off x="3260453" y="3076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2168" name="Rectangle 7"/>
          <p:cNvSpPr>
            <a:spLocks noChangeArrowheads="1"/>
          </p:cNvSpPr>
          <p:nvPr/>
        </p:nvSpPr>
        <p:spPr bwMode="auto">
          <a:xfrm>
            <a:off x="3260453" y="3305101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auto">
          <a:xfrm>
            <a:off x="3260453" y="3533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70" name="Rectangle 9"/>
          <p:cNvSpPr>
            <a:spLocks noChangeArrowheads="1"/>
          </p:cNvSpPr>
          <p:nvPr/>
        </p:nvSpPr>
        <p:spPr bwMode="auto">
          <a:xfrm>
            <a:off x="3260453" y="3762747"/>
            <a:ext cx="1600646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71" name="Rectangle 10"/>
          <p:cNvSpPr>
            <a:spLocks noChangeArrowheads="1"/>
          </p:cNvSpPr>
          <p:nvPr/>
        </p:nvSpPr>
        <p:spPr bwMode="auto">
          <a:xfrm>
            <a:off x="3260453" y="3990455"/>
            <a:ext cx="1600646" cy="228823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72" name="Text Box 11"/>
          <p:cNvSpPr txBox="1">
            <a:spLocks noChangeArrowheads="1"/>
          </p:cNvSpPr>
          <p:nvPr/>
        </p:nvSpPr>
        <p:spPr bwMode="auto">
          <a:xfrm>
            <a:off x="3226966" y="4947047"/>
            <a:ext cx="1662038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6485186" y="2133080"/>
            <a:ext cx="1633017" cy="5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92174" name="Rectangle 13"/>
          <p:cNvSpPr>
            <a:spLocks noChangeArrowheads="1"/>
          </p:cNvSpPr>
          <p:nvPr/>
        </p:nvSpPr>
        <p:spPr bwMode="auto">
          <a:xfrm>
            <a:off x="6605736" y="3172272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7</a:t>
            </a:r>
          </a:p>
        </p:txBody>
      </p:sp>
      <p:sp>
        <p:nvSpPr>
          <p:cNvPr id="92175" name="Rectangle 14"/>
          <p:cNvSpPr>
            <a:spLocks noChangeArrowheads="1"/>
          </p:cNvSpPr>
          <p:nvPr/>
        </p:nvSpPr>
        <p:spPr bwMode="auto">
          <a:xfrm>
            <a:off x="6605736" y="338100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3</a:t>
            </a:r>
          </a:p>
        </p:txBody>
      </p:sp>
      <p:sp>
        <p:nvSpPr>
          <p:cNvPr id="92176" name="Line 15"/>
          <p:cNvSpPr>
            <a:spLocks noChangeShapeType="1"/>
          </p:cNvSpPr>
          <p:nvPr/>
        </p:nvSpPr>
        <p:spPr bwMode="auto">
          <a:xfrm>
            <a:off x="4086448" y="4568652"/>
            <a:ext cx="2527102" cy="1451074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2177" name="Line 16"/>
          <p:cNvSpPr>
            <a:spLocks noChangeShapeType="1"/>
          </p:cNvSpPr>
          <p:nvPr/>
        </p:nvSpPr>
        <p:spPr bwMode="auto">
          <a:xfrm flipV="1">
            <a:off x="4086448" y="3199061"/>
            <a:ext cx="2527102" cy="161292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2178" name="Line 17"/>
          <p:cNvSpPr>
            <a:spLocks noChangeShapeType="1"/>
          </p:cNvSpPr>
          <p:nvPr/>
        </p:nvSpPr>
        <p:spPr bwMode="auto">
          <a:xfrm flipV="1">
            <a:off x="4112121" y="2970238"/>
            <a:ext cx="2501429" cy="69874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2179" name="Line 18"/>
          <p:cNvSpPr>
            <a:spLocks noChangeShapeType="1"/>
          </p:cNvSpPr>
          <p:nvPr/>
        </p:nvSpPr>
        <p:spPr bwMode="auto">
          <a:xfrm flipV="1">
            <a:off x="4060776" y="2741414"/>
            <a:ext cx="2552775" cy="702097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2180" name="Text Box 19"/>
          <p:cNvSpPr txBox="1">
            <a:spLocks noChangeArrowheads="1"/>
          </p:cNvSpPr>
          <p:nvPr/>
        </p:nvSpPr>
        <p:spPr bwMode="auto">
          <a:xfrm>
            <a:off x="6548810" y="4131097"/>
            <a:ext cx="15247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92181" name="Rectangle 20"/>
          <p:cNvSpPr>
            <a:spLocks noChangeArrowheads="1"/>
          </p:cNvSpPr>
          <p:nvPr/>
        </p:nvSpPr>
        <p:spPr bwMode="auto">
          <a:xfrm>
            <a:off x="2955727" y="4448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82" name="Rectangle 21"/>
          <p:cNvSpPr>
            <a:spLocks noChangeArrowheads="1"/>
          </p:cNvSpPr>
          <p:nvPr/>
        </p:nvSpPr>
        <p:spPr bwMode="auto">
          <a:xfrm>
            <a:off x="2955727" y="4676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83" name="Rectangle 22"/>
          <p:cNvSpPr>
            <a:spLocks noChangeArrowheads="1"/>
          </p:cNvSpPr>
          <p:nvPr/>
        </p:nvSpPr>
        <p:spPr bwMode="auto">
          <a:xfrm>
            <a:off x="2955727" y="4219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84" name="Rectangle 23"/>
          <p:cNvSpPr>
            <a:spLocks noChangeArrowheads="1"/>
          </p:cNvSpPr>
          <p:nvPr/>
        </p:nvSpPr>
        <p:spPr bwMode="auto">
          <a:xfrm>
            <a:off x="2955727" y="3076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85" name="Rectangle 24"/>
          <p:cNvSpPr>
            <a:spLocks noChangeArrowheads="1"/>
          </p:cNvSpPr>
          <p:nvPr/>
        </p:nvSpPr>
        <p:spPr bwMode="auto">
          <a:xfrm>
            <a:off x="2955727" y="3305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86" name="Rectangle 25"/>
          <p:cNvSpPr>
            <a:spLocks noChangeArrowheads="1"/>
          </p:cNvSpPr>
          <p:nvPr/>
        </p:nvSpPr>
        <p:spPr bwMode="auto">
          <a:xfrm>
            <a:off x="2955727" y="3533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87" name="Rectangle 26"/>
          <p:cNvSpPr>
            <a:spLocks noChangeArrowheads="1"/>
          </p:cNvSpPr>
          <p:nvPr/>
        </p:nvSpPr>
        <p:spPr bwMode="auto">
          <a:xfrm>
            <a:off x="2955727" y="3762747"/>
            <a:ext cx="304726" cy="227707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88" name="Rectangle 27"/>
          <p:cNvSpPr>
            <a:spLocks noChangeArrowheads="1"/>
          </p:cNvSpPr>
          <p:nvPr/>
        </p:nvSpPr>
        <p:spPr bwMode="auto">
          <a:xfrm>
            <a:off x="2955727" y="3990455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189" name="Text Box 28"/>
          <p:cNvSpPr txBox="1">
            <a:spLocks noChangeArrowheads="1"/>
          </p:cNvSpPr>
          <p:nvPr/>
        </p:nvSpPr>
        <p:spPr bwMode="auto">
          <a:xfrm>
            <a:off x="2726904" y="2771552"/>
            <a:ext cx="686469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92190" name="Text Box 29"/>
          <p:cNvSpPr txBox="1">
            <a:spLocks noChangeArrowheads="1"/>
          </p:cNvSpPr>
          <p:nvPr/>
        </p:nvSpPr>
        <p:spPr bwMode="auto">
          <a:xfrm>
            <a:off x="2963540" y="304614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2191" name="Text Box 30"/>
          <p:cNvSpPr txBox="1">
            <a:spLocks noChangeArrowheads="1"/>
          </p:cNvSpPr>
          <p:nvPr/>
        </p:nvSpPr>
        <p:spPr bwMode="auto">
          <a:xfrm>
            <a:off x="2965773" y="327942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2192" name="Text Box 31"/>
          <p:cNvSpPr txBox="1">
            <a:spLocks noChangeArrowheads="1"/>
          </p:cNvSpPr>
          <p:nvPr/>
        </p:nvSpPr>
        <p:spPr bwMode="auto">
          <a:xfrm>
            <a:off x="2963540" y="374488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2193" name="Text Box 32"/>
          <p:cNvSpPr txBox="1">
            <a:spLocks noChangeArrowheads="1"/>
          </p:cNvSpPr>
          <p:nvPr/>
        </p:nvSpPr>
        <p:spPr bwMode="auto">
          <a:xfrm>
            <a:off x="2965773" y="3952504"/>
            <a:ext cx="272355" cy="30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2194" name="Text Box 33"/>
          <p:cNvSpPr txBox="1">
            <a:spLocks noChangeArrowheads="1"/>
          </p:cNvSpPr>
          <p:nvPr/>
        </p:nvSpPr>
        <p:spPr bwMode="auto">
          <a:xfrm>
            <a:off x="2963540" y="4191372"/>
            <a:ext cx="273091" cy="3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2195" name="Text Box 34"/>
          <p:cNvSpPr txBox="1">
            <a:spLocks noChangeArrowheads="1"/>
          </p:cNvSpPr>
          <p:nvPr/>
        </p:nvSpPr>
        <p:spPr bwMode="auto">
          <a:xfrm>
            <a:off x="2965773" y="4651252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2196" name="Text Box 35"/>
          <p:cNvSpPr txBox="1">
            <a:spLocks noChangeArrowheads="1"/>
          </p:cNvSpPr>
          <p:nvPr/>
        </p:nvSpPr>
        <p:spPr bwMode="auto">
          <a:xfrm>
            <a:off x="2963540" y="4417963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2197" name="Text Box 36"/>
          <p:cNvSpPr txBox="1">
            <a:spLocks noChangeArrowheads="1"/>
          </p:cNvSpPr>
          <p:nvPr/>
        </p:nvSpPr>
        <p:spPr bwMode="auto">
          <a:xfrm>
            <a:off x="2965773" y="351160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2198" name="Text Box 37"/>
          <p:cNvSpPr txBox="1">
            <a:spLocks noChangeArrowheads="1"/>
          </p:cNvSpPr>
          <p:nvPr/>
        </p:nvSpPr>
        <p:spPr bwMode="auto">
          <a:xfrm>
            <a:off x="3326309" y="2282652"/>
            <a:ext cx="1342802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92199" name="Text Box 38"/>
          <p:cNvSpPr txBox="1">
            <a:spLocks noChangeArrowheads="1"/>
          </p:cNvSpPr>
          <p:nvPr/>
        </p:nvSpPr>
        <p:spPr bwMode="auto">
          <a:xfrm>
            <a:off x="2347392" y="3011537"/>
            <a:ext cx="64293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92200" name="Text Box 39"/>
          <p:cNvSpPr txBox="1">
            <a:spLocks noChangeArrowheads="1"/>
          </p:cNvSpPr>
          <p:nvPr/>
        </p:nvSpPr>
        <p:spPr bwMode="auto">
          <a:xfrm>
            <a:off x="2346276" y="4624462"/>
            <a:ext cx="641822" cy="33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92201" name="Text Box 40"/>
          <p:cNvSpPr txBox="1">
            <a:spLocks noChangeArrowheads="1"/>
          </p:cNvSpPr>
          <p:nvPr/>
        </p:nvSpPr>
        <p:spPr bwMode="auto">
          <a:xfrm>
            <a:off x="7970863" y="2681139"/>
            <a:ext cx="550292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92202" name="Rectangle 41"/>
          <p:cNvSpPr>
            <a:spLocks noChangeArrowheads="1"/>
          </p:cNvSpPr>
          <p:nvPr/>
        </p:nvSpPr>
        <p:spPr bwMode="auto">
          <a:xfrm>
            <a:off x="6605736" y="2946797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2</a:t>
            </a:r>
          </a:p>
        </p:txBody>
      </p:sp>
      <p:sp>
        <p:nvSpPr>
          <p:cNvPr id="92203" name="Rectangle 42"/>
          <p:cNvSpPr>
            <a:spLocks noChangeArrowheads="1"/>
          </p:cNvSpPr>
          <p:nvPr/>
        </p:nvSpPr>
        <p:spPr bwMode="auto">
          <a:xfrm>
            <a:off x="6605736" y="271797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1</a:t>
            </a:r>
          </a:p>
        </p:txBody>
      </p:sp>
      <p:sp>
        <p:nvSpPr>
          <p:cNvPr id="92204" name="Oval 43"/>
          <p:cNvSpPr>
            <a:spLocks noChangeArrowheads="1"/>
          </p:cNvSpPr>
          <p:nvPr/>
        </p:nvSpPr>
        <p:spPr bwMode="auto">
          <a:xfrm>
            <a:off x="4035103" y="4775151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205" name="Oval 44"/>
          <p:cNvSpPr>
            <a:spLocks noChangeArrowheads="1"/>
          </p:cNvSpPr>
          <p:nvPr/>
        </p:nvSpPr>
        <p:spPr bwMode="auto">
          <a:xfrm>
            <a:off x="4035103" y="4546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206" name="Oval 45"/>
          <p:cNvSpPr>
            <a:spLocks noChangeArrowheads="1"/>
          </p:cNvSpPr>
          <p:nvPr/>
        </p:nvSpPr>
        <p:spPr bwMode="auto">
          <a:xfrm>
            <a:off x="4035103" y="3638848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207" name="Oval 46"/>
          <p:cNvSpPr>
            <a:spLocks noChangeArrowheads="1"/>
          </p:cNvSpPr>
          <p:nvPr/>
        </p:nvSpPr>
        <p:spPr bwMode="auto">
          <a:xfrm>
            <a:off x="4035103" y="3403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208" name="Text Box 47"/>
          <p:cNvSpPr txBox="1">
            <a:spLocks noChangeArrowheads="1"/>
          </p:cNvSpPr>
          <p:nvPr/>
        </p:nvSpPr>
        <p:spPr bwMode="auto">
          <a:xfrm>
            <a:off x="7983141" y="3341935"/>
            <a:ext cx="55140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92209" name="Rectangle 48"/>
          <p:cNvSpPr>
            <a:spLocks noChangeArrowheads="1"/>
          </p:cNvSpPr>
          <p:nvPr/>
        </p:nvSpPr>
        <p:spPr bwMode="auto">
          <a:xfrm>
            <a:off x="6613550" y="4759523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92210" name="Rectangle 49"/>
          <p:cNvSpPr>
            <a:spLocks noChangeArrowheads="1"/>
          </p:cNvSpPr>
          <p:nvPr/>
        </p:nvSpPr>
        <p:spPr bwMode="auto">
          <a:xfrm>
            <a:off x="6613550" y="5070947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92211" name="Rectangle 50"/>
          <p:cNvSpPr>
            <a:spLocks noChangeArrowheads="1"/>
          </p:cNvSpPr>
          <p:nvPr/>
        </p:nvSpPr>
        <p:spPr bwMode="auto">
          <a:xfrm>
            <a:off x="6613550" y="5691560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92212" name="Rectangle 51"/>
          <p:cNvSpPr>
            <a:spLocks noChangeArrowheads="1"/>
          </p:cNvSpPr>
          <p:nvPr/>
        </p:nvSpPr>
        <p:spPr bwMode="auto">
          <a:xfrm>
            <a:off x="6613550" y="6000750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92213" name="Rectangle 52"/>
          <p:cNvSpPr>
            <a:spLocks noChangeArrowheads="1"/>
          </p:cNvSpPr>
          <p:nvPr/>
        </p:nvSpPr>
        <p:spPr bwMode="auto">
          <a:xfrm>
            <a:off x="6613550" y="6312174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92214" name="Oval 53"/>
          <p:cNvSpPr>
            <a:spLocks noChangeArrowheads="1"/>
          </p:cNvSpPr>
          <p:nvPr/>
        </p:nvSpPr>
        <p:spPr bwMode="auto">
          <a:xfrm>
            <a:off x="4035103" y="3847580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215" name="Line 54"/>
          <p:cNvSpPr>
            <a:spLocks noChangeShapeType="1"/>
          </p:cNvSpPr>
          <p:nvPr/>
        </p:nvSpPr>
        <p:spPr bwMode="auto">
          <a:xfrm>
            <a:off x="4079752" y="4087565"/>
            <a:ext cx="2533799" cy="160399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2216" name="Oval 55"/>
          <p:cNvSpPr>
            <a:spLocks noChangeArrowheads="1"/>
          </p:cNvSpPr>
          <p:nvPr/>
        </p:nvSpPr>
        <p:spPr bwMode="auto">
          <a:xfrm>
            <a:off x="4035103" y="4057427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2217" name="Line 56"/>
          <p:cNvSpPr>
            <a:spLocks noChangeShapeType="1"/>
          </p:cNvSpPr>
          <p:nvPr/>
        </p:nvSpPr>
        <p:spPr bwMode="auto">
          <a:xfrm flipV="1">
            <a:off x="4086448" y="3443511"/>
            <a:ext cx="2527102" cy="43309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2218" name="Rectangle 57"/>
          <p:cNvSpPr>
            <a:spLocks noChangeArrowheads="1"/>
          </p:cNvSpPr>
          <p:nvPr/>
        </p:nvSpPr>
        <p:spPr bwMode="auto">
          <a:xfrm>
            <a:off x="6613550" y="5380137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92219" name="Rectangle 58"/>
          <p:cNvSpPr>
            <a:spLocks noChangeArrowheads="1"/>
          </p:cNvSpPr>
          <p:nvPr/>
        </p:nvSpPr>
        <p:spPr bwMode="auto">
          <a:xfrm>
            <a:off x="457646" y="2514824"/>
            <a:ext cx="1599531" cy="242217"/>
          </a:xfrm>
          <a:prstGeom prst="rect">
            <a:avLst/>
          </a:prstGeom>
          <a:solidFill>
            <a:srgbClr val="F2F2F2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Virtual address</a:t>
            </a:r>
          </a:p>
        </p:txBody>
      </p:sp>
      <p:cxnSp>
        <p:nvCxnSpPr>
          <p:cNvPr id="60" name="Shape 59"/>
          <p:cNvCxnSpPr>
            <a:stCxn id="92219" idx="2"/>
          </p:cNvCxnSpPr>
          <p:nvPr/>
        </p:nvCxnSpPr>
        <p:spPr bwMode="auto">
          <a:xfrm rot="16200000" flipH="1">
            <a:off x="1461679" y="2553333"/>
            <a:ext cx="786929" cy="1194346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36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86520" y="3500280"/>
              <a:ext cx="4222080" cy="763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200" y="3485880"/>
                <a:ext cx="4247640" cy="7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726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8029" y="360537"/>
            <a:ext cx="8282285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Handling Page Fault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9191" y="1147465"/>
            <a:ext cx="8307958" cy="757908"/>
          </a:xfrm>
        </p:spPr>
        <p:txBody>
          <a:bodyPr lIns="91421" tIns="45711" rIns="91421" bIns="45711">
            <a:normAutofit fontScale="70000" lnSpcReduction="20000"/>
          </a:bodyPr>
          <a:lstStyle/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Page miss causes page fault (an exception)</a:t>
            </a:r>
          </a:p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Page fault handler selects a victim to be evicted (here VP 4)</a:t>
            </a:r>
          </a:p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100"/>
              <a:t>Offending instruction is restarted: page hit!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3260453" y="4448101"/>
            <a:ext cx="1600646" cy="228823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3260453" y="4676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3260453" y="4219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3191" name="Rectangle 6"/>
          <p:cNvSpPr>
            <a:spLocks noChangeArrowheads="1"/>
          </p:cNvSpPr>
          <p:nvPr/>
        </p:nvSpPr>
        <p:spPr bwMode="auto">
          <a:xfrm>
            <a:off x="3260453" y="3076277"/>
            <a:ext cx="1600646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3192" name="Rectangle 7"/>
          <p:cNvSpPr>
            <a:spLocks noChangeArrowheads="1"/>
          </p:cNvSpPr>
          <p:nvPr/>
        </p:nvSpPr>
        <p:spPr bwMode="auto">
          <a:xfrm>
            <a:off x="3260453" y="3305101"/>
            <a:ext cx="1600646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193" name="Rectangle 8"/>
          <p:cNvSpPr>
            <a:spLocks noChangeArrowheads="1"/>
          </p:cNvSpPr>
          <p:nvPr/>
        </p:nvSpPr>
        <p:spPr bwMode="auto">
          <a:xfrm>
            <a:off x="3260453" y="3533924"/>
            <a:ext cx="1600646" cy="228824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194" name="Rectangle 9"/>
          <p:cNvSpPr>
            <a:spLocks noChangeArrowheads="1"/>
          </p:cNvSpPr>
          <p:nvPr/>
        </p:nvSpPr>
        <p:spPr bwMode="auto">
          <a:xfrm>
            <a:off x="3260453" y="3762747"/>
            <a:ext cx="1600646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195" name="Rectangle 10"/>
          <p:cNvSpPr>
            <a:spLocks noChangeArrowheads="1"/>
          </p:cNvSpPr>
          <p:nvPr/>
        </p:nvSpPr>
        <p:spPr bwMode="auto">
          <a:xfrm>
            <a:off x="3260453" y="3990455"/>
            <a:ext cx="1600646" cy="228823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196" name="Text Box 11"/>
          <p:cNvSpPr txBox="1">
            <a:spLocks noChangeArrowheads="1"/>
          </p:cNvSpPr>
          <p:nvPr/>
        </p:nvSpPr>
        <p:spPr bwMode="auto">
          <a:xfrm>
            <a:off x="3226966" y="4947047"/>
            <a:ext cx="1662038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93197" name="Text Box 12"/>
          <p:cNvSpPr txBox="1">
            <a:spLocks noChangeArrowheads="1"/>
          </p:cNvSpPr>
          <p:nvPr/>
        </p:nvSpPr>
        <p:spPr bwMode="auto">
          <a:xfrm>
            <a:off x="6485186" y="2133080"/>
            <a:ext cx="1633017" cy="57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93198" name="Rectangle 13"/>
          <p:cNvSpPr>
            <a:spLocks noChangeArrowheads="1"/>
          </p:cNvSpPr>
          <p:nvPr/>
        </p:nvSpPr>
        <p:spPr bwMode="auto">
          <a:xfrm>
            <a:off x="6605736" y="3172272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7</a:t>
            </a:r>
          </a:p>
        </p:txBody>
      </p:sp>
      <p:sp>
        <p:nvSpPr>
          <p:cNvPr id="93199" name="Rectangle 14"/>
          <p:cNvSpPr>
            <a:spLocks noChangeArrowheads="1"/>
          </p:cNvSpPr>
          <p:nvPr/>
        </p:nvSpPr>
        <p:spPr bwMode="auto">
          <a:xfrm>
            <a:off x="6605736" y="338100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3</a:t>
            </a:r>
          </a:p>
        </p:txBody>
      </p:sp>
      <p:sp>
        <p:nvSpPr>
          <p:cNvPr id="93200" name="Line 15"/>
          <p:cNvSpPr>
            <a:spLocks noChangeShapeType="1"/>
          </p:cNvSpPr>
          <p:nvPr/>
        </p:nvSpPr>
        <p:spPr bwMode="auto">
          <a:xfrm>
            <a:off x="4086448" y="4568652"/>
            <a:ext cx="2527102" cy="1451074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3201" name="Line 16"/>
          <p:cNvSpPr>
            <a:spLocks noChangeShapeType="1"/>
          </p:cNvSpPr>
          <p:nvPr/>
        </p:nvSpPr>
        <p:spPr bwMode="auto">
          <a:xfrm flipV="1">
            <a:off x="4086448" y="3199061"/>
            <a:ext cx="2527102" cy="161292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3202" name="Line 17"/>
          <p:cNvSpPr>
            <a:spLocks noChangeShapeType="1"/>
          </p:cNvSpPr>
          <p:nvPr/>
        </p:nvSpPr>
        <p:spPr bwMode="auto">
          <a:xfrm flipV="1">
            <a:off x="4112121" y="2970238"/>
            <a:ext cx="2501429" cy="69874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3203" name="Line 18"/>
          <p:cNvSpPr>
            <a:spLocks noChangeShapeType="1"/>
          </p:cNvSpPr>
          <p:nvPr/>
        </p:nvSpPr>
        <p:spPr bwMode="auto">
          <a:xfrm flipV="1">
            <a:off x="4060776" y="2741414"/>
            <a:ext cx="2552775" cy="702097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3204" name="Text Box 19"/>
          <p:cNvSpPr txBox="1">
            <a:spLocks noChangeArrowheads="1"/>
          </p:cNvSpPr>
          <p:nvPr/>
        </p:nvSpPr>
        <p:spPr bwMode="auto">
          <a:xfrm>
            <a:off x="6548810" y="4131097"/>
            <a:ext cx="15247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93205" name="Rectangle 20"/>
          <p:cNvSpPr>
            <a:spLocks noChangeArrowheads="1"/>
          </p:cNvSpPr>
          <p:nvPr/>
        </p:nvSpPr>
        <p:spPr bwMode="auto">
          <a:xfrm>
            <a:off x="2955727" y="4448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06" name="Rectangle 21"/>
          <p:cNvSpPr>
            <a:spLocks noChangeArrowheads="1"/>
          </p:cNvSpPr>
          <p:nvPr/>
        </p:nvSpPr>
        <p:spPr bwMode="auto">
          <a:xfrm>
            <a:off x="2955727" y="4676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07" name="Rectangle 22"/>
          <p:cNvSpPr>
            <a:spLocks noChangeArrowheads="1"/>
          </p:cNvSpPr>
          <p:nvPr/>
        </p:nvSpPr>
        <p:spPr bwMode="auto">
          <a:xfrm>
            <a:off x="2955727" y="4219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08" name="Rectangle 23"/>
          <p:cNvSpPr>
            <a:spLocks noChangeArrowheads="1"/>
          </p:cNvSpPr>
          <p:nvPr/>
        </p:nvSpPr>
        <p:spPr bwMode="auto">
          <a:xfrm>
            <a:off x="2955727" y="3076277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09" name="Rectangle 24"/>
          <p:cNvSpPr>
            <a:spLocks noChangeArrowheads="1"/>
          </p:cNvSpPr>
          <p:nvPr/>
        </p:nvSpPr>
        <p:spPr bwMode="auto">
          <a:xfrm>
            <a:off x="2955727" y="3305101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10" name="Rectangle 25"/>
          <p:cNvSpPr>
            <a:spLocks noChangeArrowheads="1"/>
          </p:cNvSpPr>
          <p:nvPr/>
        </p:nvSpPr>
        <p:spPr bwMode="auto">
          <a:xfrm>
            <a:off x="2955727" y="3533924"/>
            <a:ext cx="304726" cy="228824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11" name="Rectangle 26"/>
          <p:cNvSpPr>
            <a:spLocks noChangeArrowheads="1"/>
          </p:cNvSpPr>
          <p:nvPr/>
        </p:nvSpPr>
        <p:spPr bwMode="auto">
          <a:xfrm>
            <a:off x="2955727" y="3762747"/>
            <a:ext cx="304726" cy="227707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12" name="Rectangle 27"/>
          <p:cNvSpPr>
            <a:spLocks noChangeArrowheads="1"/>
          </p:cNvSpPr>
          <p:nvPr/>
        </p:nvSpPr>
        <p:spPr bwMode="auto">
          <a:xfrm>
            <a:off x="2955727" y="3990455"/>
            <a:ext cx="304726" cy="228823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13" name="Text Box 28"/>
          <p:cNvSpPr txBox="1">
            <a:spLocks noChangeArrowheads="1"/>
          </p:cNvSpPr>
          <p:nvPr/>
        </p:nvSpPr>
        <p:spPr bwMode="auto">
          <a:xfrm>
            <a:off x="2726904" y="2771552"/>
            <a:ext cx="686469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93214" name="Text Box 29"/>
          <p:cNvSpPr txBox="1">
            <a:spLocks noChangeArrowheads="1"/>
          </p:cNvSpPr>
          <p:nvPr/>
        </p:nvSpPr>
        <p:spPr bwMode="auto">
          <a:xfrm>
            <a:off x="2963540" y="304614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3215" name="Text Box 30"/>
          <p:cNvSpPr txBox="1">
            <a:spLocks noChangeArrowheads="1"/>
          </p:cNvSpPr>
          <p:nvPr/>
        </p:nvSpPr>
        <p:spPr bwMode="auto">
          <a:xfrm>
            <a:off x="2965773" y="327942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3216" name="Text Box 31"/>
          <p:cNvSpPr txBox="1">
            <a:spLocks noChangeArrowheads="1"/>
          </p:cNvSpPr>
          <p:nvPr/>
        </p:nvSpPr>
        <p:spPr bwMode="auto">
          <a:xfrm>
            <a:off x="2963540" y="3744888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3217" name="Text Box 32"/>
          <p:cNvSpPr txBox="1">
            <a:spLocks noChangeArrowheads="1"/>
          </p:cNvSpPr>
          <p:nvPr/>
        </p:nvSpPr>
        <p:spPr bwMode="auto">
          <a:xfrm>
            <a:off x="2965773" y="3952504"/>
            <a:ext cx="272355" cy="30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3218" name="Text Box 33"/>
          <p:cNvSpPr txBox="1">
            <a:spLocks noChangeArrowheads="1"/>
          </p:cNvSpPr>
          <p:nvPr/>
        </p:nvSpPr>
        <p:spPr bwMode="auto">
          <a:xfrm>
            <a:off x="2963540" y="4191372"/>
            <a:ext cx="273091" cy="3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3219" name="Text Box 34"/>
          <p:cNvSpPr txBox="1">
            <a:spLocks noChangeArrowheads="1"/>
          </p:cNvSpPr>
          <p:nvPr/>
        </p:nvSpPr>
        <p:spPr bwMode="auto">
          <a:xfrm>
            <a:off x="2965773" y="4651252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3220" name="Text Box 35"/>
          <p:cNvSpPr txBox="1">
            <a:spLocks noChangeArrowheads="1"/>
          </p:cNvSpPr>
          <p:nvPr/>
        </p:nvSpPr>
        <p:spPr bwMode="auto">
          <a:xfrm>
            <a:off x="2963540" y="4417963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93221" name="Text Box 36"/>
          <p:cNvSpPr txBox="1">
            <a:spLocks noChangeArrowheads="1"/>
          </p:cNvSpPr>
          <p:nvPr/>
        </p:nvSpPr>
        <p:spPr bwMode="auto">
          <a:xfrm>
            <a:off x="2965773" y="3511600"/>
            <a:ext cx="27123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93222" name="Text Box 37"/>
          <p:cNvSpPr txBox="1">
            <a:spLocks noChangeArrowheads="1"/>
          </p:cNvSpPr>
          <p:nvPr/>
        </p:nvSpPr>
        <p:spPr bwMode="auto">
          <a:xfrm>
            <a:off x="3326309" y="2282652"/>
            <a:ext cx="1342802" cy="8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</a:pPr>
            <a:r>
              <a:rPr lang="en-GB" sz="1600" b="1" i="1">
                <a:solidFill>
                  <a:srgbClr val="595959"/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93223" name="Text Box 38"/>
          <p:cNvSpPr txBox="1">
            <a:spLocks noChangeArrowheads="1"/>
          </p:cNvSpPr>
          <p:nvPr/>
        </p:nvSpPr>
        <p:spPr bwMode="auto">
          <a:xfrm>
            <a:off x="2347392" y="3011537"/>
            <a:ext cx="64293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93224" name="Text Box 39"/>
          <p:cNvSpPr txBox="1">
            <a:spLocks noChangeArrowheads="1"/>
          </p:cNvSpPr>
          <p:nvPr/>
        </p:nvSpPr>
        <p:spPr bwMode="auto">
          <a:xfrm>
            <a:off x="2346276" y="4624462"/>
            <a:ext cx="641822" cy="33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93225" name="Text Box 40"/>
          <p:cNvSpPr txBox="1">
            <a:spLocks noChangeArrowheads="1"/>
          </p:cNvSpPr>
          <p:nvPr/>
        </p:nvSpPr>
        <p:spPr bwMode="auto">
          <a:xfrm>
            <a:off x="7970863" y="2681139"/>
            <a:ext cx="550292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93226" name="Rectangle 41"/>
          <p:cNvSpPr>
            <a:spLocks noChangeArrowheads="1"/>
          </p:cNvSpPr>
          <p:nvPr/>
        </p:nvSpPr>
        <p:spPr bwMode="auto">
          <a:xfrm>
            <a:off x="6605736" y="2946797"/>
            <a:ext cx="1379637" cy="227707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2</a:t>
            </a:r>
          </a:p>
        </p:txBody>
      </p:sp>
      <p:sp>
        <p:nvSpPr>
          <p:cNvPr id="93227" name="Rectangle 42"/>
          <p:cNvSpPr>
            <a:spLocks noChangeArrowheads="1"/>
          </p:cNvSpPr>
          <p:nvPr/>
        </p:nvSpPr>
        <p:spPr bwMode="auto">
          <a:xfrm>
            <a:off x="6605736" y="2717974"/>
            <a:ext cx="1379637" cy="228823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VP 1</a:t>
            </a:r>
          </a:p>
        </p:txBody>
      </p:sp>
      <p:sp>
        <p:nvSpPr>
          <p:cNvPr id="93228" name="Oval 43"/>
          <p:cNvSpPr>
            <a:spLocks noChangeArrowheads="1"/>
          </p:cNvSpPr>
          <p:nvPr/>
        </p:nvSpPr>
        <p:spPr bwMode="auto">
          <a:xfrm>
            <a:off x="4035103" y="4775151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29" name="Oval 44"/>
          <p:cNvSpPr>
            <a:spLocks noChangeArrowheads="1"/>
          </p:cNvSpPr>
          <p:nvPr/>
        </p:nvSpPr>
        <p:spPr bwMode="auto">
          <a:xfrm>
            <a:off x="4035103" y="4546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30" name="Oval 45"/>
          <p:cNvSpPr>
            <a:spLocks noChangeArrowheads="1"/>
          </p:cNvSpPr>
          <p:nvPr/>
        </p:nvSpPr>
        <p:spPr bwMode="auto">
          <a:xfrm>
            <a:off x="4035103" y="3638848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31" name="Oval 46"/>
          <p:cNvSpPr>
            <a:spLocks noChangeArrowheads="1"/>
          </p:cNvSpPr>
          <p:nvPr/>
        </p:nvSpPr>
        <p:spPr bwMode="auto">
          <a:xfrm>
            <a:off x="4035103" y="3403328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32" name="Text Box 47"/>
          <p:cNvSpPr txBox="1">
            <a:spLocks noChangeArrowheads="1"/>
          </p:cNvSpPr>
          <p:nvPr/>
        </p:nvSpPr>
        <p:spPr bwMode="auto">
          <a:xfrm>
            <a:off x="7983141" y="3341935"/>
            <a:ext cx="551408" cy="3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 anchor="ctr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sz="1600" b="1">
                <a:solidFill>
                  <a:srgbClr val="595959"/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93233" name="Rectangle 48"/>
          <p:cNvSpPr>
            <a:spLocks noChangeArrowheads="1"/>
          </p:cNvSpPr>
          <p:nvPr/>
        </p:nvSpPr>
        <p:spPr bwMode="auto">
          <a:xfrm>
            <a:off x="6613550" y="4759523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93234" name="Rectangle 49"/>
          <p:cNvSpPr>
            <a:spLocks noChangeArrowheads="1"/>
          </p:cNvSpPr>
          <p:nvPr/>
        </p:nvSpPr>
        <p:spPr bwMode="auto">
          <a:xfrm>
            <a:off x="6613550" y="5070947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93235" name="Rectangle 50"/>
          <p:cNvSpPr>
            <a:spLocks noChangeArrowheads="1"/>
          </p:cNvSpPr>
          <p:nvPr/>
        </p:nvSpPr>
        <p:spPr bwMode="auto">
          <a:xfrm>
            <a:off x="6613550" y="5691560"/>
            <a:ext cx="1379637" cy="227707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93236" name="Rectangle 51"/>
          <p:cNvSpPr>
            <a:spLocks noChangeArrowheads="1"/>
          </p:cNvSpPr>
          <p:nvPr/>
        </p:nvSpPr>
        <p:spPr bwMode="auto">
          <a:xfrm>
            <a:off x="6613550" y="6000750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93237" name="Rectangle 52"/>
          <p:cNvSpPr>
            <a:spLocks noChangeArrowheads="1"/>
          </p:cNvSpPr>
          <p:nvPr/>
        </p:nvSpPr>
        <p:spPr bwMode="auto">
          <a:xfrm>
            <a:off x="6613550" y="6312174"/>
            <a:ext cx="1379637" cy="228823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93238" name="Oval 53"/>
          <p:cNvSpPr>
            <a:spLocks noChangeArrowheads="1"/>
          </p:cNvSpPr>
          <p:nvPr/>
        </p:nvSpPr>
        <p:spPr bwMode="auto">
          <a:xfrm>
            <a:off x="4035103" y="3847580"/>
            <a:ext cx="77018" cy="7701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39" name="Line 54"/>
          <p:cNvSpPr>
            <a:spLocks noChangeShapeType="1"/>
          </p:cNvSpPr>
          <p:nvPr/>
        </p:nvSpPr>
        <p:spPr bwMode="auto">
          <a:xfrm>
            <a:off x="4079752" y="4087565"/>
            <a:ext cx="2533799" cy="160399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3240" name="Oval 55"/>
          <p:cNvSpPr>
            <a:spLocks noChangeArrowheads="1"/>
          </p:cNvSpPr>
          <p:nvPr/>
        </p:nvSpPr>
        <p:spPr bwMode="auto">
          <a:xfrm>
            <a:off x="4035103" y="4057427"/>
            <a:ext cx="77018" cy="75902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3241" name="Line 56"/>
          <p:cNvSpPr>
            <a:spLocks noChangeShapeType="1"/>
          </p:cNvSpPr>
          <p:nvPr/>
        </p:nvSpPr>
        <p:spPr bwMode="auto">
          <a:xfrm flipV="1">
            <a:off x="4086448" y="3443511"/>
            <a:ext cx="2527102" cy="43309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93242" name="Rectangle 57"/>
          <p:cNvSpPr>
            <a:spLocks noChangeArrowheads="1"/>
          </p:cNvSpPr>
          <p:nvPr/>
        </p:nvSpPr>
        <p:spPr bwMode="auto">
          <a:xfrm>
            <a:off x="6613550" y="5380137"/>
            <a:ext cx="1379637" cy="228824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93243" name="Rectangle 58"/>
          <p:cNvSpPr>
            <a:spLocks noChangeArrowheads="1"/>
          </p:cNvSpPr>
          <p:nvPr/>
        </p:nvSpPr>
        <p:spPr bwMode="auto">
          <a:xfrm>
            <a:off x="457646" y="2514824"/>
            <a:ext cx="1599531" cy="242217"/>
          </a:xfrm>
          <a:prstGeom prst="rect">
            <a:avLst/>
          </a:prstGeom>
          <a:solidFill>
            <a:srgbClr val="F2F2F2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Virtual address</a:t>
            </a:r>
          </a:p>
        </p:txBody>
      </p:sp>
      <p:cxnSp>
        <p:nvCxnSpPr>
          <p:cNvPr id="93244" name="Shape 62"/>
          <p:cNvCxnSpPr>
            <a:cxnSpLocks noChangeShapeType="1"/>
            <a:stCxn id="93243" idx="2"/>
            <a:endCxn id="93211" idx="1"/>
          </p:cNvCxnSpPr>
          <p:nvPr/>
        </p:nvCxnSpPr>
        <p:spPr bwMode="auto">
          <a:xfrm rot="16200000" flipH="1">
            <a:off x="1543720" y="2471292"/>
            <a:ext cx="1119560" cy="1691059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37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16240" y="4201920"/>
              <a:ext cx="2980800" cy="238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920" y="4187520"/>
                <a:ext cx="3009240" cy="2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580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 idx="4294967295"/>
          </p:nvPr>
        </p:nvSpPr>
        <p:spPr>
          <a:xfrm>
            <a:off x="357187" y="444253"/>
            <a:ext cx="7591351" cy="762372"/>
          </a:xfrm>
        </p:spPr>
        <p:txBody>
          <a:bodyPr lIns="91421" tIns="45711" rIns="91421" bIns="45711">
            <a:normAutofit fontScale="90000"/>
          </a:bodyPr>
          <a:lstStyle/>
          <a:p>
            <a:pPr eaLnBrk="1" hangingPunct="1"/>
            <a:r>
              <a:rPr lang="en-US" smtClean="0"/>
              <a:t>Address Translation With a Page Table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52701" y="1839516"/>
            <a:ext cx="2514824" cy="304726"/>
          </a:xfrm>
          <a:prstGeom prst="rect">
            <a:avLst/>
          </a:prstGeom>
          <a:solidFill>
            <a:srgbClr val="F2F2F2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400" b="1">
                <a:latin typeface="Calibri" pitchFamily="34" charset="0"/>
              </a:rPr>
              <a:t>Virtual page number (VPN)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67525" y="1839516"/>
            <a:ext cx="2133079" cy="304726"/>
          </a:xfrm>
          <a:prstGeom prst="rect">
            <a:avLst/>
          </a:prstGeom>
          <a:solidFill>
            <a:srgbClr val="D6D6F5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400" b="1">
                <a:latin typeface="Calibri" pitchFamily="34" charset="0"/>
              </a:rPr>
              <a:t>Virtual page offset (VPO)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52701" y="3211340"/>
            <a:ext cx="2514824" cy="3047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72074" y="3211340"/>
            <a:ext cx="380628" cy="3047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52701" y="3516064"/>
            <a:ext cx="2514824" cy="304726"/>
          </a:xfrm>
          <a:prstGeom prst="rect">
            <a:avLst/>
          </a:prstGeom>
          <a:solidFill>
            <a:srgbClr val="D5F1CF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72074" y="3516064"/>
            <a:ext cx="380628" cy="304726"/>
          </a:xfrm>
          <a:prstGeom prst="rect">
            <a:avLst/>
          </a:prstGeom>
          <a:solidFill>
            <a:srgbClr val="8DBA84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52701" y="3820791"/>
            <a:ext cx="2514824" cy="3047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72074" y="3820791"/>
            <a:ext cx="380628" cy="3047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52701" y="4125516"/>
            <a:ext cx="2514824" cy="30472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2074" y="4125516"/>
            <a:ext cx="380628" cy="30472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752701" y="5726162"/>
            <a:ext cx="2514824" cy="304726"/>
          </a:xfrm>
          <a:prstGeom prst="rect">
            <a:avLst/>
          </a:prstGeom>
          <a:solidFill>
            <a:srgbClr val="D5F1CF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400" b="1"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7525" y="5726162"/>
            <a:ext cx="2133079" cy="304726"/>
          </a:xfrm>
          <a:prstGeom prst="rect">
            <a:avLst/>
          </a:prstGeom>
          <a:solidFill>
            <a:srgbClr val="D6D6F5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400" b="1">
                <a:latin typeface="Calibri" pitchFamily="34" charset="0"/>
              </a:rPr>
              <a:t>Physical page offset (PPO)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654475" y="1458888"/>
            <a:ext cx="1641947" cy="3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 i="1">
                <a:solidFill>
                  <a:srgbClr val="7F7F7F"/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76799" y="6030888"/>
            <a:ext cx="1762497" cy="3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 i="1">
                <a:solidFill>
                  <a:srgbClr val="7F7F7F"/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286125" y="2940100"/>
            <a:ext cx="560338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21250" y="2940100"/>
            <a:ext cx="2264792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cxnSpLocks noChangeShapeType="1"/>
            <a:stCxn id="3" idx="1"/>
            <a:endCxn id="8" idx="1"/>
          </p:cNvCxnSpPr>
          <p:nvPr/>
        </p:nvCxnSpPr>
        <p:spPr bwMode="auto">
          <a:xfrm rot="10800000" flipV="1">
            <a:off x="3372074" y="1992437"/>
            <a:ext cx="380628" cy="1676549"/>
          </a:xfrm>
          <a:prstGeom prst="bentConnector3">
            <a:avLst>
              <a:gd name="adj1" fmla="val 142227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4" idx="2"/>
            <a:endCxn id="14" idx="0"/>
          </p:cNvCxnSpPr>
          <p:nvPr/>
        </p:nvCxnSpPr>
        <p:spPr bwMode="auto">
          <a:xfrm>
            <a:off x="7334622" y="2144242"/>
            <a:ext cx="0" cy="358192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  <a:stCxn id="7" idx="2"/>
            <a:endCxn id="13" idx="0"/>
          </p:cNvCxnSpPr>
          <p:nvPr/>
        </p:nvCxnSpPr>
        <p:spPr bwMode="auto">
          <a:xfrm>
            <a:off x="5010671" y="3820790"/>
            <a:ext cx="0" cy="190537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4298" y="1633017"/>
            <a:ext cx="1523628" cy="719956"/>
          </a:xfrm>
          <a:prstGeom prst="rect">
            <a:avLst/>
          </a:prstGeom>
          <a:solidFill>
            <a:srgbClr val="F1C7C7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400" b="1">
                <a:latin typeface="Calibri" pitchFamily="34" charset="0"/>
              </a:rPr>
              <a:t>Page table </a:t>
            </a:r>
            <a:br>
              <a:rPr lang="en-US" sz="1400" b="1">
                <a:latin typeface="Calibri" pitchFamily="34" charset="0"/>
              </a:rPr>
            </a:br>
            <a:r>
              <a:rPr lang="en-US" sz="1400" b="1">
                <a:latin typeface="Calibri" pitchFamily="34" charset="0"/>
              </a:rPr>
              <a:t>base register</a:t>
            </a:r>
          </a:p>
          <a:p>
            <a:pPr algn="ctr" defTabSz="914145" eaLnBrk="0" hangingPunct="0"/>
            <a:r>
              <a:rPr lang="en-US" sz="1400" b="1"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>
            <a:cxnSpLocks noChangeShapeType="1"/>
          </p:cNvCxnSpPr>
          <p:nvPr/>
        </p:nvCxnSpPr>
        <p:spPr bwMode="auto">
          <a:xfrm rot="10800000" flipV="1">
            <a:off x="2214563" y="3643312"/>
            <a:ext cx="1312664" cy="1178719"/>
          </a:xfrm>
          <a:prstGeom prst="bentConnector3">
            <a:avLst>
              <a:gd name="adj1" fmla="val -6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hape 39"/>
          <p:cNvCxnSpPr>
            <a:cxnSpLocks noChangeShapeType="1"/>
            <a:stCxn id="36" idx="2"/>
            <a:endCxn id="6" idx="1"/>
          </p:cNvCxnSpPr>
          <p:nvPr/>
        </p:nvCxnSpPr>
        <p:spPr bwMode="auto">
          <a:xfrm rot="16200000" flipH="1">
            <a:off x="1788729" y="1780915"/>
            <a:ext cx="1011287" cy="2155404"/>
          </a:xfrm>
          <a:prstGeom prst="bentConnector2">
            <a:avLst/>
          </a:prstGeom>
          <a:noFill/>
          <a:ln w="25400" algn="ctr">
            <a:solidFill>
              <a:srgbClr val="99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71615" y="2639839"/>
            <a:ext cx="1295921" cy="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>
            <a:spAutoFit/>
          </a:bodyPr>
          <a:lstStyle/>
          <a:p>
            <a:pPr defTabSz="914145" eaLnBrk="0" hangingPunct="0"/>
            <a:r>
              <a:rPr lang="en-US" b="1" i="1">
                <a:solidFill>
                  <a:srgbClr val="7F7F7F"/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95463" y="2757041"/>
            <a:ext cx="1412656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200" b="1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200" b="1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17463" y="4372199"/>
            <a:ext cx="1681014" cy="73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r>
              <a:rPr lang="en-US" sz="1400" b="1">
                <a:solidFill>
                  <a:schemeClr val="tx1"/>
                </a:solidFill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b="1">
                <a:solidFill>
                  <a:schemeClr val="tx1"/>
                </a:solidFill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b="1">
                <a:solidFill>
                  <a:schemeClr val="tx1"/>
                </a:solidFill>
                <a:latin typeface="Calibri" pitchFamily="34" charset="0"/>
              </a:rPr>
              <a:t>(page fault)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76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/>
      <p:bldP spid="22" grpId="0"/>
      <p:bldP spid="36" grpId="0" animBg="1"/>
      <p:bldP spid="41" grpId="0"/>
      <p:bldP spid="42" grpId="0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16963" cy="1654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Address Translation: Page Hit</a:t>
            </a:r>
            <a:endParaRPr lang="en-US">
              <a:latin typeface="Trebuchet MS" charset="0"/>
              <a:sym typeface="Trebuchet MS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438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marL="304800" indent="-304800">
              <a:spcBef>
                <a:spcPct val="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1) Processor sends virtual address to MMU </a:t>
            </a:r>
            <a:endParaRPr lang="en-US">
              <a:latin typeface="Trebuchet MS" charset="0"/>
              <a:sym typeface="Trebuchet MS" charset="0"/>
            </a:endParaRPr>
          </a:p>
          <a:p>
            <a:pPr marL="304800" indent="-304800">
              <a:spcBef>
                <a:spcPts val="120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2-3) MMU fetches PTE from page table in memory</a:t>
            </a:r>
            <a:endParaRPr lang="en-US">
              <a:latin typeface="Trebuchet MS" charset="0"/>
              <a:sym typeface="Trebuchet MS" charset="0"/>
            </a:endParaRPr>
          </a:p>
          <a:p>
            <a:pPr marL="304800" indent="-304800">
              <a:spcBef>
                <a:spcPts val="120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4) MMU sends physical address to cache/memory</a:t>
            </a:r>
            <a:endParaRPr lang="en-US">
              <a:latin typeface="Trebuchet MS" charset="0"/>
              <a:sym typeface="Trebuchet MS" charset="0"/>
            </a:endParaRPr>
          </a:p>
          <a:p>
            <a:pPr marL="304800" indent="-304800">
              <a:spcBef>
                <a:spcPts val="120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5) Cache/memory sends data word to processor</a:t>
            </a:r>
            <a:endParaRPr lang="en-US" sz="2000">
              <a:latin typeface="Trebuchet MS" charset="0"/>
              <a:sym typeface="Trebuchet MS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320800"/>
            <a:ext cx="6870700" cy="2832100"/>
          </a:xfrm>
          <a:prstGeom prst="rect">
            <a:avLst/>
          </a:prstGeom>
          <a:noFill/>
          <a:ln>
            <a:noFill/>
          </a:ln>
          <a:effectLst>
            <a:outerShdw blurRad="114300" dist="888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4745F-7184-4A32-860A-2B464A953F98}" type="slidenum">
              <a:rPr lang="en-CA" smtClean="0"/>
              <a:pPr algn="r"/>
              <a:t>39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94800" y="2235960"/>
              <a:ext cx="1416240" cy="223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1120" y="2223360"/>
                <a:ext cx="1444680" cy="2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3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Memory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371" y="1361778"/>
            <a:ext cx="6544345" cy="497272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Programs refer to memory addresses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movl</a:t>
            </a:r>
            <a:r>
              <a:rPr lang="en-US" b="1" dirty="0" smtClean="0">
                <a:latin typeface="Courier New" pitchFamily="49" charset="0"/>
              </a:rPr>
              <a:t> (%</a:t>
            </a:r>
            <a:r>
              <a:rPr lang="en-US" b="1" dirty="0" err="1" smtClean="0">
                <a:latin typeface="Courier New" pitchFamily="49" charset="0"/>
              </a:rPr>
              <a:t>ecx</a:t>
            </a:r>
            <a:r>
              <a:rPr lang="en-US" b="1" dirty="0" smtClean="0">
                <a:latin typeface="Courier New" pitchFamily="49" charset="0"/>
              </a:rPr>
              <a:t>),%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Conceptually very large array of bytes</a:t>
            </a:r>
          </a:p>
          <a:p>
            <a:pPr lvl="1" eaLnBrk="1" hangingPunct="1"/>
            <a:r>
              <a:rPr lang="en-US" dirty="0" smtClean="0"/>
              <a:t>Each byte has its own address</a:t>
            </a:r>
          </a:p>
          <a:p>
            <a:pPr lvl="1" eaLnBrk="1" hangingPunct="1"/>
            <a:r>
              <a:rPr lang="en-US" dirty="0" smtClean="0"/>
              <a:t>Actually implemented with hierarchy of different memory types</a:t>
            </a:r>
          </a:p>
          <a:p>
            <a:pPr lvl="1" eaLnBrk="1" hangingPunct="1"/>
            <a:r>
              <a:rPr lang="en-US" dirty="0" smtClean="0"/>
              <a:t>System provides address space private to particular “process”</a:t>
            </a:r>
          </a:p>
          <a:p>
            <a:pPr eaLnBrk="1" hangingPunct="1"/>
            <a:r>
              <a:rPr lang="en-US" dirty="0" smtClean="0"/>
              <a:t>Allocation: Compiler and run-time system</a:t>
            </a:r>
          </a:p>
          <a:p>
            <a:pPr lvl="1" eaLnBrk="1" hangingPunct="1"/>
            <a:r>
              <a:rPr lang="en-US" dirty="0" smtClean="0"/>
              <a:t>Specify where different program objects should be stored</a:t>
            </a:r>
          </a:p>
          <a:p>
            <a:pPr lvl="1" eaLnBrk="1" hangingPunct="1"/>
            <a:r>
              <a:rPr lang="en-US" dirty="0" smtClean="0"/>
              <a:t>Easier if  all allocation for a program/process is within its own address space and the space has the same view/layout across all processes.</a:t>
            </a:r>
            <a:endParaRPr lang="en-US" i="1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i="1" dirty="0" smtClean="0">
                <a:solidFill>
                  <a:srgbClr val="990000"/>
                </a:solidFill>
              </a:rPr>
              <a:t>But why virtual memory? </a:t>
            </a:r>
          </a:p>
          <a:p>
            <a:pPr eaLnBrk="1" hangingPunct="1"/>
            <a:r>
              <a:rPr lang="en-US" i="1" dirty="0" smtClean="0">
                <a:solidFill>
                  <a:srgbClr val="990000"/>
                </a:solidFill>
              </a:rPr>
              <a:t>Why not physical memory?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6804" name="Rectangle 20"/>
          <p:cNvSpPr>
            <a:spLocks noChangeArrowheads="1"/>
          </p:cNvSpPr>
          <p:nvPr/>
        </p:nvSpPr>
        <p:spPr bwMode="auto">
          <a:xfrm>
            <a:off x="7518797" y="1211089"/>
            <a:ext cx="696516" cy="133945"/>
          </a:xfrm>
          <a:prstGeom prst="rect">
            <a:avLst/>
          </a:prstGeom>
          <a:solidFill>
            <a:srgbClr val="D6D6F5"/>
          </a:solidFill>
          <a:ln w="25400" algn="ctr">
            <a:solidFill>
              <a:srgbClr val="000000"/>
            </a:solidFill>
            <a:round/>
            <a:headEnd/>
            <a:tailEnd type="arrow" w="med" len="med"/>
          </a:ln>
        </p:spPr>
        <p:txBody>
          <a:bodyPr lIns="64284" tIns="32142" rIns="64284" bIns="32142" anchor="ctr"/>
          <a:lstStyle/>
          <a:p>
            <a:pPr algn="ctr" eaLnBrk="0" hangingPunct="0"/>
            <a:endParaRPr lang="en-US" sz="1700" b="1">
              <a:latin typeface="Arial Narrow" pitchFamily="34" charset="0"/>
            </a:endParaRPr>
          </a:p>
        </p:txBody>
      </p:sp>
      <p:sp>
        <p:nvSpPr>
          <p:cNvPr id="76805" name="Rectangle 21"/>
          <p:cNvSpPr>
            <a:spLocks noChangeArrowheads="1"/>
          </p:cNvSpPr>
          <p:nvPr/>
        </p:nvSpPr>
        <p:spPr bwMode="auto">
          <a:xfrm>
            <a:off x="7518797" y="1341686"/>
            <a:ext cx="696516" cy="132829"/>
          </a:xfrm>
          <a:prstGeom prst="rect">
            <a:avLst/>
          </a:prstGeom>
          <a:solidFill>
            <a:srgbClr val="D6D6F5"/>
          </a:solidFill>
          <a:ln w="25400" algn="ctr">
            <a:solidFill>
              <a:srgbClr val="000000"/>
            </a:solidFill>
            <a:round/>
            <a:headEnd/>
            <a:tailEnd type="arrow" w="med" len="med"/>
          </a:ln>
        </p:spPr>
        <p:txBody>
          <a:bodyPr lIns="64284" tIns="32142" rIns="64284" bIns="32142" anchor="ctr"/>
          <a:lstStyle/>
          <a:p>
            <a:pPr algn="ctr" eaLnBrk="0" hangingPunct="0"/>
            <a:endParaRPr lang="en-US" sz="1700" b="1">
              <a:latin typeface="Arial Narrow" pitchFamily="34" charset="0"/>
            </a:endParaRPr>
          </a:p>
        </p:txBody>
      </p:sp>
      <p:sp>
        <p:nvSpPr>
          <p:cNvPr id="76806" name="Rectangle 22"/>
          <p:cNvSpPr>
            <a:spLocks noChangeArrowheads="1"/>
          </p:cNvSpPr>
          <p:nvPr/>
        </p:nvSpPr>
        <p:spPr bwMode="auto">
          <a:xfrm>
            <a:off x="7518797" y="1474515"/>
            <a:ext cx="696516" cy="133945"/>
          </a:xfrm>
          <a:prstGeom prst="rect">
            <a:avLst/>
          </a:prstGeom>
          <a:solidFill>
            <a:srgbClr val="D6D6F5"/>
          </a:solidFill>
          <a:ln w="25400" algn="ctr">
            <a:solidFill>
              <a:srgbClr val="000000"/>
            </a:solidFill>
            <a:round/>
            <a:headEnd/>
            <a:tailEnd type="arrow" w="med" len="med"/>
          </a:ln>
        </p:spPr>
        <p:txBody>
          <a:bodyPr lIns="64284" tIns="32142" rIns="64284" bIns="32142" anchor="ctr"/>
          <a:lstStyle/>
          <a:p>
            <a:pPr algn="ctr" eaLnBrk="0" hangingPunct="0"/>
            <a:endParaRPr lang="en-US" sz="1700" b="1">
              <a:latin typeface="Arial Narrow" pitchFamily="34" charset="0"/>
            </a:endParaRPr>
          </a:p>
        </p:txBody>
      </p:sp>
      <p:sp>
        <p:nvSpPr>
          <p:cNvPr id="76807" name="Rectangle 24"/>
          <p:cNvSpPr>
            <a:spLocks noChangeArrowheads="1"/>
          </p:cNvSpPr>
          <p:nvPr/>
        </p:nvSpPr>
        <p:spPr bwMode="auto">
          <a:xfrm>
            <a:off x="7518797" y="4233789"/>
            <a:ext cx="696516" cy="133945"/>
          </a:xfrm>
          <a:prstGeom prst="rect">
            <a:avLst/>
          </a:prstGeom>
          <a:solidFill>
            <a:srgbClr val="D6D6F5"/>
          </a:solidFill>
          <a:ln w="25400" algn="ctr">
            <a:solidFill>
              <a:srgbClr val="000000"/>
            </a:solidFill>
            <a:round/>
            <a:headEnd/>
            <a:tailEnd type="arrow" w="med" len="med"/>
          </a:ln>
        </p:spPr>
        <p:txBody>
          <a:bodyPr lIns="64284" tIns="32142" rIns="64284" bIns="32142" anchor="ctr"/>
          <a:lstStyle/>
          <a:p>
            <a:pPr algn="ctr" eaLnBrk="0" hangingPunct="0"/>
            <a:endParaRPr lang="en-US" sz="1700" b="1">
              <a:latin typeface="Arial Narrow" pitchFamily="34" charset="0"/>
            </a:endParaRPr>
          </a:p>
        </p:txBody>
      </p:sp>
      <p:sp>
        <p:nvSpPr>
          <p:cNvPr id="76808" name="Rectangle 25"/>
          <p:cNvSpPr>
            <a:spLocks noChangeArrowheads="1"/>
          </p:cNvSpPr>
          <p:nvPr/>
        </p:nvSpPr>
        <p:spPr bwMode="auto">
          <a:xfrm>
            <a:off x="7518797" y="1608461"/>
            <a:ext cx="696516" cy="2628676"/>
          </a:xfrm>
          <a:prstGeom prst="rect">
            <a:avLst/>
          </a:prstGeom>
          <a:solidFill>
            <a:srgbClr val="D6D6F5"/>
          </a:solidFill>
          <a:ln w="25400" algn="ctr">
            <a:solidFill>
              <a:srgbClr val="000000"/>
            </a:solidFill>
            <a:round/>
            <a:headEnd/>
            <a:tailEnd type="arrow" w="med" len="med"/>
          </a:ln>
        </p:spPr>
        <p:txBody>
          <a:bodyPr lIns="64284" tIns="32142" rIns="64284" bIns="32142" anchor="ctr"/>
          <a:lstStyle/>
          <a:p>
            <a:pPr algn="ctr" eaLnBrk="0" hangingPunct="0"/>
            <a:endParaRPr lang="en-US" sz="1700" b="1">
              <a:latin typeface="Arial Narrow" pitchFamily="34" charset="0"/>
            </a:endParaRPr>
          </a:p>
        </p:txBody>
      </p:sp>
      <p:sp>
        <p:nvSpPr>
          <p:cNvPr id="76809" name="TextBox 26"/>
          <p:cNvSpPr txBox="1">
            <a:spLocks noChangeArrowheads="1"/>
          </p:cNvSpPr>
          <p:nvPr/>
        </p:nvSpPr>
        <p:spPr bwMode="auto">
          <a:xfrm>
            <a:off x="6889348" y="1149697"/>
            <a:ext cx="654006" cy="26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4" tIns="32142" rIns="64284" bIns="32142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r>
              <a:rPr lang="en-US" sz="1300" b="1">
                <a:latin typeface="Calibri" pitchFamily="34" charset="0"/>
              </a:rPr>
              <a:t>00∙∙∙∙∙∙0</a:t>
            </a:r>
          </a:p>
        </p:txBody>
      </p:sp>
      <p:sp>
        <p:nvSpPr>
          <p:cNvPr id="76810" name="TextBox 27"/>
          <p:cNvSpPr txBox="1">
            <a:spLocks noChangeArrowheads="1"/>
          </p:cNvSpPr>
          <p:nvPr/>
        </p:nvSpPr>
        <p:spPr bwMode="auto">
          <a:xfrm>
            <a:off x="6918975" y="4174629"/>
            <a:ext cx="629960" cy="26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4" tIns="32142" rIns="64284" bIns="32142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r>
              <a:rPr lang="en-US" sz="1300" b="1">
                <a:latin typeface="Calibri" pitchFamily="34" charset="0"/>
              </a:rPr>
              <a:t>FF∙∙∙∙∙∙F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4745F-7184-4A32-860A-2B464A953F98}" type="slidenum">
              <a:rPr lang="en-CA" smtClean="0"/>
              <a:pPr algn="r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5123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1823"/>
            <a:ext cx="8229600" cy="1143000"/>
          </a:xfrm>
          <a:ln/>
        </p:spPr>
        <p:txBody>
          <a:bodyPr/>
          <a:lstStyle/>
          <a:p>
            <a:r>
              <a:rPr lang="en-US"/>
              <a:t>Address Translation: Page Fault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80728"/>
            <a:ext cx="8597900" cy="3200400"/>
          </a:xfrm>
          <a:prstGeom prst="rect">
            <a:avLst/>
          </a:prstGeom>
          <a:noFill/>
          <a:ln>
            <a:noFill/>
          </a:ln>
          <a:effectLst>
            <a:outerShdw blurRad="114300" dist="888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7733" y="3789040"/>
            <a:ext cx="8001000" cy="278411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>
            <a:normAutofit/>
          </a:bodyPr>
          <a:lstStyle/>
          <a:p>
            <a:pPr marL="304800" indent="-304800">
              <a:lnSpc>
                <a:spcPct val="73000"/>
              </a:lnSpc>
              <a:spcBef>
                <a:spcPct val="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1) Processor sends virtual address to </a:t>
            </a:r>
            <a:r>
              <a:rPr lang="en-US" sz="2000" dirty="0" err="1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MMU</a:t>
            </a: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 </a:t>
            </a:r>
            <a:endParaRPr lang="en-US" dirty="0">
              <a:latin typeface="Trebuchet MS" charset="0"/>
              <a:sym typeface="Trebuchet MS" charset="0"/>
            </a:endParaRPr>
          </a:p>
          <a:p>
            <a:pPr marL="304800" indent="-304800">
              <a:lnSpc>
                <a:spcPct val="73000"/>
              </a:lnSpc>
              <a:spcBef>
                <a:spcPts val="120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2-3) </a:t>
            </a:r>
            <a:r>
              <a:rPr lang="en-US" sz="2000" dirty="0" err="1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MMU</a:t>
            </a: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 fetches </a:t>
            </a:r>
            <a:r>
              <a:rPr lang="en-US" sz="2000" dirty="0" err="1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PTE</a:t>
            </a: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 from page table in memory</a:t>
            </a:r>
            <a:endParaRPr lang="en-US" dirty="0">
              <a:latin typeface="Trebuchet MS" charset="0"/>
              <a:sym typeface="Trebuchet MS" charset="0"/>
            </a:endParaRPr>
          </a:p>
          <a:p>
            <a:pPr marL="304800" indent="-304800">
              <a:lnSpc>
                <a:spcPct val="73000"/>
              </a:lnSpc>
              <a:spcBef>
                <a:spcPts val="120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4) Valid bit is zero, so </a:t>
            </a:r>
            <a:r>
              <a:rPr lang="en-US" sz="2000" dirty="0" err="1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MMU</a:t>
            </a: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 triggers page fault exception</a:t>
            </a:r>
            <a:endParaRPr lang="en-US" dirty="0">
              <a:latin typeface="Trebuchet MS" charset="0"/>
              <a:sym typeface="Trebuchet MS" charset="0"/>
            </a:endParaRPr>
          </a:p>
          <a:p>
            <a:pPr marL="304800" indent="-304800">
              <a:lnSpc>
                <a:spcPct val="73000"/>
              </a:lnSpc>
              <a:spcBef>
                <a:spcPts val="120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5) Handler identifies victim (and, if dirty, pages it out to disk)</a:t>
            </a:r>
            <a:endParaRPr lang="en-US" dirty="0">
              <a:latin typeface="Trebuchet MS" charset="0"/>
              <a:sym typeface="Trebuchet MS" charset="0"/>
            </a:endParaRPr>
          </a:p>
          <a:p>
            <a:pPr marL="304800" indent="-304800">
              <a:lnSpc>
                <a:spcPct val="73000"/>
              </a:lnSpc>
              <a:spcBef>
                <a:spcPts val="120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6) Handler pages in new page and updates </a:t>
            </a:r>
            <a:r>
              <a:rPr lang="en-US" sz="2000" dirty="0" err="1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PTE</a:t>
            </a: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 in memory</a:t>
            </a:r>
            <a:endParaRPr lang="en-US" dirty="0">
              <a:latin typeface="Trebuchet MS" charset="0"/>
              <a:sym typeface="Trebuchet MS" charset="0"/>
            </a:endParaRPr>
          </a:p>
          <a:p>
            <a:pPr marL="304800" indent="-304800">
              <a:lnSpc>
                <a:spcPct val="73000"/>
              </a:lnSpc>
              <a:spcBef>
                <a:spcPts val="1200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</a:tabLst>
            </a:pPr>
            <a:r>
              <a:rPr lang="en-US" sz="20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7) Handler returns to original process, restarting faulting instruction</a:t>
            </a:r>
            <a:endParaRPr lang="en-US" sz="2000" dirty="0">
              <a:latin typeface="Trebuchet MS" charset="0"/>
              <a:sym typeface="Trebuchet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4745F-7184-4A32-860A-2B464A953F98}" type="slidenum">
              <a:rPr lang="en-CA" smtClean="0"/>
              <a:pPr algn="r"/>
              <a:t>40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33880" y="254520"/>
              <a:ext cx="6505920" cy="1457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400" y="244800"/>
                <a:ext cx="6526440" cy="14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51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38100" tIns="38100" rIns="38100" bIns="38100"/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Integrating VM and Cache</a:t>
            </a:r>
            <a:endParaRPr lang="en-US">
              <a:latin typeface="Trebuchet MS" charset="0"/>
              <a:sym typeface="Trebuchet MS" charset="0"/>
            </a:endParaRP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27584" y="5733256"/>
            <a:ext cx="8204200" cy="292100"/>
          </a:xfrm>
          <a:prstGeom prst="rect">
            <a:avLst/>
          </a:prstGeom>
          <a:noFill/>
          <a:ln>
            <a:noFill/>
          </a:ln>
          <a:effectLst>
            <a:outerShdw blurRad="63500" dist="380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5400" tIns="25400" rIns="25400" bIns="25400"/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Trebuchet MS Italic" charset="0"/>
                <a:ea typeface="Trebuchet MS Italic" charset="0"/>
                <a:cs typeface="Trebuchet MS Italic" charset="0"/>
                <a:sym typeface="Trebuchet MS Italic" charset="0"/>
              </a:rPr>
              <a:t>VA: virtual address, PA: physical address, </a:t>
            </a:r>
            <a:r>
              <a:rPr lang="en-US" sz="1600" dirty="0" err="1">
                <a:latin typeface="Trebuchet MS Italic" charset="0"/>
                <a:ea typeface="Trebuchet MS Italic" charset="0"/>
                <a:cs typeface="Trebuchet MS Italic" charset="0"/>
                <a:sym typeface="Trebuchet MS Italic" charset="0"/>
              </a:rPr>
              <a:t>PTE</a:t>
            </a:r>
            <a:r>
              <a:rPr lang="en-US" sz="1600" dirty="0">
                <a:latin typeface="Trebuchet MS Italic" charset="0"/>
                <a:ea typeface="Trebuchet MS Italic" charset="0"/>
                <a:cs typeface="Trebuchet MS Italic" charset="0"/>
                <a:sym typeface="Trebuchet MS Italic" charset="0"/>
              </a:rPr>
              <a:t>: page table entry, </a:t>
            </a:r>
            <a:r>
              <a:rPr lang="en-US" sz="1600" dirty="0" err="1">
                <a:latin typeface="Trebuchet MS Italic" charset="0"/>
                <a:ea typeface="Trebuchet MS Italic" charset="0"/>
                <a:cs typeface="Trebuchet MS Italic" charset="0"/>
                <a:sym typeface="Trebuchet MS Italic" charset="0"/>
              </a:rPr>
              <a:t>PTEA</a:t>
            </a:r>
            <a:r>
              <a:rPr lang="en-US" sz="1600" dirty="0">
                <a:latin typeface="Trebuchet MS Italic" charset="0"/>
                <a:ea typeface="Trebuchet MS Italic" charset="0"/>
                <a:cs typeface="Trebuchet MS Italic" charset="0"/>
                <a:sym typeface="Trebuchet MS Italic" charset="0"/>
              </a:rPr>
              <a:t> = </a:t>
            </a:r>
            <a:r>
              <a:rPr lang="en-US" sz="1600" dirty="0" err="1">
                <a:latin typeface="Trebuchet MS Italic" charset="0"/>
                <a:ea typeface="Trebuchet MS Italic" charset="0"/>
                <a:cs typeface="Trebuchet MS Italic" charset="0"/>
                <a:sym typeface="Trebuchet MS Italic" charset="0"/>
              </a:rPr>
              <a:t>PTE</a:t>
            </a:r>
            <a:r>
              <a:rPr lang="en-US" sz="1600" dirty="0">
                <a:latin typeface="Trebuchet MS Italic" charset="0"/>
                <a:ea typeface="Trebuchet MS Italic" charset="0"/>
                <a:cs typeface="Trebuchet MS Italic" charset="0"/>
                <a:sym typeface="Trebuchet MS Italic" charset="0"/>
              </a:rPr>
              <a:t> address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765300"/>
            <a:ext cx="8102600" cy="3314700"/>
          </a:xfrm>
          <a:prstGeom prst="rect">
            <a:avLst/>
          </a:prstGeom>
          <a:noFill/>
          <a:ln>
            <a:noFill/>
          </a:ln>
          <a:effectLst>
            <a:outerShdw blurRad="114300" dist="888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4745F-7184-4A32-860A-2B464A953F98}" type="slidenum">
              <a:rPr lang="en-CA" smtClean="0"/>
              <a:pPr algn="r"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54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Paging - Benefits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>
              <a:lnSpc>
                <a:spcPct val="80000"/>
              </a:lnSpc>
              <a:buFont typeface="Lucida Grande" charset="0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Memory spaces no longer have to be contiguous in physical memory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Memory spaces can be large, millions of pages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Pages are all the same size so external memory fragmentation no longer occurs. Fragmentation in the swap space eliminated at the cost of keeping track of the pages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Need to swap out just as many pages as you need to make space, as opposed to the entire process or segment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Memory protection can be done on the level of pages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Memory can easily be shared by putting entries to the same physical pages into the page tables of different processes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09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 Single Level PT Benefits</a:t>
            </a:r>
          </a:p>
        </p:txBody>
      </p:sp>
      <p:sp>
        <p:nvSpPr>
          <p:cNvPr id="2207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/>
            <a:r>
              <a:rPr lang="en-US" smtClean="0"/>
              <a:t>Simple data structure </a:t>
            </a:r>
          </a:p>
          <a:p>
            <a:pPr eaLnBrk="1" hangingPunct="1"/>
            <a:r>
              <a:rPr lang="en-US" smtClean="0"/>
              <a:t>Requires only one lookup to perform translation </a:t>
            </a:r>
          </a:p>
          <a:p>
            <a:pPr eaLnBrk="1" hangingPunct="1"/>
            <a:r>
              <a:rPr lang="en-US" smtClean="0"/>
              <a:t>Problem </a:t>
            </a:r>
          </a:p>
          <a:p>
            <a:pPr lvl="1" eaLnBrk="1" hangingPunct="1"/>
            <a:r>
              <a:rPr lang="en-US" smtClean="0"/>
              <a:t>Table is proportional to size of memory space </a:t>
            </a:r>
          </a:p>
          <a:p>
            <a:pPr lvl="1" eaLnBrk="1" hangingPunct="1"/>
            <a:r>
              <a:rPr lang="en-US" smtClean="0"/>
              <a:t>4 gigs / 4096 = </a:t>
            </a:r>
            <a:r>
              <a:rPr lang="en-US" smtClean="0">
                <a:solidFill>
                  <a:schemeClr val="bg1"/>
                </a:solidFill>
              </a:rPr>
              <a:t>1 million entries * 8 bytes = 5-8 megabytes per process </a:t>
            </a:r>
          </a:p>
          <a:p>
            <a:pPr eaLnBrk="1" hangingPunct="1">
              <a:buFont typeface="Lucida Grande" charset="0"/>
              <a:buNone/>
            </a:pPr>
            <a:r>
              <a:rPr lang="en-US" smtClean="0"/>
              <a:t>We have a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19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20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20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Multi-level tables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Instead of having a reference consist of a page number and offset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 reference consists of 2 or 3 indices and an offset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First index indexes first level table, which points to a second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Second index is then used to index second table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Eventually we find the frame number and perform the mapping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Don't have to store swaths of page mappings that are not used! 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However, a translation now takes 2 or 3 </a:t>
            </a:r>
            <a:r>
              <a:rPr lang="en-US" sz="2000" dirty="0" smtClean="0"/>
              <a:t>main memory lookups</a:t>
            </a:r>
            <a:r>
              <a:rPr lang="en-US" sz="2000" dirty="0"/>
              <a:t>!  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That's expensive, 3 physical lookups for each logical memory </a:t>
            </a:r>
            <a:r>
              <a:rPr lang="en-US" sz="2000" dirty="0" smtClean="0"/>
              <a:t>address if we have 3 indexes!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44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829320" y="4386960"/>
              <a:ext cx="1632960" cy="1582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6360" y="4372200"/>
                <a:ext cx="1662480" cy="16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9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-866328" y="2181855"/>
            <a:ext cx="7772400" cy="1470025"/>
          </a:xfrm>
          <a:ln/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180528" y="3683601"/>
            <a:ext cx="6400800" cy="1752600"/>
          </a:xfrm>
          <a:ln/>
        </p:spPr>
        <p:txBody>
          <a:bodyPr/>
          <a:lstStyle/>
          <a:p>
            <a:r>
              <a:rPr lang="en-US" dirty="0" smtClean="0"/>
              <a:t>Unit 5</a:t>
            </a:r>
          </a:p>
          <a:p>
            <a:r>
              <a:rPr lang="en-US" dirty="0" smtClean="0"/>
              <a:t>April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Multi-level Tables - picture</a:t>
            </a:r>
          </a:p>
        </p:txBody>
      </p:sp>
      <p:grpSp>
        <p:nvGrpSpPr>
          <p:cNvPr id="33809" name="Group 38"/>
          <p:cNvGrpSpPr>
            <a:grpSpLocks/>
          </p:cNvGrpSpPr>
          <p:nvPr/>
        </p:nvGrpSpPr>
        <p:grpSpPr bwMode="auto">
          <a:xfrm>
            <a:off x="4952629" y="1218902"/>
            <a:ext cx="2514823" cy="191988"/>
            <a:chOff x="816" y="1344"/>
            <a:chExt cx="2592" cy="288"/>
          </a:xfrm>
        </p:grpSpPr>
        <p:sp>
          <p:nvSpPr>
            <p:cNvPr id="33938" name="Rectangle 39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</a:p>
          </p:txBody>
        </p:sp>
        <p:sp>
          <p:nvSpPr>
            <p:cNvPr id="33939" name="Rectangle 40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</a:p>
          </p:txBody>
        </p:sp>
        <p:sp>
          <p:nvSpPr>
            <p:cNvPr id="33940" name="Rectangle 41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</a:p>
          </p:txBody>
        </p:sp>
        <p:sp>
          <p:nvSpPr>
            <p:cNvPr id="33941" name="Rectangle 42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</a:p>
          </p:txBody>
        </p:sp>
        <p:sp>
          <p:nvSpPr>
            <p:cNvPr id="33942" name="Rectangle 43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grpSp>
        <p:nvGrpSpPr>
          <p:cNvPr id="33810" name="Group 44"/>
          <p:cNvGrpSpPr>
            <a:grpSpLocks/>
          </p:cNvGrpSpPr>
          <p:nvPr/>
        </p:nvGrpSpPr>
        <p:grpSpPr bwMode="auto">
          <a:xfrm>
            <a:off x="4952629" y="1410891"/>
            <a:ext cx="2514823" cy="191988"/>
            <a:chOff x="816" y="1344"/>
            <a:chExt cx="2592" cy="288"/>
          </a:xfrm>
        </p:grpSpPr>
        <p:sp>
          <p:nvSpPr>
            <p:cNvPr id="33933" name="Rectangle 45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</a:p>
          </p:txBody>
        </p:sp>
        <p:sp>
          <p:nvSpPr>
            <p:cNvPr id="33934" name="Rectangle 46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</a:p>
          </p:txBody>
        </p:sp>
        <p:sp>
          <p:nvSpPr>
            <p:cNvPr id="33935" name="Rectangle 47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</a:p>
          </p:txBody>
        </p:sp>
        <p:sp>
          <p:nvSpPr>
            <p:cNvPr id="33936" name="Rectangle 48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</a:p>
          </p:txBody>
        </p:sp>
        <p:sp>
          <p:nvSpPr>
            <p:cNvPr id="33937" name="Rectangle 49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grpSp>
        <p:nvGrpSpPr>
          <p:cNvPr id="33811" name="Group 50"/>
          <p:cNvGrpSpPr>
            <a:grpSpLocks/>
          </p:cNvGrpSpPr>
          <p:nvPr/>
        </p:nvGrpSpPr>
        <p:grpSpPr bwMode="auto">
          <a:xfrm>
            <a:off x="4952629" y="1602879"/>
            <a:ext cx="2514823" cy="193105"/>
            <a:chOff x="816" y="1344"/>
            <a:chExt cx="2592" cy="288"/>
          </a:xfrm>
        </p:grpSpPr>
        <p:sp>
          <p:nvSpPr>
            <p:cNvPr id="33928" name="Rectangle 51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</a:p>
          </p:txBody>
        </p:sp>
        <p:sp>
          <p:nvSpPr>
            <p:cNvPr id="33929" name="Rectangle 52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</a:p>
          </p:txBody>
        </p:sp>
        <p:sp>
          <p:nvSpPr>
            <p:cNvPr id="33930" name="Rectangle 53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</a:p>
          </p:txBody>
        </p:sp>
        <p:sp>
          <p:nvSpPr>
            <p:cNvPr id="33931" name="Rectangle 54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</a:p>
          </p:txBody>
        </p:sp>
        <p:sp>
          <p:nvSpPr>
            <p:cNvPr id="33932" name="Rectangle 55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grpSp>
        <p:nvGrpSpPr>
          <p:cNvPr id="33812" name="Group 56"/>
          <p:cNvGrpSpPr>
            <a:grpSpLocks/>
          </p:cNvGrpSpPr>
          <p:nvPr/>
        </p:nvGrpSpPr>
        <p:grpSpPr bwMode="auto">
          <a:xfrm>
            <a:off x="4952629" y="1795984"/>
            <a:ext cx="2514823" cy="191988"/>
            <a:chOff x="816" y="1344"/>
            <a:chExt cx="2592" cy="288"/>
          </a:xfrm>
        </p:grpSpPr>
        <p:sp>
          <p:nvSpPr>
            <p:cNvPr id="33923" name="Rectangle 57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</a:p>
          </p:txBody>
        </p:sp>
        <p:sp>
          <p:nvSpPr>
            <p:cNvPr id="33924" name="Rectangle 58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</a:p>
          </p:txBody>
        </p:sp>
        <p:sp>
          <p:nvSpPr>
            <p:cNvPr id="33925" name="Rectangle 59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</a:p>
          </p:txBody>
        </p:sp>
        <p:sp>
          <p:nvSpPr>
            <p:cNvPr id="33926" name="Rectangle 60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</a:p>
          </p:txBody>
        </p:sp>
        <p:sp>
          <p:nvSpPr>
            <p:cNvPr id="33927" name="Rectangle 61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grpSp>
        <p:nvGrpSpPr>
          <p:cNvPr id="33813" name="Group 62"/>
          <p:cNvGrpSpPr>
            <a:grpSpLocks/>
          </p:cNvGrpSpPr>
          <p:nvPr/>
        </p:nvGrpSpPr>
        <p:grpSpPr bwMode="auto">
          <a:xfrm>
            <a:off x="4952629" y="2627561"/>
            <a:ext cx="2514823" cy="191988"/>
            <a:chOff x="816" y="1344"/>
            <a:chExt cx="2592" cy="288"/>
          </a:xfrm>
        </p:grpSpPr>
        <p:sp>
          <p:nvSpPr>
            <p:cNvPr id="33918" name="Rectangle 63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</a:p>
          </p:txBody>
        </p:sp>
        <p:sp>
          <p:nvSpPr>
            <p:cNvPr id="33919" name="Rectangle 64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</a:p>
          </p:txBody>
        </p:sp>
        <p:sp>
          <p:nvSpPr>
            <p:cNvPr id="33920" name="Rectangle 65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</a:p>
          </p:txBody>
        </p:sp>
        <p:sp>
          <p:nvSpPr>
            <p:cNvPr id="33921" name="Rectangle 66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</a:p>
          </p:txBody>
        </p:sp>
        <p:sp>
          <p:nvSpPr>
            <p:cNvPr id="33922" name="Rectangle 67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sp>
        <p:nvSpPr>
          <p:cNvPr id="33814" name="Line 68"/>
          <p:cNvSpPr>
            <a:spLocks noChangeShapeType="1"/>
          </p:cNvSpPr>
          <p:nvPr/>
        </p:nvSpPr>
        <p:spPr bwMode="auto">
          <a:xfrm>
            <a:off x="4952628" y="1987972"/>
            <a:ext cx="0" cy="6395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15" name="Line 69"/>
          <p:cNvSpPr>
            <a:spLocks noChangeShapeType="1"/>
          </p:cNvSpPr>
          <p:nvPr/>
        </p:nvSpPr>
        <p:spPr bwMode="auto">
          <a:xfrm>
            <a:off x="7467451" y="1987972"/>
            <a:ext cx="0" cy="6395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grpSp>
        <p:nvGrpSpPr>
          <p:cNvPr id="33816" name="Group 170"/>
          <p:cNvGrpSpPr>
            <a:grpSpLocks/>
          </p:cNvGrpSpPr>
          <p:nvPr/>
        </p:nvGrpSpPr>
        <p:grpSpPr bwMode="auto">
          <a:xfrm>
            <a:off x="5029647" y="3048373"/>
            <a:ext cx="2513707" cy="191988"/>
            <a:chOff x="816" y="1344"/>
            <a:chExt cx="2592" cy="288"/>
          </a:xfrm>
        </p:grpSpPr>
        <p:sp>
          <p:nvSpPr>
            <p:cNvPr id="33913" name="Rectangle 171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14" name="Rectangle 172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15" name="Rectangle 173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16" name="Rectangle 174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17" name="Rectangle 175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grpSp>
        <p:nvGrpSpPr>
          <p:cNvPr id="33817" name="Group 176"/>
          <p:cNvGrpSpPr>
            <a:grpSpLocks/>
          </p:cNvGrpSpPr>
          <p:nvPr/>
        </p:nvGrpSpPr>
        <p:grpSpPr bwMode="auto">
          <a:xfrm>
            <a:off x="5029647" y="3240361"/>
            <a:ext cx="2513707" cy="191988"/>
            <a:chOff x="816" y="1344"/>
            <a:chExt cx="2592" cy="288"/>
          </a:xfrm>
        </p:grpSpPr>
        <p:sp>
          <p:nvSpPr>
            <p:cNvPr id="33908" name="Rectangle 177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09" name="Rectangle 178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10" name="Rectangle 179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11" name="Rectangle 180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12" name="Rectangle 181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grpSp>
        <p:nvGrpSpPr>
          <p:cNvPr id="33818" name="Group 182"/>
          <p:cNvGrpSpPr>
            <a:grpSpLocks/>
          </p:cNvGrpSpPr>
          <p:nvPr/>
        </p:nvGrpSpPr>
        <p:grpSpPr bwMode="auto">
          <a:xfrm>
            <a:off x="5029647" y="3429000"/>
            <a:ext cx="2513707" cy="191988"/>
            <a:chOff x="816" y="1344"/>
            <a:chExt cx="2592" cy="288"/>
          </a:xfrm>
        </p:grpSpPr>
        <p:sp>
          <p:nvSpPr>
            <p:cNvPr id="33903" name="Rectangle 183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04" name="Rectangle 184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05" name="Rectangle 185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06" name="Rectangle 186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07" name="Rectangle 187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grpSp>
        <p:nvGrpSpPr>
          <p:cNvPr id="33819" name="Group 188"/>
          <p:cNvGrpSpPr>
            <a:grpSpLocks/>
          </p:cNvGrpSpPr>
          <p:nvPr/>
        </p:nvGrpSpPr>
        <p:grpSpPr bwMode="auto">
          <a:xfrm>
            <a:off x="5029647" y="4266158"/>
            <a:ext cx="2513707" cy="191988"/>
            <a:chOff x="816" y="1344"/>
            <a:chExt cx="2592" cy="288"/>
          </a:xfrm>
        </p:grpSpPr>
        <p:sp>
          <p:nvSpPr>
            <p:cNvPr id="33898" name="Rectangle 189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899" name="Rectangle 190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00" name="Rectangle 191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01" name="Rectangle 192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902" name="Rectangle 193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grpSp>
        <p:nvGrpSpPr>
          <p:cNvPr id="33820" name="Group 194"/>
          <p:cNvGrpSpPr>
            <a:grpSpLocks/>
          </p:cNvGrpSpPr>
          <p:nvPr/>
        </p:nvGrpSpPr>
        <p:grpSpPr bwMode="auto">
          <a:xfrm>
            <a:off x="5029647" y="4455914"/>
            <a:ext cx="2513707" cy="191988"/>
            <a:chOff x="816" y="1344"/>
            <a:chExt cx="2592" cy="288"/>
          </a:xfrm>
        </p:grpSpPr>
        <p:sp>
          <p:nvSpPr>
            <p:cNvPr id="33893" name="Rectangle 195"/>
            <p:cNvSpPr>
              <a:spLocks noChangeArrowheads="1"/>
            </p:cNvSpPr>
            <p:nvPr/>
          </p:nvSpPr>
          <p:spPr bwMode="auto">
            <a:xfrm>
              <a:off x="816" y="1344"/>
              <a:ext cx="336" cy="288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V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894" name="Rectangle 196"/>
            <p:cNvSpPr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D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895" name="Rectangle 197"/>
            <p:cNvSpPr>
              <a:spLocks noChangeArrowheads="1"/>
            </p:cNvSpPr>
            <p:nvPr/>
          </p:nvSpPr>
          <p:spPr bwMode="auto">
            <a:xfrm>
              <a:off x="1488" y="1344"/>
              <a:ext cx="336" cy="288"/>
            </a:xfrm>
            <a:prstGeom prst="rect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R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896" name="Rectangle 198"/>
            <p:cNvSpPr>
              <a:spLocks noChangeArrowheads="1"/>
            </p:cNvSpPr>
            <p:nvPr/>
          </p:nvSpPr>
          <p:spPr bwMode="auto">
            <a:xfrm>
              <a:off x="1824" y="1344"/>
              <a:ext cx="576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400">
                  <a:latin typeface="Helvetica" pitchFamily="34" charset="0"/>
                </a:rPr>
                <a:t>ACC</a:t>
              </a:r>
              <a:endParaRPr lang="en-US" sz="1600">
                <a:latin typeface="Helvetica" pitchFamily="34" charset="0"/>
              </a:endParaRPr>
            </a:p>
          </p:txBody>
        </p:sp>
        <p:sp>
          <p:nvSpPr>
            <p:cNvPr id="33897" name="Rectangle 199"/>
            <p:cNvSpPr>
              <a:spLocks noChangeArrowheads="1"/>
            </p:cNvSpPr>
            <p:nvPr/>
          </p:nvSpPr>
          <p:spPr bwMode="auto">
            <a:xfrm>
              <a:off x="2400" y="1344"/>
              <a:ext cx="1008" cy="28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</p:grpSp>
      <p:sp>
        <p:nvSpPr>
          <p:cNvPr id="33821" name="Line 200"/>
          <p:cNvSpPr>
            <a:spLocks noChangeShapeType="1"/>
          </p:cNvSpPr>
          <p:nvPr/>
        </p:nvSpPr>
        <p:spPr bwMode="auto">
          <a:xfrm>
            <a:off x="5029646" y="3581921"/>
            <a:ext cx="0" cy="1107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22" name="Line 201"/>
          <p:cNvSpPr>
            <a:spLocks noChangeShapeType="1"/>
          </p:cNvSpPr>
          <p:nvPr/>
        </p:nvSpPr>
        <p:spPr bwMode="auto">
          <a:xfrm>
            <a:off x="7543354" y="3581921"/>
            <a:ext cx="0" cy="1107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23" name="Rectangle 202"/>
          <p:cNvSpPr>
            <a:spLocks noChangeArrowheads="1"/>
          </p:cNvSpPr>
          <p:nvPr/>
        </p:nvSpPr>
        <p:spPr bwMode="auto">
          <a:xfrm>
            <a:off x="408533" y="3124275"/>
            <a:ext cx="734467" cy="304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24" name="Text Box 203"/>
          <p:cNvSpPr txBox="1">
            <a:spLocks noChangeArrowheads="1"/>
          </p:cNvSpPr>
          <p:nvPr/>
        </p:nvSpPr>
        <p:spPr bwMode="auto">
          <a:xfrm>
            <a:off x="171807" y="3657824"/>
            <a:ext cx="1741470" cy="5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200">
                <a:solidFill>
                  <a:schemeClr val="tx1"/>
                </a:solidFill>
                <a:latin typeface="Helvetica" pitchFamily="34" charset="0"/>
              </a:rPr>
              <a:t>Current address-space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>
                <a:solidFill>
                  <a:schemeClr val="tx1"/>
                </a:solidFill>
                <a:latin typeface="Helvetica" pitchFamily="34" charset="0"/>
              </a:rPr>
              <a:t>register</a:t>
            </a:r>
          </a:p>
        </p:txBody>
      </p:sp>
      <p:grpSp>
        <p:nvGrpSpPr>
          <p:cNvPr id="33825" name="Group 269"/>
          <p:cNvGrpSpPr>
            <a:grpSpLocks/>
          </p:cNvGrpSpPr>
          <p:nvPr/>
        </p:nvGrpSpPr>
        <p:grpSpPr bwMode="auto">
          <a:xfrm>
            <a:off x="1371824" y="1295921"/>
            <a:ext cx="761256" cy="1828354"/>
            <a:chOff x="1156" y="1536"/>
            <a:chExt cx="1196" cy="1872"/>
          </a:xfrm>
        </p:grpSpPr>
        <p:sp>
          <p:nvSpPr>
            <p:cNvPr id="33881" name="Rectangle 206"/>
            <p:cNvSpPr>
              <a:spLocks noChangeArrowheads="1"/>
            </p:cNvSpPr>
            <p:nvPr/>
          </p:nvSpPr>
          <p:spPr bwMode="auto">
            <a:xfrm>
              <a:off x="1156" y="1536"/>
              <a:ext cx="299" cy="225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600">
                  <a:latin typeface="Helvetica" pitchFamily="34" charset="0"/>
                </a:rPr>
                <a:t>V</a:t>
              </a:r>
            </a:p>
          </p:txBody>
        </p:sp>
        <p:sp>
          <p:nvSpPr>
            <p:cNvPr id="33882" name="Rectangle 210"/>
            <p:cNvSpPr>
              <a:spLocks noChangeArrowheads="1"/>
            </p:cNvSpPr>
            <p:nvPr/>
          </p:nvSpPr>
          <p:spPr bwMode="auto">
            <a:xfrm>
              <a:off x="1456" y="1536"/>
              <a:ext cx="896" cy="2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  <p:sp>
          <p:nvSpPr>
            <p:cNvPr id="33883" name="Rectangle 212"/>
            <p:cNvSpPr>
              <a:spLocks noChangeArrowheads="1"/>
            </p:cNvSpPr>
            <p:nvPr/>
          </p:nvSpPr>
          <p:spPr bwMode="auto">
            <a:xfrm>
              <a:off x="1156" y="1761"/>
              <a:ext cx="299" cy="224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600">
                  <a:latin typeface="Helvetica" pitchFamily="34" charset="0"/>
                </a:rPr>
                <a:t>V</a:t>
              </a:r>
            </a:p>
          </p:txBody>
        </p:sp>
        <p:sp>
          <p:nvSpPr>
            <p:cNvPr id="33884" name="Rectangle 216"/>
            <p:cNvSpPr>
              <a:spLocks noChangeArrowheads="1"/>
            </p:cNvSpPr>
            <p:nvPr/>
          </p:nvSpPr>
          <p:spPr bwMode="auto">
            <a:xfrm>
              <a:off x="1456" y="1761"/>
              <a:ext cx="896" cy="22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  <p:sp>
          <p:nvSpPr>
            <p:cNvPr id="33885" name="Rectangle 218"/>
            <p:cNvSpPr>
              <a:spLocks noChangeArrowheads="1"/>
            </p:cNvSpPr>
            <p:nvPr/>
          </p:nvSpPr>
          <p:spPr bwMode="auto">
            <a:xfrm>
              <a:off x="1156" y="1985"/>
              <a:ext cx="299" cy="225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600">
                  <a:latin typeface="Helvetica" pitchFamily="34" charset="0"/>
                </a:rPr>
                <a:t>V</a:t>
              </a:r>
            </a:p>
          </p:txBody>
        </p:sp>
        <p:sp>
          <p:nvSpPr>
            <p:cNvPr id="33886" name="Rectangle 222"/>
            <p:cNvSpPr>
              <a:spLocks noChangeArrowheads="1"/>
            </p:cNvSpPr>
            <p:nvPr/>
          </p:nvSpPr>
          <p:spPr bwMode="auto">
            <a:xfrm>
              <a:off x="1456" y="1985"/>
              <a:ext cx="896" cy="2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  <p:sp>
          <p:nvSpPr>
            <p:cNvPr id="33887" name="Rectangle 224"/>
            <p:cNvSpPr>
              <a:spLocks noChangeArrowheads="1"/>
            </p:cNvSpPr>
            <p:nvPr/>
          </p:nvSpPr>
          <p:spPr bwMode="auto">
            <a:xfrm>
              <a:off x="1156" y="2210"/>
              <a:ext cx="299" cy="225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600">
                  <a:latin typeface="Helvetica" pitchFamily="34" charset="0"/>
                </a:rPr>
                <a:t>V</a:t>
              </a:r>
            </a:p>
          </p:txBody>
        </p:sp>
        <p:sp>
          <p:nvSpPr>
            <p:cNvPr id="33888" name="Rectangle 228"/>
            <p:cNvSpPr>
              <a:spLocks noChangeArrowheads="1"/>
            </p:cNvSpPr>
            <p:nvPr/>
          </p:nvSpPr>
          <p:spPr bwMode="auto">
            <a:xfrm>
              <a:off x="1456" y="2210"/>
              <a:ext cx="896" cy="2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  <p:sp>
          <p:nvSpPr>
            <p:cNvPr id="33889" name="Rectangle 230"/>
            <p:cNvSpPr>
              <a:spLocks noChangeArrowheads="1"/>
            </p:cNvSpPr>
            <p:nvPr/>
          </p:nvSpPr>
          <p:spPr bwMode="auto">
            <a:xfrm>
              <a:off x="1156" y="3183"/>
              <a:ext cx="299" cy="225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r>
                <a:rPr lang="en-US" sz="1600">
                  <a:latin typeface="Helvetica" pitchFamily="34" charset="0"/>
                </a:rPr>
                <a:t>V</a:t>
              </a:r>
            </a:p>
          </p:txBody>
        </p:sp>
        <p:sp>
          <p:nvSpPr>
            <p:cNvPr id="33890" name="Rectangle 234"/>
            <p:cNvSpPr>
              <a:spLocks noChangeArrowheads="1"/>
            </p:cNvSpPr>
            <p:nvPr/>
          </p:nvSpPr>
          <p:spPr bwMode="auto">
            <a:xfrm>
              <a:off x="1456" y="3183"/>
              <a:ext cx="896" cy="2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998" tIns="66559" rIns="127998" bIns="66559" anchor="ctr"/>
            <a:lstStyle/>
            <a:p>
              <a:pPr marL="342665" indent="-342665" algn="ctr" defTabSz="914145">
                <a:spcBef>
                  <a:spcPct val="20000"/>
                </a:spcBef>
              </a:pPr>
              <a:endParaRPr lang="en-CA" sz="1600">
                <a:latin typeface="Helvetica" pitchFamily="34" charset="0"/>
              </a:endParaRPr>
            </a:p>
          </p:txBody>
        </p:sp>
        <p:sp>
          <p:nvSpPr>
            <p:cNvPr id="33891" name="Line 235"/>
            <p:cNvSpPr>
              <a:spLocks noChangeShapeType="1"/>
            </p:cNvSpPr>
            <p:nvPr/>
          </p:nvSpPr>
          <p:spPr bwMode="auto">
            <a:xfrm>
              <a:off x="1156" y="2435"/>
              <a:ext cx="0" cy="7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CA"/>
            </a:p>
          </p:txBody>
        </p:sp>
        <p:sp>
          <p:nvSpPr>
            <p:cNvPr id="33892" name="Line 236"/>
            <p:cNvSpPr>
              <a:spLocks noChangeShapeType="1"/>
            </p:cNvSpPr>
            <p:nvPr/>
          </p:nvSpPr>
          <p:spPr bwMode="auto">
            <a:xfrm>
              <a:off x="2352" y="2435"/>
              <a:ext cx="0" cy="7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CA"/>
            </a:p>
          </p:txBody>
        </p:sp>
      </p:grpSp>
      <p:sp>
        <p:nvSpPr>
          <p:cNvPr id="33826" name="Freeform 239"/>
          <p:cNvSpPr>
            <a:spLocks noChangeAspect="1"/>
          </p:cNvSpPr>
          <p:nvPr/>
        </p:nvSpPr>
        <p:spPr bwMode="auto">
          <a:xfrm>
            <a:off x="433090" y="5108898"/>
            <a:ext cx="8209732" cy="508992"/>
          </a:xfrm>
          <a:custGeom>
            <a:avLst/>
            <a:gdLst>
              <a:gd name="T0" fmla="*/ 2147483647 w 11482"/>
              <a:gd name="T1" fmla="*/ 2147483647 h 718"/>
              <a:gd name="T2" fmla="*/ 0 w 11482"/>
              <a:gd name="T3" fmla="*/ 2147483647 h 718"/>
              <a:gd name="T4" fmla="*/ 0 w 11482"/>
              <a:gd name="T5" fmla="*/ 0 h 718"/>
              <a:gd name="T6" fmla="*/ 2147483647 w 11482"/>
              <a:gd name="T7" fmla="*/ 0 h 718"/>
              <a:gd name="T8" fmla="*/ 2147483647 w 11482"/>
              <a:gd name="T9" fmla="*/ 2147483647 h 718"/>
              <a:gd name="T10" fmla="*/ 2147483647 w 11482"/>
              <a:gd name="T11" fmla="*/ 2147483647 h 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82"/>
              <a:gd name="T19" fmla="*/ 0 h 718"/>
              <a:gd name="T20" fmla="*/ 11482 w 11482"/>
              <a:gd name="T21" fmla="*/ 718 h 7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82" h="718">
                <a:moveTo>
                  <a:pt x="5741" y="718"/>
                </a:moveTo>
                <a:lnTo>
                  <a:pt x="0" y="718"/>
                </a:lnTo>
                <a:lnTo>
                  <a:pt x="0" y="0"/>
                </a:lnTo>
                <a:lnTo>
                  <a:pt x="11482" y="0"/>
                </a:lnTo>
                <a:lnTo>
                  <a:pt x="11482" y="718"/>
                </a:lnTo>
                <a:lnTo>
                  <a:pt x="5741" y="7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3827" name="Line 240"/>
          <p:cNvSpPr>
            <a:spLocks noChangeAspect="1" noChangeShapeType="1"/>
          </p:cNvSpPr>
          <p:nvPr/>
        </p:nvSpPr>
        <p:spPr bwMode="auto">
          <a:xfrm flipH="1">
            <a:off x="8441904" y="5108898"/>
            <a:ext cx="6697" cy="51457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3828" name="Line 241"/>
          <p:cNvSpPr>
            <a:spLocks noChangeAspect="1" noChangeShapeType="1"/>
          </p:cNvSpPr>
          <p:nvPr/>
        </p:nvSpPr>
        <p:spPr bwMode="auto">
          <a:xfrm flipH="1">
            <a:off x="8259961" y="5108898"/>
            <a:ext cx="4465" cy="52015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3829" name="Rectangle 242"/>
          <p:cNvSpPr>
            <a:spLocks noChangeAspect="1" noChangeArrowheads="1"/>
          </p:cNvSpPr>
          <p:nvPr/>
        </p:nvSpPr>
        <p:spPr bwMode="auto">
          <a:xfrm>
            <a:off x="8564655" y="4800824"/>
            <a:ext cx="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30" name="Rectangle 243"/>
          <p:cNvSpPr>
            <a:spLocks noChangeAspect="1" noChangeArrowheads="1"/>
          </p:cNvSpPr>
          <p:nvPr/>
        </p:nvSpPr>
        <p:spPr bwMode="auto">
          <a:xfrm>
            <a:off x="6054296" y="4800824"/>
            <a:ext cx="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31" name="Rectangle 244"/>
          <p:cNvSpPr>
            <a:spLocks noChangeAspect="1" noChangeArrowheads="1"/>
          </p:cNvSpPr>
          <p:nvPr/>
        </p:nvSpPr>
        <p:spPr bwMode="auto">
          <a:xfrm>
            <a:off x="5711620" y="4800824"/>
            <a:ext cx="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32" name="Line 245"/>
          <p:cNvSpPr>
            <a:spLocks noChangeAspect="1" noChangeShapeType="1"/>
          </p:cNvSpPr>
          <p:nvPr/>
        </p:nvSpPr>
        <p:spPr bwMode="auto">
          <a:xfrm>
            <a:off x="5853410" y="4960441"/>
            <a:ext cx="4465" cy="657449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3833" name="Rectangle 246"/>
          <p:cNvSpPr>
            <a:spLocks noChangeAspect="1" noChangeArrowheads="1"/>
          </p:cNvSpPr>
          <p:nvPr/>
        </p:nvSpPr>
        <p:spPr bwMode="auto">
          <a:xfrm>
            <a:off x="424128" y="4800824"/>
            <a:ext cx="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34" name="Rectangle 247"/>
          <p:cNvSpPr>
            <a:spLocks noChangeAspect="1" noChangeArrowheads="1"/>
          </p:cNvSpPr>
          <p:nvPr/>
        </p:nvSpPr>
        <p:spPr bwMode="auto">
          <a:xfrm>
            <a:off x="834894" y="4800824"/>
            <a:ext cx="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35" name="Line 248"/>
          <p:cNvSpPr>
            <a:spLocks noChangeAspect="1" noChangeShapeType="1"/>
          </p:cNvSpPr>
          <p:nvPr/>
        </p:nvSpPr>
        <p:spPr bwMode="auto">
          <a:xfrm>
            <a:off x="598290" y="4989463"/>
            <a:ext cx="6697" cy="63400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3836" name="Rectangle 254"/>
          <p:cNvSpPr>
            <a:spLocks noChangeAspect="1" noChangeArrowheads="1"/>
          </p:cNvSpPr>
          <p:nvPr/>
        </p:nvSpPr>
        <p:spPr bwMode="auto">
          <a:xfrm>
            <a:off x="7329009" y="6023074"/>
            <a:ext cx="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37" name="Rectangle 260"/>
          <p:cNvSpPr>
            <a:spLocks noChangeAspect="1" noChangeArrowheads="1"/>
          </p:cNvSpPr>
          <p:nvPr/>
        </p:nvSpPr>
        <p:spPr bwMode="auto">
          <a:xfrm>
            <a:off x="3230282" y="5862340"/>
            <a:ext cx="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38" name="Text Box 262"/>
          <p:cNvSpPr txBox="1">
            <a:spLocks noChangeArrowheads="1"/>
          </p:cNvSpPr>
          <p:nvPr/>
        </p:nvSpPr>
        <p:spPr bwMode="auto">
          <a:xfrm>
            <a:off x="6513543" y="5888013"/>
            <a:ext cx="1753780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12 bit page offset</a:t>
            </a:r>
          </a:p>
        </p:txBody>
      </p:sp>
      <p:sp>
        <p:nvSpPr>
          <p:cNvPr id="33839" name="Text Box 263"/>
          <p:cNvSpPr txBox="1">
            <a:spLocks noChangeArrowheads="1"/>
          </p:cNvSpPr>
          <p:nvPr/>
        </p:nvSpPr>
        <p:spPr bwMode="auto">
          <a:xfrm>
            <a:off x="8391791" y="4817567"/>
            <a:ext cx="295561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33840" name="Text Box 264"/>
          <p:cNvSpPr txBox="1">
            <a:spLocks noChangeArrowheads="1"/>
          </p:cNvSpPr>
          <p:nvPr/>
        </p:nvSpPr>
        <p:spPr bwMode="auto">
          <a:xfrm>
            <a:off x="8184176" y="4817567"/>
            <a:ext cx="295561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33841" name="Text Box 265"/>
          <p:cNvSpPr txBox="1">
            <a:spLocks noChangeArrowheads="1"/>
          </p:cNvSpPr>
          <p:nvPr/>
        </p:nvSpPr>
        <p:spPr bwMode="auto">
          <a:xfrm>
            <a:off x="5829366" y="4817567"/>
            <a:ext cx="394114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11</a:t>
            </a:r>
          </a:p>
        </p:txBody>
      </p:sp>
      <p:sp>
        <p:nvSpPr>
          <p:cNvPr id="33842" name="Text Box 266"/>
          <p:cNvSpPr txBox="1">
            <a:spLocks noChangeArrowheads="1"/>
          </p:cNvSpPr>
          <p:nvPr/>
        </p:nvSpPr>
        <p:spPr bwMode="auto">
          <a:xfrm>
            <a:off x="5439993" y="4817567"/>
            <a:ext cx="409374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12</a:t>
            </a:r>
          </a:p>
        </p:txBody>
      </p:sp>
      <p:sp>
        <p:nvSpPr>
          <p:cNvPr id="33843" name="Text Box 267"/>
          <p:cNvSpPr txBox="1">
            <a:spLocks noChangeArrowheads="1"/>
          </p:cNvSpPr>
          <p:nvPr/>
        </p:nvSpPr>
        <p:spPr bwMode="auto">
          <a:xfrm>
            <a:off x="563267" y="4817567"/>
            <a:ext cx="409374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30</a:t>
            </a:r>
          </a:p>
        </p:txBody>
      </p:sp>
      <p:sp>
        <p:nvSpPr>
          <p:cNvPr id="33844" name="Text Box 268"/>
          <p:cNvSpPr txBox="1">
            <a:spLocks noChangeArrowheads="1"/>
          </p:cNvSpPr>
          <p:nvPr/>
        </p:nvSpPr>
        <p:spPr bwMode="auto">
          <a:xfrm>
            <a:off x="233426" y="4817567"/>
            <a:ext cx="409374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31</a:t>
            </a:r>
          </a:p>
        </p:txBody>
      </p:sp>
      <p:sp>
        <p:nvSpPr>
          <p:cNvPr id="33845" name="Line 270"/>
          <p:cNvSpPr>
            <a:spLocks noChangeAspect="1" noChangeShapeType="1"/>
          </p:cNvSpPr>
          <p:nvPr/>
        </p:nvSpPr>
        <p:spPr bwMode="auto">
          <a:xfrm>
            <a:off x="3119810" y="4952629"/>
            <a:ext cx="4465" cy="657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3846" name="Text Box 271"/>
          <p:cNvSpPr txBox="1">
            <a:spLocks noChangeArrowheads="1"/>
          </p:cNvSpPr>
          <p:nvPr/>
        </p:nvSpPr>
        <p:spPr bwMode="auto">
          <a:xfrm>
            <a:off x="3097065" y="4828729"/>
            <a:ext cx="409374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21</a:t>
            </a:r>
          </a:p>
        </p:txBody>
      </p:sp>
      <p:sp>
        <p:nvSpPr>
          <p:cNvPr id="33847" name="Text Box 272"/>
          <p:cNvSpPr txBox="1">
            <a:spLocks noChangeArrowheads="1"/>
          </p:cNvSpPr>
          <p:nvPr/>
        </p:nvSpPr>
        <p:spPr bwMode="auto">
          <a:xfrm>
            <a:off x="2742110" y="4826496"/>
            <a:ext cx="409374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22</a:t>
            </a:r>
          </a:p>
        </p:txBody>
      </p:sp>
      <p:sp>
        <p:nvSpPr>
          <p:cNvPr id="33848" name="Line 277"/>
          <p:cNvSpPr>
            <a:spLocks noChangeShapeType="1"/>
          </p:cNvSpPr>
          <p:nvPr/>
        </p:nvSpPr>
        <p:spPr bwMode="auto">
          <a:xfrm>
            <a:off x="5857875" y="5715001"/>
            <a:ext cx="0" cy="7623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49" name="Line 279"/>
          <p:cNvSpPr>
            <a:spLocks noChangeShapeType="1"/>
          </p:cNvSpPr>
          <p:nvPr/>
        </p:nvSpPr>
        <p:spPr bwMode="auto">
          <a:xfrm>
            <a:off x="8639473" y="5715001"/>
            <a:ext cx="0" cy="7623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50" name="Line 280"/>
          <p:cNvSpPr>
            <a:spLocks noChangeShapeType="1"/>
          </p:cNvSpPr>
          <p:nvPr/>
        </p:nvSpPr>
        <p:spPr bwMode="auto">
          <a:xfrm>
            <a:off x="3124275" y="5790903"/>
            <a:ext cx="0" cy="7623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51" name="Line 281"/>
          <p:cNvSpPr>
            <a:spLocks noChangeShapeType="1"/>
          </p:cNvSpPr>
          <p:nvPr/>
        </p:nvSpPr>
        <p:spPr bwMode="auto">
          <a:xfrm>
            <a:off x="438671" y="5715001"/>
            <a:ext cx="0" cy="7623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52" name="Line 282"/>
          <p:cNvSpPr>
            <a:spLocks noChangeShapeType="1"/>
          </p:cNvSpPr>
          <p:nvPr/>
        </p:nvSpPr>
        <p:spPr bwMode="auto">
          <a:xfrm flipH="1">
            <a:off x="3124275" y="6229574"/>
            <a:ext cx="27436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53" name="Line 283"/>
          <p:cNvSpPr>
            <a:spLocks noChangeShapeType="1"/>
          </p:cNvSpPr>
          <p:nvPr/>
        </p:nvSpPr>
        <p:spPr bwMode="auto">
          <a:xfrm>
            <a:off x="5867922" y="6229574"/>
            <a:ext cx="27425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54" name="Line 286"/>
          <p:cNvSpPr>
            <a:spLocks noChangeShapeType="1"/>
          </p:cNvSpPr>
          <p:nvPr/>
        </p:nvSpPr>
        <p:spPr bwMode="auto">
          <a:xfrm flipH="1">
            <a:off x="447601" y="6238503"/>
            <a:ext cx="266662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55" name="Text Box 287"/>
          <p:cNvSpPr txBox="1">
            <a:spLocks noChangeArrowheads="1"/>
          </p:cNvSpPr>
          <p:nvPr/>
        </p:nvSpPr>
        <p:spPr bwMode="auto">
          <a:xfrm>
            <a:off x="1111471" y="5892478"/>
            <a:ext cx="1356749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10 bit table 1</a:t>
            </a:r>
          </a:p>
        </p:txBody>
      </p:sp>
      <p:sp>
        <p:nvSpPr>
          <p:cNvPr id="33856" name="Text Box 288"/>
          <p:cNvSpPr txBox="1">
            <a:spLocks noChangeArrowheads="1"/>
          </p:cNvSpPr>
          <p:nvPr/>
        </p:nvSpPr>
        <p:spPr bwMode="auto">
          <a:xfrm>
            <a:off x="3678756" y="5892478"/>
            <a:ext cx="1356749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10 bit table 2</a:t>
            </a:r>
          </a:p>
        </p:txBody>
      </p:sp>
      <p:sp>
        <p:nvSpPr>
          <p:cNvPr id="33857" name="Line 289"/>
          <p:cNvSpPr>
            <a:spLocks noChangeShapeType="1"/>
          </p:cNvSpPr>
          <p:nvPr/>
        </p:nvSpPr>
        <p:spPr bwMode="auto">
          <a:xfrm flipV="1">
            <a:off x="762373" y="1295921"/>
            <a:ext cx="609451" cy="20571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58" name="Line 330"/>
          <p:cNvSpPr>
            <a:spLocks noChangeShapeType="1"/>
          </p:cNvSpPr>
          <p:nvPr/>
        </p:nvSpPr>
        <p:spPr bwMode="auto">
          <a:xfrm flipV="1">
            <a:off x="1828354" y="1295921"/>
            <a:ext cx="3124275" cy="75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59" name="Line 331"/>
          <p:cNvSpPr>
            <a:spLocks noChangeShapeType="1"/>
          </p:cNvSpPr>
          <p:nvPr/>
        </p:nvSpPr>
        <p:spPr bwMode="auto">
          <a:xfrm>
            <a:off x="1828354" y="2971354"/>
            <a:ext cx="3124275" cy="1529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60" name="Line 332"/>
          <p:cNvSpPr>
            <a:spLocks noChangeShapeType="1"/>
          </p:cNvSpPr>
          <p:nvPr/>
        </p:nvSpPr>
        <p:spPr bwMode="auto">
          <a:xfrm>
            <a:off x="1828354" y="1600646"/>
            <a:ext cx="762372" cy="15180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61" name="Rectangle 334"/>
          <p:cNvSpPr>
            <a:spLocks noChangeAspect="1" noChangeArrowheads="1"/>
          </p:cNvSpPr>
          <p:nvPr/>
        </p:nvSpPr>
        <p:spPr bwMode="auto">
          <a:xfrm>
            <a:off x="2590726" y="1752451"/>
            <a:ext cx="97110" cy="111621"/>
          </a:xfrm>
          <a:prstGeom prst="rect">
            <a:avLst/>
          </a:prstGeom>
          <a:solidFill>
            <a:srgbClr val="99FF66">
              <a:alpha val="5411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62" name="Rectangle 335"/>
          <p:cNvSpPr>
            <a:spLocks noChangeAspect="1" noChangeArrowheads="1"/>
          </p:cNvSpPr>
          <p:nvPr/>
        </p:nvSpPr>
        <p:spPr bwMode="auto">
          <a:xfrm>
            <a:off x="2687836" y="1752451"/>
            <a:ext cx="286867" cy="111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63" name="Rectangle 336"/>
          <p:cNvSpPr>
            <a:spLocks noChangeAspect="1" noChangeArrowheads="1"/>
          </p:cNvSpPr>
          <p:nvPr/>
        </p:nvSpPr>
        <p:spPr bwMode="auto">
          <a:xfrm>
            <a:off x="2590726" y="1864072"/>
            <a:ext cx="97110" cy="109389"/>
          </a:xfrm>
          <a:prstGeom prst="rect">
            <a:avLst/>
          </a:prstGeom>
          <a:solidFill>
            <a:srgbClr val="99FF66">
              <a:alpha val="5411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64" name="Rectangle 337"/>
          <p:cNvSpPr>
            <a:spLocks noChangeAspect="1" noChangeArrowheads="1"/>
          </p:cNvSpPr>
          <p:nvPr/>
        </p:nvSpPr>
        <p:spPr bwMode="auto">
          <a:xfrm>
            <a:off x="2687836" y="1864072"/>
            <a:ext cx="286867" cy="1093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65" name="Rectangle 338"/>
          <p:cNvSpPr>
            <a:spLocks noChangeAspect="1" noChangeArrowheads="1"/>
          </p:cNvSpPr>
          <p:nvPr/>
        </p:nvSpPr>
        <p:spPr bwMode="auto">
          <a:xfrm>
            <a:off x="2590726" y="1973461"/>
            <a:ext cx="97110" cy="110505"/>
          </a:xfrm>
          <a:prstGeom prst="rect">
            <a:avLst/>
          </a:prstGeom>
          <a:solidFill>
            <a:srgbClr val="FF6699">
              <a:alpha val="5411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66" name="Rectangle 339"/>
          <p:cNvSpPr>
            <a:spLocks noChangeAspect="1" noChangeArrowheads="1"/>
          </p:cNvSpPr>
          <p:nvPr/>
        </p:nvSpPr>
        <p:spPr bwMode="auto">
          <a:xfrm>
            <a:off x="2687836" y="1973461"/>
            <a:ext cx="286867" cy="11050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67" name="Rectangle 340"/>
          <p:cNvSpPr>
            <a:spLocks noChangeAspect="1" noChangeArrowheads="1"/>
          </p:cNvSpPr>
          <p:nvPr/>
        </p:nvSpPr>
        <p:spPr bwMode="auto">
          <a:xfrm>
            <a:off x="2590726" y="2083966"/>
            <a:ext cx="97110" cy="111621"/>
          </a:xfrm>
          <a:prstGeom prst="rect">
            <a:avLst/>
          </a:prstGeom>
          <a:solidFill>
            <a:srgbClr val="FF6699">
              <a:alpha val="5411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68" name="Rectangle 341"/>
          <p:cNvSpPr>
            <a:spLocks noChangeAspect="1" noChangeArrowheads="1"/>
          </p:cNvSpPr>
          <p:nvPr/>
        </p:nvSpPr>
        <p:spPr bwMode="auto">
          <a:xfrm>
            <a:off x="2687836" y="2083966"/>
            <a:ext cx="286867" cy="11162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69" name="Rectangle 342"/>
          <p:cNvSpPr>
            <a:spLocks noChangeAspect="1" noChangeArrowheads="1"/>
          </p:cNvSpPr>
          <p:nvPr/>
        </p:nvSpPr>
        <p:spPr bwMode="auto">
          <a:xfrm>
            <a:off x="2590726" y="2563937"/>
            <a:ext cx="97110" cy="110505"/>
          </a:xfrm>
          <a:prstGeom prst="rect">
            <a:avLst/>
          </a:prstGeom>
          <a:solidFill>
            <a:srgbClr val="99FF66">
              <a:alpha val="5411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70" name="Rectangle 343"/>
          <p:cNvSpPr>
            <a:spLocks noChangeAspect="1" noChangeArrowheads="1"/>
          </p:cNvSpPr>
          <p:nvPr/>
        </p:nvSpPr>
        <p:spPr bwMode="auto">
          <a:xfrm>
            <a:off x="2687836" y="2563937"/>
            <a:ext cx="286867" cy="11050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71" name="Line 344"/>
          <p:cNvSpPr>
            <a:spLocks noChangeAspect="1" noChangeShapeType="1"/>
          </p:cNvSpPr>
          <p:nvPr/>
        </p:nvSpPr>
        <p:spPr bwMode="auto">
          <a:xfrm>
            <a:off x="2590726" y="2195587"/>
            <a:ext cx="0" cy="3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72" name="Line 345"/>
          <p:cNvSpPr>
            <a:spLocks noChangeAspect="1" noChangeShapeType="1"/>
          </p:cNvSpPr>
          <p:nvPr/>
        </p:nvSpPr>
        <p:spPr bwMode="auto">
          <a:xfrm>
            <a:off x="2974703" y="2195587"/>
            <a:ext cx="0" cy="3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73" name="Rectangle 348"/>
          <p:cNvSpPr>
            <a:spLocks noChangeArrowheads="1"/>
          </p:cNvSpPr>
          <p:nvPr/>
        </p:nvSpPr>
        <p:spPr bwMode="auto">
          <a:xfrm>
            <a:off x="8001000" y="1218902"/>
            <a:ext cx="914177" cy="30472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74" name="Line 349"/>
          <p:cNvSpPr>
            <a:spLocks noChangeShapeType="1"/>
          </p:cNvSpPr>
          <p:nvPr/>
        </p:nvSpPr>
        <p:spPr bwMode="auto">
          <a:xfrm flipV="1">
            <a:off x="7162726" y="1218902"/>
            <a:ext cx="838274" cy="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75" name="Rectangle 350"/>
          <p:cNvSpPr>
            <a:spLocks noChangeArrowheads="1"/>
          </p:cNvSpPr>
          <p:nvPr/>
        </p:nvSpPr>
        <p:spPr bwMode="auto">
          <a:xfrm>
            <a:off x="8076903" y="1905373"/>
            <a:ext cx="914177" cy="304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76" name="Line 351"/>
          <p:cNvSpPr>
            <a:spLocks noChangeShapeType="1"/>
          </p:cNvSpPr>
          <p:nvPr/>
        </p:nvSpPr>
        <p:spPr bwMode="auto">
          <a:xfrm>
            <a:off x="7162726" y="1523629"/>
            <a:ext cx="914176" cy="3817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77" name="Rectangle 352"/>
          <p:cNvSpPr>
            <a:spLocks noChangeArrowheads="1"/>
          </p:cNvSpPr>
          <p:nvPr/>
        </p:nvSpPr>
        <p:spPr bwMode="auto">
          <a:xfrm>
            <a:off x="7848079" y="4114353"/>
            <a:ext cx="915293" cy="30472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78" name="Line 353"/>
          <p:cNvSpPr>
            <a:spLocks noChangeShapeType="1"/>
          </p:cNvSpPr>
          <p:nvPr/>
        </p:nvSpPr>
        <p:spPr bwMode="auto">
          <a:xfrm flipV="1">
            <a:off x="7010922" y="4114354"/>
            <a:ext cx="837158" cy="4576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3879" name="Rectangle 354"/>
          <p:cNvSpPr>
            <a:spLocks noChangeArrowheads="1"/>
          </p:cNvSpPr>
          <p:nvPr/>
        </p:nvSpPr>
        <p:spPr bwMode="auto">
          <a:xfrm>
            <a:off x="8001000" y="2666629"/>
            <a:ext cx="914177" cy="304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algn="ctr" defTabSz="914145">
              <a:spcBef>
                <a:spcPct val="20000"/>
              </a:spcBef>
            </a:pPr>
            <a:endParaRPr lang="en-CA" sz="1600">
              <a:latin typeface="Helvetica" pitchFamily="34" charset="0"/>
            </a:endParaRPr>
          </a:p>
        </p:txBody>
      </p:sp>
      <p:sp>
        <p:nvSpPr>
          <p:cNvPr id="33880" name="Line 355"/>
          <p:cNvSpPr>
            <a:spLocks noChangeShapeType="1"/>
          </p:cNvSpPr>
          <p:nvPr/>
        </p:nvSpPr>
        <p:spPr bwMode="auto">
          <a:xfrm flipV="1">
            <a:off x="7162726" y="2666629"/>
            <a:ext cx="838274" cy="770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46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1080" y="302400"/>
              <a:ext cx="8125920" cy="6207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320" y="288720"/>
                <a:ext cx="8157240" cy="62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8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Speeding up address translation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99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Observation: Most address references are localized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Cache the translations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CC0000"/>
                </a:solidFill>
              </a:rPr>
              <a:t>T</a:t>
            </a:r>
            <a:r>
              <a:rPr lang="en-US" smtClean="0"/>
              <a:t>ranslation </a:t>
            </a:r>
            <a:r>
              <a:rPr lang="en-US" b="1" smtClean="0">
                <a:solidFill>
                  <a:srgbClr val="CC0000"/>
                </a:solidFill>
              </a:rPr>
              <a:t>L</a:t>
            </a:r>
            <a:r>
              <a:rPr lang="en-US" smtClean="0"/>
              <a:t>ookaside </a:t>
            </a:r>
            <a:r>
              <a:rPr lang="en-US" b="1" smtClean="0">
                <a:solidFill>
                  <a:srgbClr val="CC0000"/>
                </a:solidFill>
              </a:rPr>
              <a:t>B</a:t>
            </a:r>
            <a:r>
              <a:rPr lang="en-US" smtClean="0"/>
              <a:t>uffer (TLB) does this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It's associative memory that caches the page translations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Some TLB's can be loaded and saved as part of a process context switch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75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Updated MMU Operation</a:t>
            </a:r>
          </a:p>
        </p:txBody>
      </p:sp>
      <p:sp>
        <p:nvSpPr>
          <p:cNvPr id="34823" name="AutoShape 4"/>
          <p:cNvSpPr>
            <a:spLocks noChangeArrowheads="1"/>
          </p:cNvSpPr>
          <p:nvPr/>
        </p:nvSpPr>
        <p:spPr bwMode="auto">
          <a:xfrm>
            <a:off x="4496098" y="1828354"/>
            <a:ext cx="1294805" cy="610568"/>
          </a:xfrm>
          <a:prstGeom prst="flowChartAlternateProcess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MMU</a:t>
            </a:r>
          </a:p>
        </p:txBody>
      </p:sp>
      <p:sp>
        <p:nvSpPr>
          <p:cNvPr id="34824" name="Line 5"/>
          <p:cNvSpPr>
            <a:spLocks noChangeShapeType="1"/>
          </p:cNvSpPr>
          <p:nvPr/>
        </p:nvSpPr>
        <p:spPr bwMode="auto">
          <a:xfrm>
            <a:off x="5143500" y="1371824"/>
            <a:ext cx="0" cy="4565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5255634" y="1295922"/>
            <a:ext cx="1627528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Logical Address</a:t>
            </a:r>
          </a:p>
        </p:txBody>
      </p:sp>
      <p:sp>
        <p:nvSpPr>
          <p:cNvPr id="34826" name="AutoShape 7"/>
          <p:cNvSpPr>
            <a:spLocks noChangeArrowheads="1"/>
          </p:cNvSpPr>
          <p:nvPr/>
        </p:nvSpPr>
        <p:spPr bwMode="auto">
          <a:xfrm>
            <a:off x="6477372" y="2895452"/>
            <a:ext cx="1370707" cy="609451"/>
          </a:xfrm>
          <a:prstGeom prst="flowChartAlternateProcess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Check TLB </a:t>
            </a:r>
          </a:p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Cache</a:t>
            </a:r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5181451" y="2438922"/>
            <a:ext cx="1981275" cy="4565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4828" name="AutoShape 11"/>
          <p:cNvSpPr>
            <a:spLocks noChangeArrowheads="1"/>
          </p:cNvSpPr>
          <p:nvPr/>
        </p:nvSpPr>
        <p:spPr bwMode="auto">
          <a:xfrm>
            <a:off x="3124275" y="2971353"/>
            <a:ext cx="1371823" cy="1447726"/>
          </a:xfrm>
          <a:prstGeom prst="flowChartAlternateProcess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Check Page</a:t>
            </a:r>
          </a:p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Tables</a:t>
            </a:r>
          </a:p>
        </p:txBody>
      </p:sp>
      <p:sp>
        <p:nvSpPr>
          <p:cNvPr id="34829" name="AutoShape 12"/>
          <p:cNvSpPr>
            <a:spLocks noChangeArrowheads="1"/>
          </p:cNvSpPr>
          <p:nvPr/>
        </p:nvSpPr>
        <p:spPr bwMode="auto">
          <a:xfrm>
            <a:off x="4952629" y="2971354"/>
            <a:ext cx="1220018" cy="1295921"/>
          </a:xfrm>
          <a:prstGeom prst="flowChartInternal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TLB</a:t>
            </a:r>
          </a:p>
        </p:txBody>
      </p:sp>
      <p:sp>
        <p:nvSpPr>
          <p:cNvPr id="34830" name="AutoShape 13"/>
          <p:cNvSpPr>
            <a:spLocks noChangeArrowheads="1"/>
          </p:cNvSpPr>
          <p:nvPr/>
        </p:nvSpPr>
        <p:spPr bwMode="auto">
          <a:xfrm>
            <a:off x="1218902" y="1981275"/>
            <a:ext cx="1220019" cy="1294805"/>
          </a:xfrm>
          <a:prstGeom prst="flowChartInternal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PT 1</a:t>
            </a:r>
          </a:p>
        </p:txBody>
      </p:sp>
      <p:sp>
        <p:nvSpPr>
          <p:cNvPr id="34831" name="AutoShape 14"/>
          <p:cNvSpPr>
            <a:spLocks noChangeArrowheads="1"/>
          </p:cNvSpPr>
          <p:nvPr/>
        </p:nvSpPr>
        <p:spPr bwMode="auto">
          <a:xfrm>
            <a:off x="1218902" y="3581921"/>
            <a:ext cx="1220019" cy="1294805"/>
          </a:xfrm>
          <a:prstGeom prst="flowChartInternal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PT2</a:t>
            </a:r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H="1" flipV="1">
            <a:off x="2438921" y="2514824"/>
            <a:ext cx="685354" cy="76125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4833" name="Line 19"/>
          <p:cNvSpPr>
            <a:spLocks noChangeShapeType="1"/>
          </p:cNvSpPr>
          <p:nvPr/>
        </p:nvSpPr>
        <p:spPr bwMode="auto">
          <a:xfrm flipH="1">
            <a:off x="3809629" y="2438922"/>
            <a:ext cx="1371823" cy="5324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4834" name="AutoShape 20"/>
          <p:cNvSpPr>
            <a:spLocks noChangeArrowheads="1"/>
          </p:cNvSpPr>
          <p:nvPr/>
        </p:nvSpPr>
        <p:spPr bwMode="auto">
          <a:xfrm>
            <a:off x="3124275" y="4647903"/>
            <a:ext cx="1371823" cy="609451"/>
          </a:xfrm>
          <a:prstGeom prst="flowChartAlternateProcess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5" tIns="46798" rIns="89995" bIns="46798" anchor="ctr"/>
          <a:lstStyle/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Update TLB </a:t>
            </a:r>
          </a:p>
          <a:p>
            <a:pPr marL="342665" indent="-342665" algn="ctr" defTabSz="914145">
              <a:spcBef>
                <a:spcPct val="20000"/>
              </a:spcBef>
            </a:pPr>
            <a:r>
              <a:rPr lang="en-US" sz="1600">
                <a:latin typeface="Helvetica" pitchFamily="34" charset="0"/>
              </a:rPr>
              <a:t>Cache</a:t>
            </a:r>
          </a:p>
        </p:txBody>
      </p:sp>
      <p:cxnSp>
        <p:nvCxnSpPr>
          <p:cNvPr id="34835" name="AutoShape 21"/>
          <p:cNvCxnSpPr>
            <a:cxnSpLocks noChangeShapeType="1"/>
            <a:stCxn id="34828" idx="2"/>
            <a:endCxn id="34834" idx="0"/>
          </p:cNvCxnSpPr>
          <p:nvPr/>
        </p:nvCxnSpPr>
        <p:spPr bwMode="auto">
          <a:xfrm>
            <a:off x="3810744" y="4429125"/>
            <a:ext cx="0" cy="2087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2"/>
          <p:cNvCxnSpPr>
            <a:cxnSpLocks noChangeShapeType="1"/>
            <a:stCxn id="34834" idx="3"/>
            <a:endCxn id="34829" idx="1"/>
          </p:cNvCxnSpPr>
          <p:nvPr/>
        </p:nvCxnSpPr>
        <p:spPr bwMode="auto">
          <a:xfrm flipV="1">
            <a:off x="4506144" y="3619873"/>
            <a:ext cx="436438" cy="1332756"/>
          </a:xfrm>
          <a:prstGeom prst="bentConnector3">
            <a:avLst>
              <a:gd name="adj1" fmla="val 49870"/>
            </a:avLst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7" name="Line 23"/>
          <p:cNvSpPr>
            <a:spLocks noChangeShapeType="1"/>
          </p:cNvSpPr>
          <p:nvPr/>
        </p:nvSpPr>
        <p:spPr bwMode="auto">
          <a:xfrm>
            <a:off x="5334372" y="5562080"/>
            <a:ext cx="0" cy="5335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279" tIns="32905" rIns="63279" bIns="32905" anchor="ctr"/>
          <a:lstStyle/>
          <a:p>
            <a:endParaRPr lang="en-CA"/>
          </a:p>
        </p:txBody>
      </p:sp>
      <p:sp>
        <p:nvSpPr>
          <p:cNvPr id="34838" name="Text Box 24"/>
          <p:cNvSpPr txBox="1">
            <a:spLocks noChangeArrowheads="1"/>
          </p:cNvSpPr>
          <p:nvPr/>
        </p:nvSpPr>
        <p:spPr bwMode="auto">
          <a:xfrm>
            <a:off x="5483918" y="5639098"/>
            <a:ext cx="1741342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5" tIns="46798" rIns="89995" bIns="46798">
            <a:spAutoFit/>
          </a:bodyPr>
          <a:lstStyle>
            <a:lvl1pPr marL="487363" indent="-4873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>
                <a:solidFill>
                  <a:schemeClr val="tx1"/>
                </a:solidFill>
                <a:latin typeface="Helvetica" pitchFamily="34" charset="0"/>
              </a:rPr>
              <a:t>Physical Address</a:t>
            </a:r>
          </a:p>
        </p:txBody>
      </p:sp>
      <p:cxnSp>
        <p:nvCxnSpPr>
          <p:cNvPr id="34839" name="AutoShape 25"/>
          <p:cNvCxnSpPr>
            <a:cxnSpLocks noChangeShapeType="1"/>
            <a:stCxn id="34834" idx="2"/>
          </p:cNvCxnSpPr>
          <p:nvPr/>
        </p:nvCxnSpPr>
        <p:spPr bwMode="auto">
          <a:xfrm>
            <a:off x="3810744" y="5267400"/>
            <a:ext cx="1071563" cy="2042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6"/>
          <p:cNvCxnSpPr>
            <a:cxnSpLocks noChangeShapeType="1"/>
            <a:stCxn id="34826" idx="2"/>
          </p:cNvCxnSpPr>
          <p:nvPr/>
        </p:nvCxnSpPr>
        <p:spPr bwMode="auto">
          <a:xfrm flipH="1">
            <a:off x="5876851" y="3514949"/>
            <a:ext cx="1285875" cy="1436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7"/>
          <p:cNvCxnSpPr>
            <a:cxnSpLocks noChangeShapeType="1"/>
            <a:stCxn id="34829" idx="3"/>
            <a:endCxn id="34826" idx="1"/>
          </p:cNvCxnSpPr>
          <p:nvPr/>
        </p:nvCxnSpPr>
        <p:spPr bwMode="auto">
          <a:xfrm flipV="1">
            <a:off x="6182693" y="3200177"/>
            <a:ext cx="284633" cy="4196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48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34920" y="1353960"/>
              <a:ext cx="5538240" cy="454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680" y="1339560"/>
                <a:ext cx="5563800" cy="45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6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Updated MMU operation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>
              <a:lnSpc>
                <a:spcPct val="80000"/>
              </a:lnSpc>
            </a:pPr>
            <a:r>
              <a:rPr lang="en-US" sz="2200" dirty="0"/>
              <a:t>Logical address is presented to the MMU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TLB is checked to see if there is a logical to physical address mapping present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/>
              <a:t>In parallel, start address lookup in page tables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If a mapping is found use mapping, stop PT lookup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If a miss wait for PT lookup to complete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/>
              <a:t>Store new logical to physical mapping in TLB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Have physical address at this point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For the TLB to be really useful, try to get a hit rate of greater than </a:t>
            </a:r>
            <a:r>
              <a:rPr lang="en-US" sz="2200" dirty="0" smtClean="0"/>
              <a:t>95%. 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691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357187" y="444253"/>
            <a:ext cx="7591351" cy="7623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Problem 1: How Does Everything Fit?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1371824" y="1600647"/>
            <a:ext cx="1827237" cy="65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Calibri" pitchFamily="34" charset="0"/>
              </a:rPr>
              <a:t>64-bit addresses:</a:t>
            </a:r>
          </a:p>
          <a:p>
            <a:r>
              <a:rPr lang="en-US" sz="1800" b="1">
                <a:solidFill>
                  <a:schemeClr val="tx1"/>
                </a:solidFill>
                <a:latin typeface="Calibri" pitchFamily="34" charset="0"/>
              </a:rPr>
              <a:t>16 Exabyte</a:t>
            </a:r>
          </a:p>
        </p:txBody>
      </p:sp>
      <p:sp>
        <p:nvSpPr>
          <p:cNvPr id="77828" name="TextBox 4"/>
          <p:cNvSpPr txBox="1">
            <a:spLocks noChangeArrowheads="1"/>
          </p:cNvSpPr>
          <p:nvPr/>
        </p:nvSpPr>
        <p:spPr bwMode="auto">
          <a:xfrm>
            <a:off x="5181452" y="1600647"/>
            <a:ext cx="2427759" cy="65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Calibri" pitchFamily="34" charset="0"/>
              </a:rPr>
              <a:t>Physical main memory:</a:t>
            </a:r>
          </a:p>
          <a:p>
            <a:r>
              <a:rPr lang="en-US" sz="1800" b="1">
                <a:solidFill>
                  <a:schemeClr val="tx1"/>
                </a:solidFill>
                <a:latin typeface="Calibri" pitchFamily="34" charset="0"/>
              </a:rPr>
              <a:t>Few Gigabytes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676549" y="2361903"/>
            <a:ext cx="1067098" cy="3886646"/>
          </a:xfrm>
          <a:prstGeom prst="rect">
            <a:avLst/>
          </a:prstGeom>
          <a:solidFill>
            <a:srgbClr val="D6D6F5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562080" y="3733726"/>
            <a:ext cx="228823" cy="75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77831" name="Right Arrow 7"/>
          <p:cNvSpPr>
            <a:spLocks noChangeArrowheads="1"/>
          </p:cNvSpPr>
          <p:nvPr/>
        </p:nvSpPr>
        <p:spPr bwMode="auto">
          <a:xfrm>
            <a:off x="3353098" y="3124275"/>
            <a:ext cx="1676549" cy="1294805"/>
          </a:xfrm>
          <a:prstGeom prst="rightArrow">
            <a:avLst>
              <a:gd name="adj1" fmla="val 50000"/>
              <a:gd name="adj2" fmla="val 50025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914145" eaLnBrk="0" hangingPunct="0"/>
            <a:r>
              <a:rPr lang="en-US" sz="4400" b="1">
                <a:solidFill>
                  <a:srgbClr val="7F7F7F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77832" name="TextBox 8"/>
          <p:cNvSpPr txBox="1">
            <a:spLocks noChangeArrowheads="1"/>
          </p:cNvSpPr>
          <p:nvPr/>
        </p:nvSpPr>
        <p:spPr bwMode="auto">
          <a:xfrm>
            <a:off x="1371824" y="6287617"/>
            <a:ext cx="3383235" cy="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Calibri" pitchFamily="34" charset="0"/>
              </a:rPr>
              <a:t>And there are many processes ….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5</a:t>
            </a:fld>
            <a:endParaRPr lang="en-CA" dirty="0"/>
          </a:p>
        </p:txBody>
      </p:sp>
      <p:sp>
        <p:nvSpPr>
          <p:cNvPr id="3" name="Explosion 2 2"/>
          <p:cNvSpPr/>
          <p:nvPr/>
        </p:nvSpPr>
        <p:spPr>
          <a:xfrm>
            <a:off x="3483633" y="4221087"/>
            <a:ext cx="3395637" cy="1457077"/>
          </a:xfrm>
          <a:prstGeom prst="irregularSeal2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Not to scale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07505" y="2996952"/>
            <a:ext cx="1440160" cy="1008112"/>
          </a:xfrm>
          <a:prstGeom prst="wedgeRoundRectCallout">
            <a:avLst>
              <a:gd name="adj1" fmla="val 88142"/>
              <a:gd name="adj2" fmla="val 42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Program’s</a:t>
            </a:r>
          </a:p>
          <a:p>
            <a:pPr algn="ctr"/>
            <a:r>
              <a:rPr lang="en-CA" dirty="0"/>
              <a:t>a</a:t>
            </a:r>
            <a:r>
              <a:rPr lang="en-CA" dirty="0" smtClean="0"/>
              <a:t>ddress space</a:t>
            </a:r>
            <a:endParaRPr lang="en-CA" dirty="0"/>
          </a:p>
        </p:txBody>
      </p:sp>
      <p:sp>
        <p:nvSpPr>
          <p:cNvPr id="5" name="Oval Callout 4"/>
          <p:cNvSpPr/>
          <p:nvPr/>
        </p:nvSpPr>
        <p:spPr>
          <a:xfrm>
            <a:off x="7236296" y="2116163"/>
            <a:ext cx="1656184" cy="1008112"/>
          </a:xfrm>
          <a:prstGeom prst="wedgeEllipseCallout">
            <a:avLst>
              <a:gd name="adj1" fmla="val -143258"/>
              <a:gd name="adj2" fmla="val 109824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Actual amount of 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922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716963" cy="10699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TLB Miss</a:t>
            </a:r>
            <a:endParaRPr lang="en-US">
              <a:latin typeface="Trebuchet MS" charset="0"/>
              <a:sym typeface="Trebuchet MS" charset="0"/>
            </a:endParaRP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519113" y="5715000"/>
            <a:ext cx="7721600" cy="673100"/>
          </a:xfrm>
          <a:prstGeom prst="rect">
            <a:avLst/>
          </a:prstGeom>
          <a:noFill/>
          <a:ln>
            <a:noFill/>
          </a:ln>
          <a:effectLst>
            <a:outerShdw blurRad="63500" dist="380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ts val="575"/>
              </a:spcBef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en-US" sz="2200">
                <a:latin typeface="Trebuchet MS Bold" charset="0"/>
                <a:ea typeface="Trebuchet MS Bold" charset="0"/>
                <a:cs typeface="Trebuchet MS Bold" charset="0"/>
                <a:sym typeface="Trebuchet MS Bold" charset="0"/>
              </a:rPr>
              <a:t>A TLB miss incurs an additional memory access (the PTE)</a:t>
            </a:r>
            <a:br>
              <a:rPr lang="en-US" sz="2200">
                <a:latin typeface="Trebuchet MS Bold" charset="0"/>
                <a:ea typeface="Trebuchet MS Bold" charset="0"/>
                <a:cs typeface="Trebuchet MS Bold" charset="0"/>
                <a:sym typeface="Trebuchet MS Bold" charset="0"/>
              </a:rPr>
            </a:br>
            <a:r>
              <a:rPr lang="en-US" sz="180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Fortunately, TLB misses are rare. Why?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409700"/>
            <a:ext cx="6896100" cy="4025900"/>
          </a:xfrm>
          <a:prstGeom prst="rect">
            <a:avLst/>
          </a:prstGeom>
          <a:noFill/>
          <a:ln>
            <a:noFill/>
          </a:ln>
          <a:effectLst>
            <a:outerShdw blurRad="114300" dist="888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4745F-7184-4A32-860A-2B464A953F98}" type="slidenum">
              <a:rPr lang="en-CA" smtClean="0"/>
              <a:pPr algn="r"/>
              <a:t>50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115831" y="1427160"/>
            <a:ext cx="2124882" cy="42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 parallel </a:t>
            </a:r>
            <a:endParaRPr lang="en-CA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228185" y="1855789"/>
            <a:ext cx="950087" cy="114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4572000" y="1641475"/>
            <a:ext cx="1543831" cy="7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13480" y="2228400"/>
              <a:ext cx="3888360" cy="192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9800" y="2214000"/>
                <a:ext cx="3916080" cy="19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934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716963" cy="10699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TLB Hit</a:t>
            </a:r>
            <a:endParaRPr lang="en-US">
              <a:latin typeface="Trebuchet MS" charset="0"/>
              <a:sym typeface="Trebuchet MS" charset="0"/>
            </a:endParaRP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504825" y="5822950"/>
            <a:ext cx="7200900" cy="431800"/>
          </a:xfrm>
          <a:prstGeom prst="rect">
            <a:avLst/>
          </a:prstGeom>
          <a:noFill/>
          <a:ln>
            <a:noFill/>
          </a:ln>
          <a:effectLst>
            <a:outerShdw blurRad="63500" dist="380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marL="304800" indent="-304800">
              <a:spcBef>
                <a:spcPts val="575"/>
              </a:spcBef>
              <a:tabLst>
                <a:tab pos="317500" algn="l"/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</a:pPr>
            <a:r>
              <a:rPr lang="en-US" sz="2400">
                <a:latin typeface="Trebuchet MS Bold" charset="0"/>
                <a:ea typeface="Trebuchet MS Bold" charset="0"/>
                <a:cs typeface="Trebuchet MS Bold" charset="0"/>
                <a:sym typeface="Trebuchet MS Bold" charset="0"/>
              </a:rPr>
              <a:t>A TLB hit eliminates a memory access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409700"/>
            <a:ext cx="7023100" cy="4038600"/>
          </a:xfrm>
          <a:prstGeom prst="rect">
            <a:avLst/>
          </a:prstGeom>
          <a:noFill/>
          <a:ln>
            <a:noFill/>
          </a:ln>
          <a:effectLst>
            <a:outerShdw blurRad="114300" dist="888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4745F-7184-4A32-860A-2B464A953F98}" type="slidenum">
              <a:rPr lang="en-CA" smtClean="0"/>
              <a:pPr algn="r"/>
              <a:t>51</a:t>
            </a:fld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20072" y="3140968"/>
            <a:ext cx="1512168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47540" y="2771636"/>
            <a:ext cx="616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/>
              <a:t>PTEA</a:t>
            </a:r>
            <a:endParaRPr lang="en-CA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5928364" y="1035050"/>
            <a:ext cx="2124882" cy="42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 parallel </a:t>
            </a:r>
            <a:endParaRPr lang="en-CA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644008" y="1249365"/>
            <a:ext cx="1284356" cy="114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263542" y="1565283"/>
            <a:ext cx="289658" cy="154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5528950" y="2685020"/>
            <a:ext cx="937254" cy="7293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6884456" y="1797386"/>
            <a:ext cx="2124882" cy="428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Cancelled on hit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15" idx="1"/>
            <a:endCxn id="11" idx="1"/>
          </p:cNvCxnSpPr>
          <p:nvPr/>
        </p:nvCxnSpPr>
        <p:spPr>
          <a:xfrm flipH="1">
            <a:off x="6241099" y="2011701"/>
            <a:ext cx="643357" cy="848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62720" y="2141280"/>
              <a:ext cx="2104920" cy="1500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0480" y="2127600"/>
                <a:ext cx="2130120" cy="15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861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5" tIns="45718" rIns="91435" bIns="45718"/>
          <a:lstStyle/>
          <a:p>
            <a:pPr eaLnBrk="1" hangingPunct="1"/>
            <a:r>
              <a:rPr lang="en-US" smtClean="0"/>
              <a:t>TLB Observations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The more TLB entries then: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/>
              <a:t>More translations can be held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/>
              <a:t>Higher the hit rates  (i.e. fewer full lookups required)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/>
              <a:t>Result - faster overall operation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However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/>
              <a:t>Hardware for the TLBs is expensive (chip real estate, delays)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/>
              <a:t>Loading and unloading the TLB is expensive (time wise)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/>
              <a:t>Can a larger TLB improve the hit rate enough to matter?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59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5185" y="360537"/>
            <a:ext cx="8283401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Why does it work?  Locality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0628" y="1328291"/>
            <a:ext cx="8307958" cy="5224984"/>
          </a:xfrm>
        </p:spPr>
        <p:txBody>
          <a:bodyPr lIns="91421" tIns="45711" rIns="91421" bIns="45711">
            <a:normAutofit fontScale="92500" lnSpcReduction="10000"/>
          </a:bodyPr>
          <a:lstStyle/>
          <a:p>
            <a:pPr marL="241093" indent="-241093" defTabSz="642915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Virtual memory works because of locality</a:t>
            </a:r>
          </a:p>
          <a:p>
            <a:pPr marL="241093" indent="-241093" defTabSz="642915">
              <a:lnSpc>
                <a:spcPct val="83000"/>
              </a:lnSpc>
              <a:buNone/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endParaRPr lang="en-GB" sz="2100" dirty="0"/>
          </a:p>
          <a:p>
            <a:pPr marL="241093" indent="-241093" defTabSz="642915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At any point in time, programs tend to access a set of active virtual pages called the </a:t>
            </a:r>
            <a:r>
              <a:rPr lang="en-GB" i="1" dirty="0" smtClean="0">
                <a:solidFill>
                  <a:srgbClr val="C00000"/>
                </a:solidFill>
              </a:rPr>
              <a:t>working set</a:t>
            </a:r>
            <a:endParaRPr lang="en-GB" dirty="0" smtClean="0">
              <a:solidFill>
                <a:srgbClr val="C00000"/>
              </a:solidFill>
            </a:endParaRPr>
          </a:p>
          <a:p>
            <a:pPr marL="522368" lvl="1" indent="-202027" defTabSz="642915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Programs with better temporal locality will have smaller working sets</a:t>
            </a:r>
          </a:p>
          <a:p>
            <a:pPr marL="522368" lvl="1" indent="-202027" defTabSz="642915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endParaRPr lang="en-GB" dirty="0" smtClean="0"/>
          </a:p>
          <a:p>
            <a:pPr marL="241093" indent="-241093" defTabSz="642915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If (working set size &lt; allocated main memory size) </a:t>
            </a:r>
          </a:p>
          <a:p>
            <a:pPr marL="522368" lvl="1" indent="-202027" defTabSz="642915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Good performance for one process after compulsory misses</a:t>
            </a:r>
          </a:p>
          <a:p>
            <a:pPr marL="522368" lvl="1" indent="-202027" defTabSz="642915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endParaRPr lang="en-GB" dirty="0" smtClean="0"/>
          </a:p>
          <a:p>
            <a:pPr marL="241093" indent="-241093" defTabSz="642915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If ( SUM(working set sizes) &gt; main memory size ) </a:t>
            </a:r>
          </a:p>
          <a:p>
            <a:pPr marL="522368" lvl="1" indent="-202027" defTabSz="642915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Thrashing:</a:t>
            </a:r>
            <a:r>
              <a:rPr lang="en-GB" i="1" dirty="0" smtClean="0"/>
              <a:t> </a:t>
            </a:r>
            <a:r>
              <a:rPr lang="en-GB" dirty="0" smtClean="0"/>
              <a:t>Performance meltdown</a:t>
            </a:r>
            <a:r>
              <a:rPr lang="en-GB" i="1" dirty="0" smtClean="0"/>
              <a:t> </a:t>
            </a:r>
            <a:r>
              <a:rPr lang="en-GB" dirty="0" smtClean="0"/>
              <a:t>where pages are swapped (copied) in and out continuously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4137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Page Replacement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/>
            <a:r>
              <a:rPr lang="en-US" smtClean="0"/>
              <a:t>The policy that selects the page frame to remove when space is needed </a:t>
            </a:r>
          </a:p>
          <a:p>
            <a:pPr eaLnBrk="1" hangingPunct="1"/>
            <a:r>
              <a:rPr lang="en-US" smtClean="0"/>
              <a:t>Poor page replacement algorithm can have a huge impact on the system performance </a:t>
            </a:r>
          </a:p>
          <a:p>
            <a:pPr eaLnBrk="1" hangingPunct="1"/>
            <a:r>
              <a:rPr lang="en-US" smtClean="0"/>
              <a:t>How do you decide what page to page out?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90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Replacement Policy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Optimal: This is the theoretical best possible choice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page to remove is the one that will not be used for the longest time (To implement this we would need to be able to predict the future) 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Idea: Based on the idea of temporal locality, if a page hasn’t been used recently it is unlikely to  be used and therefore a good candidate for eviction.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60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LRU approx: 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Use page table reference bit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At a fixed interval shift reference bit into </a:t>
            </a:r>
            <a:r>
              <a:rPr lang="en-US" sz="3000" b="1" u="sng" dirty="0">
                <a:solidFill>
                  <a:srgbClr val="FF0000"/>
                </a:solidFill>
              </a:rPr>
              <a:t>high</a:t>
            </a:r>
            <a:r>
              <a:rPr lang="en-US" sz="3000" dirty="0"/>
              <a:t> bit of a counter for that page (counter is a history of the intervals each page was referenced in) 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Page with smallest number is LRU (approximately)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 dirty="0"/>
              <a:t>If all 1s then used in every </a:t>
            </a:r>
            <a:r>
              <a:rPr lang="en-US" sz="2500" dirty="0" smtClean="0"/>
              <a:t>scan interval, </a:t>
            </a:r>
            <a:r>
              <a:rPr lang="en-US" sz="2500" dirty="0"/>
              <a:t>if all 0s then never used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27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problems can we solve with virtual memory?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091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62310" y="570384"/>
            <a:ext cx="8610451" cy="572616"/>
          </a:xfrm>
        </p:spPr>
        <p:txBody>
          <a:bodyPr lIns="91421" tIns="45711" rIns="91421" bIns="45711">
            <a:normAutofit fontScale="90000"/>
          </a:bodyPr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VM as a Tool for Memory Management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824" y="1295922"/>
            <a:ext cx="8762256" cy="1904256"/>
          </a:xfrm>
        </p:spPr>
        <p:txBody>
          <a:bodyPr lIns="91421" tIns="45711" rIns="91421" bIns="45711">
            <a:normAutofit fontScale="85000" lnSpcReduction="10000"/>
          </a:bodyPr>
          <a:lstStyle/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Key idea: each process has its own virtual address space</a:t>
            </a:r>
          </a:p>
          <a:p>
            <a:pPr marL="522368" lvl="1" indent="-202027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It can view memory as a simple linear array</a:t>
            </a:r>
          </a:p>
          <a:p>
            <a:pPr marL="522368" lvl="1" indent="-202027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Mapping function scatters addresses through physical memory</a:t>
            </a:r>
          </a:p>
          <a:p>
            <a:pPr marL="803643" lvl="2" indent="-160729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Well chosen mappings simplify memory allocation and management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993428" y="3353098"/>
            <a:ext cx="1368475" cy="11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6730752" y="3327425"/>
            <a:ext cx="1067098" cy="118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Physical </a:t>
            </a:r>
          </a:p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Address </a:t>
            </a:r>
          </a:p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100358" name="Rectangle 24"/>
          <p:cNvSpPr>
            <a:spLocks noChangeArrowheads="1"/>
          </p:cNvSpPr>
          <p:nvPr/>
        </p:nvSpPr>
        <p:spPr bwMode="auto">
          <a:xfrm>
            <a:off x="2360786" y="3276079"/>
            <a:ext cx="271239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0</a:t>
            </a:r>
          </a:p>
        </p:txBody>
      </p:sp>
      <p:sp>
        <p:nvSpPr>
          <p:cNvPr id="100359" name="Rectangle 26"/>
          <p:cNvSpPr>
            <a:spLocks noChangeArrowheads="1"/>
          </p:cNvSpPr>
          <p:nvPr/>
        </p:nvSpPr>
        <p:spPr bwMode="auto">
          <a:xfrm>
            <a:off x="2192238" y="4576465"/>
            <a:ext cx="443136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N-1</a:t>
            </a:r>
          </a:p>
        </p:txBody>
      </p:sp>
      <p:sp>
        <p:nvSpPr>
          <p:cNvPr id="100360" name="Rectangle 37"/>
          <p:cNvSpPr>
            <a:spLocks noChangeArrowheads="1"/>
          </p:cNvSpPr>
          <p:nvPr/>
        </p:nvSpPr>
        <p:spPr bwMode="auto">
          <a:xfrm>
            <a:off x="6629177" y="4839891"/>
            <a:ext cx="1449958" cy="5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(e.g., read-only </a:t>
            </a:r>
          </a:p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library code)</a:t>
            </a:r>
          </a:p>
        </p:txBody>
      </p:sp>
      <p:sp>
        <p:nvSpPr>
          <p:cNvPr id="100361" name="Rectangle 40"/>
          <p:cNvSpPr>
            <a:spLocks noChangeArrowheads="1"/>
          </p:cNvSpPr>
          <p:nvPr/>
        </p:nvSpPr>
        <p:spPr bwMode="auto">
          <a:xfrm>
            <a:off x="993428" y="5334373"/>
            <a:ext cx="1368475" cy="118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100362" name="Rectangle 44"/>
          <p:cNvSpPr>
            <a:spLocks noChangeArrowheads="1"/>
          </p:cNvSpPr>
          <p:nvPr/>
        </p:nvSpPr>
        <p:spPr bwMode="auto">
          <a:xfrm>
            <a:off x="2616399" y="3432349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63" name="Rectangle 45"/>
          <p:cNvSpPr>
            <a:spLocks noChangeArrowheads="1"/>
          </p:cNvSpPr>
          <p:nvPr/>
        </p:nvSpPr>
        <p:spPr bwMode="auto">
          <a:xfrm>
            <a:off x="2616399" y="3687961"/>
            <a:ext cx="914177" cy="255613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VP 1</a:t>
            </a:r>
          </a:p>
        </p:txBody>
      </p:sp>
      <p:sp>
        <p:nvSpPr>
          <p:cNvPr id="100364" name="Rectangle 46"/>
          <p:cNvSpPr>
            <a:spLocks noChangeArrowheads="1"/>
          </p:cNvSpPr>
          <p:nvPr/>
        </p:nvSpPr>
        <p:spPr bwMode="auto">
          <a:xfrm>
            <a:off x="2616399" y="3940224"/>
            <a:ext cx="914177" cy="255613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VP 2</a:t>
            </a:r>
          </a:p>
        </p:txBody>
      </p:sp>
      <p:sp>
        <p:nvSpPr>
          <p:cNvPr id="100365" name="Rectangle 47"/>
          <p:cNvSpPr>
            <a:spLocks noChangeArrowheads="1"/>
          </p:cNvSpPr>
          <p:nvPr/>
        </p:nvSpPr>
        <p:spPr bwMode="auto">
          <a:xfrm>
            <a:off x="2616399" y="4449217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66" name="Text Box 38"/>
          <p:cNvSpPr txBox="1">
            <a:spLocks noChangeArrowheads="1"/>
          </p:cNvSpPr>
          <p:nvPr/>
        </p:nvSpPr>
        <p:spPr bwMode="auto">
          <a:xfrm>
            <a:off x="2838525" y="4068589"/>
            <a:ext cx="427706" cy="4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896"/>
              </a:spcBef>
            </a:pPr>
            <a:r>
              <a:rPr lang="en-GB" sz="2400" b="1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00367" name="Rectangle 24"/>
          <p:cNvSpPr>
            <a:spLocks noChangeArrowheads="1"/>
          </p:cNvSpPr>
          <p:nvPr/>
        </p:nvSpPr>
        <p:spPr bwMode="auto">
          <a:xfrm>
            <a:off x="2360786" y="5257353"/>
            <a:ext cx="271239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0</a:t>
            </a:r>
          </a:p>
        </p:txBody>
      </p:sp>
      <p:sp>
        <p:nvSpPr>
          <p:cNvPr id="100368" name="Rectangle 26"/>
          <p:cNvSpPr>
            <a:spLocks noChangeArrowheads="1"/>
          </p:cNvSpPr>
          <p:nvPr/>
        </p:nvSpPr>
        <p:spPr bwMode="auto">
          <a:xfrm>
            <a:off x="2192238" y="6557739"/>
            <a:ext cx="443136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N-1</a:t>
            </a:r>
          </a:p>
        </p:txBody>
      </p:sp>
      <p:sp>
        <p:nvSpPr>
          <p:cNvPr id="100369" name="Rectangle 51"/>
          <p:cNvSpPr>
            <a:spLocks noChangeArrowheads="1"/>
          </p:cNvSpPr>
          <p:nvPr/>
        </p:nvSpPr>
        <p:spPr bwMode="auto">
          <a:xfrm>
            <a:off x="2616399" y="5409158"/>
            <a:ext cx="914177" cy="25449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70" name="Rectangle 52"/>
          <p:cNvSpPr>
            <a:spLocks noChangeArrowheads="1"/>
          </p:cNvSpPr>
          <p:nvPr/>
        </p:nvSpPr>
        <p:spPr bwMode="auto">
          <a:xfrm>
            <a:off x="2616399" y="5663654"/>
            <a:ext cx="914177" cy="255613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VP 1</a:t>
            </a:r>
          </a:p>
        </p:txBody>
      </p:sp>
      <p:sp>
        <p:nvSpPr>
          <p:cNvPr id="100371" name="Rectangle 53"/>
          <p:cNvSpPr>
            <a:spLocks noChangeArrowheads="1"/>
          </p:cNvSpPr>
          <p:nvPr/>
        </p:nvSpPr>
        <p:spPr bwMode="auto">
          <a:xfrm>
            <a:off x="2616399" y="5917035"/>
            <a:ext cx="914177" cy="255612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VP 2</a:t>
            </a:r>
          </a:p>
        </p:txBody>
      </p:sp>
      <p:sp>
        <p:nvSpPr>
          <p:cNvPr id="100372" name="Rectangle 54"/>
          <p:cNvSpPr>
            <a:spLocks noChangeArrowheads="1"/>
          </p:cNvSpPr>
          <p:nvPr/>
        </p:nvSpPr>
        <p:spPr bwMode="auto">
          <a:xfrm>
            <a:off x="2616399" y="6426027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73" name="Text Box 38"/>
          <p:cNvSpPr txBox="1">
            <a:spLocks noChangeArrowheads="1"/>
          </p:cNvSpPr>
          <p:nvPr/>
        </p:nvSpPr>
        <p:spPr bwMode="auto">
          <a:xfrm>
            <a:off x="2838525" y="6045399"/>
            <a:ext cx="427706" cy="4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896"/>
              </a:spcBef>
            </a:pPr>
            <a:r>
              <a:rPr lang="en-GB" sz="2400" b="1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00374" name="Rectangle 56"/>
          <p:cNvSpPr>
            <a:spLocks noChangeArrowheads="1"/>
          </p:cNvSpPr>
          <p:nvPr/>
        </p:nvSpPr>
        <p:spPr bwMode="auto">
          <a:xfrm>
            <a:off x="5715000" y="3429000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75" name="Rectangle 57"/>
          <p:cNvSpPr>
            <a:spLocks noChangeArrowheads="1"/>
          </p:cNvSpPr>
          <p:nvPr/>
        </p:nvSpPr>
        <p:spPr bwMode="auto">
          <a:xfrm>
            <a:off x="5715000" y="3684613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76" name="Rectangle 58"/>
          <p:cNvSpPr>
            <a:spLocks noChangeArrowheads="1"/>
          </p:cNvSpPr>
          <p:nvPr/>
        </p:nvSpPr>
        <p:spPr bwMode="auto">
          <a:xfrm>
            <a:off x="5715000" y="3943574"/>
            <a:ext cx="914177" cy="255612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2</a:t>
            </a:r>
          </a:p>
        </p:txBody>
      </p:sp>
      <p:sp>
        <p:nvSpPr>
          <p:cNvPr id="100377" name="Rectangle 59"/>
          <p:cNvSpPr>
            <a:spLocks noChangeArrowheads="1"/>
          </p:cNvSpPr>
          <p:nvPr/>
        </p:nvSpPr>
        <p:spPr bwMode="auto">
          <a:xfrm>
            <a:off x="5715000" y="4195838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78" name="Rectangle 60"/>
          <p:cNvSpPr>
            <a:spLocks noChangeArrowheads="1"/>
          </p:cNvSpPr>
          <p:nvPr/>
        </p:nvSpPr>
        <p:spPr bwMode="auto">
          <a:xfrm>
            <a:off x="5715000" y="4451449"/>
            <a:ext cx="914177" cy="255613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  <a:extLst/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 dirty="0" smtClean="0">
                <a:latin typeface="Calibri" pitchFamily="34" charset="0"/>
              </a:rPr>
              <a:t>PP 4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00379" name="Rectangle 61"/>
          <p:cNvSpPr>
            <a:spLocks noChangeArrowheads="1"/>
          </p:cNvSpPr>
          <p:nvPr/>
        </p:nvSpPr>
        <p:spPr bwMode="auto">
          <a:xfrm>
            <a:off x="5715000" y="4710410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80" name="Rectangle 62"/>
          <p:cNvSpPr>
            <a:spLocks noChangeArrowheads="1"/>
          </p:cNvSpPr>
          <p:nvPr/>
        </p:nvSpPr>
        <p:spPr bwMode="auto">
          <a:xfrm>
            <a:off x="5715000" y="4966023"/>
            <a:ext cx="914177" cy="255612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6</a:t>
            </a:r>
          </a:p>
        </p:txBody>
      </p:sp>
      <p:sp>
        <p:nvSpPr>
          <p:cNvPr id="100381" name="Rectangle 63"/>
          <p:cNvSpPr>
            <a:spLocks noChangeArrowheads="1"/>
          </p:cNvSpPr>
          <p:nvPr/>
        </p:nvSpPr>
        <p:spPr bwMode="auto">
          <a:xfrm>
            <a:off x="5715000" y="5226099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82" name="Rectangle 64"/>
          <p:cNvSpPr>
            <a:spLocks noChangeArrowheads="1"/>
          </p:cNvSpPr>
          <p:nvPr/>
        </p:nvSpPr>
        <p:spPr bwMode="auto">
          <a:xfrm>
            <a:off x="5715000" y="5481713"/>
            <a:ext cx="914177" cy="255612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 dirty="0">
                <a:latin typeface="Calibri" pitchFamily="34" charset="0"/>
              </a:rPr>
              <a:t>PP </a:t>
            </a:r>
            <a:r>
              <a:rPr lang="en-US" sz="1600" dirty="0">
                <a:latin typeface="Calibri" pitchFamily="34" charset="0"/>
              </a:rPr>
              <a:t>8</a:t>
            </a:r>
          </a:p>
        </p:txBody>
      </p:sp>
      <p:sp>
        <p:nvSpPr>
          <p:cNvPr id="100383" name="Rectangle 65"/>
          <p:cNvSpPr>
            <a:spLocks noChangeArrowheads="1"/>
          </p:cNvSpPr>
          <p:nvPr/>
        </p:nvSpPr>
        <p:spPr bwMode="auto">
          <a:xfrm>
            <a:off x="5715000" y="5738441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84" name="Rectangle 66"/>
          <p:cNvSpPr>
            <a:spLocks noChangeArrowheads="1"/>
          </p:cNvSpPr>
          <p:nvPr/>
        </p:nvSpPr>
        <p:spPr bwMode="auto">
          <a:xfrm>
            <a:off x="5715000" y="6400353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0385" name="Text Box 38"/>
          <p:cNvSpPr txBox="1">
            <a:spLocks noChangeArrowheads="1"/>
          </p:cNvSpPr>
          <p:nvPr/>
        </p:nvSpPr>
        <p:spPr bwMode="auto">
          <a:xfrm>
            <a:off x="5959451" y="5948288"/>
            <a:ext cx="427706" cy="4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896"/>
              </a:spcBef>
            </a:pPr>
            <a:r>
              <a:rPr lang="en-GB" sz="2400" b="1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00386" name="Rectangle 24"/>
          <p:cNvSpPr>
            <a:spLocks noChangeArrowheads="1"/>
          </p:cNvSpPr>
          <p:nvPr/>
        </p:nvSpPr>
        <p:spPr bwMode="auto">
          <a:xfrm>
            <a:off x="5473899" y="3276079"/>
            <a:ext cx="271240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0</a:t>
            </a:r>
          </a:p>
        </p:txBody>
      </p:sp>
      <p:sp>
        <p:nvSpPr>
          <p:cNvPr id="100387" name="Rectangle 26"/>
          <p:cNvSpPr>
            <a:spLocks noChangeArrowheads="1"/>
          </p:cNvSpPr>
          <p:nvPr/>
        </p:nvSpPr>
        <p:spPr bwMode="auto">
          <a:xfrm>
            <a:off x="5260703" y="6552158"/>
            <a:ext cx="483319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M-1</a:t>
            </a:r>
          </a:p>
        </p:txBody>
      </p:sp>
      <p:cxnSp>
        <p:nvCxnSpPr>
          <p:cNvPr id="100388" name="Straight Arrow Connector 73"/>
          <p:cNvCxnSpPr>
            <a:cxnSpLocks noChangeShapeType="1"/>
            <a:stCxn id="100363" idx="3"/>
            <a:endCxn id="100376" idx="1"/>
          </p:cNvCxnSpPr>
          <p:nvPr/>
        </p:nvCxnSpPr>
        <p:spPr bwMode="auto">
          <a:xfrm>
            <a:off x="3530576" y="3816326"/>
            <a:ext cx="2184424" cy="2556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89" name="Straight Arrow Connector 75"/>
          <p:cNvCxnSpPr>
            <a:cxnSpLocks noChangeShapeType="1"/>
            <a:stCxn id="100364" idx="3"/>
            <a:endCxn id="100380" idx="1"/>
          </p:cNvCxnSpPr>
          <p:nvPr/>
        </p:nvCxnSpPr>
        <p:spPr bwMode="auto">
          <a:xfrm>
            <a:off x="3530576" y="4068589"/>
            <a:ext cx="2184424" cy="102579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90" name="Straight Arrow Connector 77"/>
          <p:cNvCxnSpPr>
            <a:cxnSpLocks noChangeShapeType="1"/>
            <a:stCxn id="100371" idx="3"/>
            <a:endCxn id="100378" idx="1"/>
          </p:cNvCxnSpPr>
          <p:nvPr/>
        </p:nvCxnSpPr>
        <p:spPr bwMode="auto">
          <a:xfrm flipV="1">
            <a:off x="3530576" y="4579256"/>
            <a:ext cx="2184424" cy="146558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91" name="Straight Arrow Connector 79"/>
          <p:cNvCxnSpPr>
            <a:cxnSpLocks noChangeShapeType="1"/>
            <a:stCxn id="100370" idx="3"/>
            <a:endCxn id="100382" idx="1"/>
          </p:cNvCxnSpPr>
          <p:nvPr/>
        </p:nvCxnSpPr>
        <p:spPr bwMode="auto">
          <a:xfrm flipV="1">
            <a:off x="3530576" y="5610076"/>
            <a:ext cx="2184424" cy="18194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92" name="Rectangle 80"/>
          <p:cNvSpPr>
            <a:spLocks noChangeArrowheads="1"/>
          </p:cNvSpPr>
          <p:nvPr/>
        </p:nvSpPr>
        <p:spPr bwMode="auto">
          <a:xfrm>
            <a:off x="3910389" y="3177853"/>
            <a:ext cx="1350011" cy="70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>
            <a:spAutoFit/>
          </a:bodyPr>
          <a:lstStyle/>
          <a:p>
            <a:pPr algn="ctr" defTabSz="914145" eaLnBrk="0" hangingPunct="0"/>
            <a:r>
              <a:rPr lang="en-GB" sz="2000" b="1" i="1">
                <a:solidFill>
                  <a:srgbClr val="7F7F7F"/>
                </a:solidFill>
                <a:latin typeface="Calibri" pitchFamily="34" charset="0"/>
              </a:rPr>
              <a:t>Address </a:t>
            </a:r>
          </a:p>
          <a:p>
            <a:pPr algn="ctr" defTabSz="914145" eaLnBrk="0" hangingPunct="0"/>
            <a:r>
              <a:rPr lang="en-GB" sz="2000" b="1" i="1">
                <a:solidFill>
                  <a:srgbClr val="7F7F7F"/>
                </a:solidFill>
                <a:latin typeface="Calibri" pitchFamily="34" charset="0"/>
              </a:rPr>
              <a:t>translation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58</a:t>
            </a:fld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1259632" y="2827322"/>
            <a:ext cx="619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b="1" baseline="0" dirty="0" smtClean="0">
                <a:solidFill>
                  <a:srgbClr val="FF0000"/>
                </a:solidFill>
              </a:rPr>
              <a:t> earlier shown in class – part of assigned reading &amp; testable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43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4497" y="533549"/>
            <a:ext cx="8610451" cy="572617"/>
          </a:xfrm>
        </p:spPr>
        <p:txBody>
          <a:bodyPr lIns="91421" tIns="45711" rIns="91421" bIns="45711">
            <a:normAutofit fontScale="90000"/>
          </a:bodyPr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dirty="0" smtClean="0"/>
              <a:t>VM as a Tool for Memory Management - Sharing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824" y="1218903"/>
            <a:ext cx="8762256" cy="1905372"/>
          </a:xfrm>
        </p:spPr>
        <p:txBody>
          <a:bodyPr lIns="91421" tIns="45711" rIns="91421" bIns="45711">
            <a:normAutofit fontScale="77500" lnSpcReduction="20000"/>
          </a:bodyPr>
          <a:lstStyle/>
          <a:p>
            <a:pPr marL="241093" indent="-241093" defTabSz="642915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Memory allocation</a:t>
            </a:r>
          </a:p>
          <a:p>
            <a:pPr marL="522368" lvl="1" indent="-202027" defTabSz="642915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Each virtual page can be mapped to any physical page</a:t>
            </a:r>
          </a:p>
          <a:p>
            <a:pPr marL="522368" lvl="1" indent="-202027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A virtual page can be stored in different physical pages at different times</a:t>
            </a:r>
          </a:p>
          <a:p>
            <a:pPr marL="241093" indent="-241093" defTabSz="642915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Sharing code and data among processes</a:t>
            </a:r>
          </a:p>
          <a:p>
            <a:pPr marL="522368" lvl="1" indent="-202027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Map virtual pages to the same physical page (here: PP 6)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993428" y="3353098"/>
            <a:ext cx="1368475" cy="11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6730752" y="3327425"/>
            <a:ext cx="1067098" cy="118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Physical </a:t>
            </a:r>
          </a:p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Address </a:t>
            </a:r>
          </a:p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101382" name="Rectangle 24"/>
          <p:cNvSpPr>
            <a:spLocks noChangeArrowheads="1"/>
          </p:cNvSpPr>
          <p:nvPr/>
        </p:nvSpPr>
        <p:spPr bwMode="auto">
          <a:xfrm>
            <a:off x="2360786" y="3276079"/>
            <a:ext cx="271239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0</a:t>
            </a:r>
          </a:p>
        </p:txBody>
      </p:sp>
      <p:sp>
        <p:nvSpPr>
          <p:cNvPr id="101383" name="Rectangle 26"/>
          <p:cNvSpPr>
            <a:spLocks noChangeArrowheads="1"/>
          </p:cNvSpPr>
          <p:nvPr/>
        </p:nvSpPr>
        <p:spPr bwMode="auto">
          <a:xfrm>
            <a:off x="2192238" y="4576465"/>
            <a:ext cx="443136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N-1</a:t>
            </a:r>
          </a:p>
        </p:txBody>
      </p:sp>
      <p:sp>
        <p:nvSpPr>
          <p:cNvPr id="101384" name="Rectangle 37"/>
          <p:cNvSpPr>
            <a:spLocks noChangeArrowheads="1"/>
          </p:cNvSpPr>
          <p:nvPr/>
        </p:nvSpPr>
        <p:spPr bwMode="auto">
          <a:xfrm>
            <a:off x="6629177" y="4839891"/>
            <a:ext cx="1449958" cy="5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(e.g., read-only </a:t>
            </a:r>
          </a:p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library code)</a:t>
            </a:r>
          </a:p>
        </p:txBody>
      </p:sp>
      <p:sp>
        <p:nvSpPr>
          <p:cNvPr id="101385" name="Rectangle 40"/>
          <p:cNvSpPr>
            <a:spLocks noChangeArrowheads="1"/>
          </p:cNvSpPr>
          <p:nvPr/>
        </p:nvSpPr>
        <p:spPr bwMode="auto">
          <a:xfrm>
            <a:off x="993428" y="5334373"/>
            <a:ext cx="1368475" cy="118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101386" name="Rectangle 44"/>
          <p:cNvSpPr>
            <a:spLocks noChangeArrowheads="1"/>
          </p:cNvSpPr>
          <p:nvPr/>
        </p:nvSpPr>
        <p:spPr bwMode="auto">
          <a:xfrm>
            <a:off x="2616399" y="3432349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387" name="Rectangle 45"/>
          <p:cNvSpPr>
            <a:spLocks noChangeArrowheads="1"/>
          </p:cNvSpPr>
          <p:nvPr/>
        </p:nvSpPr>
        <p:spPr bwMode="auto">
          <a:xfrm>
            <a:off x="2616399" y="3687961"/>
            <a:ext cx="914177" cy="255613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VP 1</a:t>
            </a:r>
          </a:p>
        </p:txBody>
      </p:sp>
      <p:sp>
        <p:nvSpPr>
          <p:cNvPr id="101388" name="Rectangle 46"/>
          <p:cNvSpPr>
            <a:spLocks noChangeArrowheads="1"/>
          </p:cNvSpPr>
          <p:nvPr/>
        </p:nvSpPr>
        <p:spPr bwMode="auto">
          <a:xfrm>
            <a:off x="2616399" y="3940224"/>
            <a:ext cx="914177" cy="255613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VP 2</a:t>
            </a:r>
          </a:p>
        </p:txBody>
      </p:sp>
      <p:sp>
        <p:nvSpPr>
          <p:cNvPr id="101389" name="Rectangle 47"/>
          <p:cNvSpPr>
            <a:spLocks noChangeArrowheads="1"/>
          </p:cNvSpPr>
          <p:nvPr/>
        </p:nvSpPr>
        <p:spPr bwMode="auto">
          <a:xfrm>
            <a:off x="2616399" y="4449217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390" name="Text Box 38"/>
          <p:cNvSpPr txBox="1">
            <a:spLocks noChangeArrowheads="1"/>
          </p:cNvSpPr>
          <p:nvPr/>
        </p:nvSpPr>
        <p:spPr bwMode="auto">
          <a:xfrm>
            <a:off x="2838525" y="4068589"/>
            <a:ext cx="427706" cy="4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896"/>
              </a:spcBef>
            </a:pPr>
            <a:r>
              <a:rPr lang="en-GB" sz="2400" b="1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01391" name="Rectangle 24"/>
          <p:cNvSpPr>
            <a:spLocks noChangeArrowheads="1"/>
          </p:cNvSpPr>
          <p:nvPr/>
        </p:nvSpPr>
        <p:spPr bwMode="auto">
          <a:xfrm>
            <a:off x="2360786" y="5257353"/>
            <a:ext cx="271239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0</a:t>
            </a:r>
          </a:p>
        </p:txBody>
      </p:sp>
      <p:sp>
        <p:nvSpPr>
          <p:cNvPr id="101392" name="Rectangle 26"/>
          <p:cNvSpPr>
            <a:spLocks noChangeArrowheads="1"/>
          </p:cNvSpPr>
          <p:nvPr/>
        </p:nvSpPr>
        <p:spPr bwMode="auto">
          <a:xfrm>
            <a:off x="2192238" y="6557739"/>
            <a:ext cx="443136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N-1</a:t>
            </a:r>
          </a:p>
        </p:txBody>
      </p:sp>
      <p:sp>
        <p:nvSpPr>
          <p:cNvPr id="101393" name="Rectangle 51"/>
          <p:cNvSpPr>
            <a:spLocks noChangeArrowheads="1"/>
          </p:cNvSpPr>
          <p:nvPr/>
        </p:nvSpPr>
        <p:spPr bwMode="auto">
          <a:xfrm>
            <a:off x="2616399" y="5409158"/>
            <a:ext cx="914177" cy="25449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394" name="Rectangle 52"/>
          <p:cNvSpPr>
            <a:spLocks noChangeArrowheads="1"/>
          </p:cNvSpPr>
          <p:nvPr/>
        </p:nvSpPr>
        <p:spPr bwMode="auto">
          <a:xfrm>
            <a:off x="2616399" y="5663654"/>
            <a:ext cx="914177" cy="255613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VP 1</a:t>
            </a:r>
          </a:p>
        </p:txBody>
      </p:sp>
      <p:sp>
        <p:nvSpPr>
          <p:cNvPr id="101395" name="Rectangle 53"/>
          <p:cNvSpPr>
            <a:spLocks noChangeArrowheads="1"/>
          </p:cNvSpPr>
          <p:nvPr/>
        </p:nvSpPr>
        <p:spPr bwMode="auto">
          <a:xfrm>
            <a:off x="2616399" y="5917035"/>
            <a:ext cx="914177" cy="255612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VP 2</a:t>
            </a:r>
          </a:p>
        </p:txBody>
      </p:sp>
      <p:sp>
        <p:nvSpPr>
          <p:cNvPr id="101396" name="Rectangle 54"/>
          <p:cNvSpPr>
            <a:spLocks noChangeArrowheads="1"/>
          </p:cNvSpPr>
          <p:nvPr/>
        </p:nvSpPr>
        <p:spPr bwMode="auto">
          <a:xfrm>
            <a:off x="2616399" y="6426027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397" name="Text Box 38"/>
          <p:cNvSpPr txBox="1">
            <a:spLocks noChangeArrowheads="1"/>
          </p:cNvSpPr>
          <p:nvPr/>
        </p:nvSpPr>
        <p:spPr bwMode="auto">
          <a:xfrm>
            <a:off x="2838525" y="6045399"/>
            <a:ext cx="427706" cy="4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896"/>
              </a:spcBef>
            </a:pPr>
            <a:r>
              <a:rPr lang="en-GB" sz="2400" b="1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01398" name="Rectangle 56"/>
          <p:cNvSpPr>
            <a:spLocks noChangeArrowheads="1"/>
          </p:cNvSpPr>
          <p:nvPr/>
        </p:nvSpPr>
        <p:spPr bwMode="auto">
          <a:xfrm>
            <a:off x="5715000" y="3429000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399" name="Rectangle 57"/>
          <p:cNvSpPr>
            <a:spLocks noChangeArrowheads="1"/>
          </p:cNvSpPr>
          <p:nvPr/>
        </p:nvSpPr>
        <p:spPr bwMode="auto">
          <a:xfrm>
            <a:off x="5715000" y="3683496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400" name="Rectangle 58"/>
          <p:cNvSpPr>
            <a:spLocks noChangeArrowheads="1"/>
          </p:cNvSpPr>
          <p:nvPr/>
        </p:nvSpPr>
        <p:spPr bwMode="auto">
          <a:xfrm>
            <a:off x="5715000" y="3943574"/>
            <a:ext cx="914177" cy="255612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2</a:t>
            </a:r>
          </a:p>
        </p:txBody>
      </p:sp>
      <p:sp>
        <p:nvSpPr>
          <p:cNvPr id="101401" name="Rectangle 59"/>
          <p:cNvSpPr>
            <a:spLocks noChangeArrowheads="1"/>
          </p:cNvSpPr>
          <p:nvPr/>
        </p:nvSpPr>
        <p:spPr bwMode="auto">
          <a:xfrm>
            <a:off x="5715000" y="4195838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402" name="Rectangle 60"/>
          <p:cNvSpPr>
            <a:spLocks noChangeArrowheads="1"/>
          </p:cNvSpPr>
          <p:nvPr/>
        </p:nvSpPr>
        <p:spPr bwMode="auto">
          <a:xfrm>
            <a:off x="5715000" y="4451449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403" name="Rectangle 61"/>
          <p:cNvSpPr>
            <a:spLocks noChangeArrowheads="1"/>
          </p:cNvSpPr>
          <p:nvPr/>
        </p:nvSpPr>
        <p:spPr bwMode="auto">
          <a:xfrm>
            <a:off x="5715000" y="4710410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404" name="Rectangle 62"/>
          <p:cNvSpPr>
            <a:spLocks noChangeArrowheads="1"/>
          </p:cNvSpPr>
          <p:nvPr/>
        </p:nvSpPr>
        <p:spPr bwMode="auto">
          <a:xfrm>
            <a:off x="5715000" y="4966023"/>
            <a:ext cx="914177" cy="255612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6</a:t>
            </a:r>
          </a:p>
        </p:txBody>
      </p:sp>
      <p:sp>
        <p:nvSpPr>
          <p:cNvPr id="101405" name="Rectangle 63"/>
          <p:cNvSpPr>
            <a:spLocks noChangeArrowheads="1"/>
          </p:cNvSpPr>
          <p:nvPr/>
        </p:nvSpPr>
        <p:spPr bwMode="auto">
          <a:xfrm>
            <a:off x="5715000" y="5226099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406" name="Rectangle 64"/>
          <p:cNvSpPr>
            <a:spLocks noChangeArrowheads="1"/>
          </p:cNvSpPr>
          <p:nvPr/>
        </p:nvSpPr>
        <p:spPr bwMode="auto">
          <a:xfrm>
            <a:off x="5715000" y="5481713"/>
            <a:ext cx="914177" cy="255612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8</a:t>
            </a:r>
          </a:p>
        </p:txBody>
      </p:sp>
      <p:sp>
        <p:nvSpPr>
          <p:cNvPr id="101407" name="Rectangle 65"/>
          <p:cNvSpPr>
            <a:spLocks noChangeArrowheads="1"/>
          </p:cNvSpPr>
          <p:nvPr/>
        </p:nvSpPr>
        <p:spPr bwMode="auto">
          <a:xfrm>
            <a:off x="5715000" y="5738441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408" name="Rectangle 66"/>
          <p:cNvSpPr>
            <a:spLocks noChangeArrowheads="1"/>
          </p:cNvSpPr>
          <p:nvPr/>
        </p:nvSpPr>
        <p:spPr bwMode="auto">
          <a:xfrm>
            <a:off x="5715000" y="6400353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101409" name="Text Box 38"/>
          <p:cNvSpPr txBox="1">
            <a:spLocks noChangeArrowheads="1"/>
          </p:cNvSpPr>
          <p:nvPr/>
        </p:nvSpPr>
        <p:spPr bwMode="auto">
          <a:xfrm>
            <a:off x="5959451" y="5948288"/>
            <a:ext cx="427706" cy="4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896"/>
              </a:spcBef>
            </a:pPr>
            <a:r>
              <a:rPr lang="en-GB" sz="2400" b="1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01410" name="Rectangle 24"/>
          <p:cNvSpPr>
            <a:spLocks noChangeArrowheads="1"/>
          </p:cNvSpPr>
          <p:nvPr/>
        </p:nvSpPr>
        <p:spPr bwMode="auto">
          <a:xfrm>
            <a:off x="5473899" y="3276079"/>
            <a:ext cx="271240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0</a:t>
            </a:r>
          </a:p>
        </p:txBody>
      </p:sp>
      <p:sp>
        <p:nvSpPr>
          <p:cNvPr id="101411" name="Rectangle 26"/>
          <p:cNvSpPr>
            <a:spLocks noChangeArrowheads="1"/>
          </p:cNvSpPr>
          <p:nvPr/>
        </p:nvSpPr>
        <p:spPr bwMode="auto">
          <a:xfrm>
            <a:off x="5260703" y="6552158"/>
            <a:ext cx="483319" cy="2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400" b="1">
                <a:latin typeface="Calibri" pitchFamily="34" charset="0"/>
              </a:rPr>
              <a:t>M-1</a:t>
            </a:r>
          </a:p>
        </p:txBody>
      </p:sp>
      <p:cxnSp>
        <p:nvCxnSpPr>
          <p:cNvPr id="101412" name="Straight Arrow Connector 73"/>
          <p:cNvCxnSpPr>
            <a:cxnSpLocks noChangeShapeType="1"/>
            <a:stCxn id="101387" idx="3"/>
            <a:endCxn id="101400" idx="1"/>
          </p:cNvCxnSpPr>
          <p:nvPr/>
        </p:nvCxnSpPr>
        <p:spPr bwMode="auto">
          <a:xfrm>
            <a:off x="3530576" y="3816326"/>
            <a:ext cx="2184424" cy="2556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13" name="Straight Arrow Connector 75"/>
          <p:cNvCxnSpPr>
            <a:cxnSpLocks noChangeShapeType="1"/>
            <a:stCxn id="101388" idx="3"/>
            <a:endCxn id="101404" idx="1"/>
          </p:cNvCxnSpPr>
          <p:nvPr/>
        </p:nvCxnSpPr>
        <p:spPr bwMode="auto">
          <a:xfrm>
            <a:off x="3530576" y="4068589"/>
            <a:ext cx="2184424" cy="102579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14" name="Straight Arrow Connector 77"/>
          <p:cNvCxnSpPr>
            <a:cxnSpLocks noChangeShapeType="1"/>
            <a:stCxn id="101395" idx="3"/>
            <a:endCxn id="101404" idx="1"/>
          </p:cNvCxnSpPr>
          <p:nvPr/>
        </p:nvCxnSpPr>
        <p:spPr bwMode="auto">
          <a:xfrm flipV="1">
            <a:off x="3530576" y="5094387"/>
            <a:ext cx="2184424" cy="9510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415" name="Straight Arrow Connector 79"/>
          <p:cNvCxnSpPr>
            <a:cxnSpLocks noChangeShapeType="1"/>
            <a:stCxn id="101394" idx="3"/>
            <a:endCxn id="101406" idx="1"/>
          </p:cNvCxnSpPr>
          <p:nvPr/>
        </p:nvCxnSpPr>
        <p:spPr bwMode="auto">
          <a:xfrm flipV="1">
            <a:off x="3530576" y="5610076"/>
            <a:ext cx="2184424" cy="18194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416" name="Rectangle 80"/>
          <p:cNvSpPr>
            <a:spLocks noChangeArrowheads="1"/>
          </p:cNvSpPr>
          <p:nvPr/>
        </p:nvSpPr>
        <p:spPr bwMode="auto">
          <a:xfrm>
            <a:off x="3910389" y="3177853"/>
            <a:ext cx="1350011" cy="70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>
            <a:spAutoFit/>
          </a:bodyPr>
          <a:lstStyle/>
          <a:p>
            <a:pPr algn="ctr" defTabSz="914145" eaLnBrk="0" hangingPunct="0"/>
            <a:r>
              <a:rPr lang="en-GB" sz="2000" b="1" i="1">
                <a:solidFill>
                  <a:srgbClr val="7F7F7F"/>
                </a:solidFill>
                <a:latin typeface="Calibri" pitchFamily="34" charset="0"/>
              </a:rPr>
              <a:t>Address </a:t>
            </a:r>
          </a:p>
          <a:p>
            <a:pPr algn="ctr" defTabSz="914145" eaLnBrk="0" hangingPunct="0"/>
            <a:r>
              <a:rPr lang="en-GB" sz="2000" b="1" i="1">
                <a:solidFill>
                  <a:srgbClr val="7F7F7F"/>
                </a:solidFill>
                <a:latin typeface="Calibri" pitchFamily="34" charset="0"/>
              </a:rPr>
              <a:t>translation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59</a:t>
            </a:fld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1295412" y="92072"/>
            <a:ext cx="578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baseline="0" dirty="0" smtClean="0">
                <a:solidFill>
                  <a:srgbClr val="FF0000"/>
                </a:solidFill>
              </a:rPr>
              <a:t>shown  earlier in class – part of assigned reading &amp; testable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5412" y="3013548"/>
            <a:ext cx="574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Shown earlier </a:t>
            </a:r>
            <a:r>
              <a:rPr lang="en-CA" b="1" baseline="0" dirty="0" smtClean="0">
                <a:solidFill>
                  <a:srgbClr val="FF0000"/>
                </a:solidFill>
              </a:rPr>
              <a:t>in class – part of assigned reading &amp; testable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81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94023" y="1"/>
            <a:ext cx="7589118" cy="7623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Problem 2: Memory Management</a:t>
            </a:r>
          </a:p>
        </p:txBody>
      </p:sp>
      <p:sp>
        <p:nvSpPr>
          <p:cNvPr id="78851" name="TextBox 4"/>
          <p:cNvSpPr txBox="1">
            <a:spLocks noChangeArrowheads="1"/>
          </p:cNvSpPr>
          <p:nvPr/>
        </p:nvSpPr>
        <p:spPr bwMode="auto">
          <a:xfrm>
            <a:off x="5902524" y="1600647"/>
            <a:ext cx="2364135" cy="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Calibri" pitchFamily="34" charset="0"/>
              </a:rPr>
              <a:t>Physical main memory</a:t>
            </a:r>
          </a:p>
        </p:txBody>
      </p:sp>
      <p:sp>
        <p:nvSpPr>
          <p:cNvPr id="78852" name="Right Arrow 7"/>
          <p:cNvSpPr>
            <a:spLocks noChangeArrowheads="1"/>
          </p:cNvSpPr>
          <p:nvPr/>
        </p:nvSpPr>
        <p:spPr bwMode="auto">
          <a:xfrm>
            <a:off x="4377780" y="3124275"/>
            <a:ext cx="1676549" cy="1294805"/>
          </a:xfrm>
          <a:prstGeom prst="rightArrow">
            <a:avLst>
              <a:gd name="adj1" fmla="val 50000"/>
              <a:gd name="adj2" fmla="val 50025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914145" eaLnBrk="0" hangingPunct="0"/>
            <a:r>
              <a:rPr lang="en-US" sz="2000" b="1" i="1">
                <a:solidFill>
                  <a:srgbClr val="990000"/>
                </a:solidFill>
                <a:latin typeface="Calibri" pitchFamily="34" charset="0"/>
              </a:rPr>
              <a:t>What goes where?</a:t>
            </a:r>
          </a:p>
        </p:txBody>
      </p:sp>
      <p:sp>
        <p:nvSpPr>
          <p:cNvPr id="78853" name="Rectangle 8"/>
          <p:cNvSpPr>
            <a:spLocks noChangeArrowheads="1"/>
          </p:cNvSpPr>
          <p:nvPr/>
        </p:nvSpPr>
        <p:spPr bwMode="auto">
          <a:xfrm>
            <a:off x="6511974" y="2057178"/>
            <a:ext cx="1067098" cy="3886646"/>
          </a:xfrm>
          <a:prstGeom prst="rect">
            <a:avLst/>
          </a:prstGeom>
          <a:solidFill>
            <a:srgbClr val="F2F2F2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78854" name="TextBox 9"/>
          <p:cNvSpPr txBox="1">
            <a:spLocks noChangeArrowheads="1"/>
          </p:cNvSpPr>
          <p:nvPr/>
        </p:nvSpPr>
        <p:spPr bwMode="auto">
          <a:xfrm>
            <a:off x="2892058" y="2942659"/>
            <a:ext cx="954077" cy="181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/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stack</a:t>
            </a:r>
          </a:p>
          <a:p>
            <a:pPr algn="r"/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heap</a:t>
            </a:r>
          </a:p>
          <a:p>
            <a:pPr algn="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algn="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algn="r"/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78855" name="TextBox 10"/>
          <p:cNvSpPr txBox="1">
            <a:spLocks noChangeArrowheads="1"/>
          </p:cNvSpPr>
          <p:nvPr/>
        </p:nvSpPr>
        <p:spPr bwMode="auto">
          <a:xfrm>
            <a:off x="685354" y="2819549"/>
            <a:ext cx="1383105" cy="193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Process 1</a:t>
            </a:r>
          </a:p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Process 2</a:t>
            </a:r>
          </a:p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Process 3</a:t>
            </a:r>
          </a:p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…</a:t>
            </a:r>
          </a:p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78856" name="TextBox 11"/>
          <p:cNvSpPr txBox="1">
            <a:spLocks noChangeArrowheads="1"/>
          </p:cNvSpPr>
          <p:nvPr/>
        </p:nvSpPr>
        <p:spPr bwMode="auto">
          <a:xfrm>
            <a:off x="2357438" y="3192364"/>
            <a:ext cx="518060" cy="101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000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6</a:t>
            </a:fld>
            <a:endParaRPr lang="en-CA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3203848" y="816099"/>
            <a:ext cx="2244836" cy="1004442"/>
          </a:xfrm>
          <a:prstGeom prst="wedgeRoundRectCallout">
            <a:avLst>
              <a:gd name="adj1" fmla="val -38120"/>
              <a:gd name="adj2" fmla="val 180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Each process has</a:t>
            </a:r>
            <a:endParaRPr lang="en-CA" dirty="0"/>
          </a:p>
        </p:txBody>
      </p:sp>
      <p:sp>
        <p:nvSpPr>
          <p:cNvPr id="4" name="Horizontal Scroll 3"/>
          <p:cNvSpPr/>
          <p:nvPr/>
        </p:nvSpPr>
        <p:spPr>
          <a:xfrm>
            <a:off x="1043608" y="4758527"/>
            <a:ext cx="4405076" cy="1362567"/>
          </a:xfrm>
          <a:prstGeom prst="horizontalScroll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accent1">
                    <a:lumMod val="50000"/>
                  </a:schemeClr>
                </a:solidFill>
              </a:rPr>
              <a:t>Processes  require differing amounts of code, stack, heap and data areas.</a:t>
            </a:r>
          </a:p>
          <a:p>
            <a:pPr algn="ctr"/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822040" y="1532880"/>
              <a:ext cx="3712320" cy="3429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6920" y="1518840"/>
                <a:ext cx="3743280" cy="34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89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7050" y="380628"/>
            <a:ext cx="8892852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VM as a Tool for Memory Protection</a:t>
            </a:r>
          </a:p>
        </p:txBody>
      </p:sp>
      <p:sp>
        <p:nvSpPr>
          <p:cNvPr id="368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8213" y="1213322"/>
            <a:ext cx="8306842" cy="1293688"/>
          </a:xfrm>
        </p:spPr>
        <p:txBody>
          <a:bodyPr lIns="91421" tIns="45711" rIns="91421" bIns="45711">
            <a:normAutofit fontScale="92500" lnSpcReduction="10000"/>
          </a:bodyPr>
          <a:lstStyle/>
          <a:p>
            <a:pPr marL="241093" indent="-241093" defTabSz="642915">
              <a:lnSpc>
                <a:spcPct val="83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Extend PTEs with permission bits</a:t>
            </a:r>
          </a:p>
          <a:p>
            <a:pPr marL="241093" indent="-241093" defTabSz="642915">
              <a:lnSpc>
                <a:spcPct val="83000"/>
              </a:lnSpc>
              <a:spcBef>
                <a:spcPts val="835"/>
              </a:spcBef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Page fault handler checks these before remapping</a:t>
            </a:r>
          </a:p>
          <a:p>
            <a:pPr marL="522368" lvl="1" indent="-202027" defTabSz="642915">
              <a:lnSpc>
                <a:spcPct val="88000"/>
              </a:lnSpc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If violated, send process SIGSEGV (segmentation fault)</a:t>
            </a:r>
          </a:p>
        </p:txBody>
      </p:sp>
      <p:sp>
        <p:nvSpPr>
          <p:cNvPr id="36881" name="Text Box 4"/>
          <p:cNvSpPr txBox="1">
            <a:spLocks noChangeArrowheads="1"/>
          </p:cNvSpPr>
          <p:nvPr/>
        </p:nvSpPr>
        <p:spPr bwMode="auto">
          <a:xfrm>
            <a:off x="152922" y="2902149"/>
            <a:ext cx="1073795" cy="33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800" b="1" i="1">
                <a:solidFill>
                  <a:srgbClr val="7F7F7F"/>
                </a:solidFill>
                <a:latin typeface="Calibri" pitchFamily="34" charset="0"/>
              </a:rPr>
              <a:t>Process i:</a:t>
            </a:r>
          </a:p>
        </p:txBody>
      </p:sp>
      <p:sp>
        <p:nvSpPr>
          <p:cNvPr id="36882" name="Text Box 5"/>
          <p:cNvSpPr txBox="1">
            <a:spLocks noChangeArrowheads="1"/>
          </p:cNvSpPr>
          <p:nvPr/>
        </p:nvSpPr>
        <p:spPr bwMode="auto">
          <a:xfrm>
            <a:off x="4297412" y="2872011"/>
            <a:ext cx="866180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36883" name="Text Box 6"/>
          <p:cNvSpPr txBox="1">
            <a:spLocks noChangeArrowheads="1"/>
          </p:cNvSpPr>
          <p:nvPr/>
        </p:nvSpPr>
        <p:spPr bwMode="auto">
          <a:xfrm>
            <a:off x="2657699" y="2872011"/>
            <a:ext cx="648518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READ</a:t>
            </a:r>
          </a:p>
        </p:txBody>
      </p:sp>
      <p:sp>
        <p:nvSpPr>
          <p:cNvPr id="36884" name="Text Box 7"/>
          <p:cNvSpPr txBox="1">
            <a:spLocks noChangeArrowheads="1"/>
          </p:cNvSpPr>
          <p:nvPr/>
        </p:nvSpPr>
        <p:spPr bwMode="auto">
          <a:xfrm>
            <a:off x="3297287" y="2872011"/>
            <a:ext cx="737816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WRITE</a:t>
            </a:r>
          </a:p>
        </p:txBody>
      </p:sp>
      <p:sp>
        <p:nvSpPr>
          <p:cNvPr id="36885" name="Rectangle 8"/>
          <p:cNvSpPr>
            <a:spLocks noChangeArrowheads="1"/>
          </p:cNvSpPr>
          <p:nvPr/>
        </p:nvSpPr>
        <p:spPr bwMode="auto">
          <a:xfrm>
            <a:off x="4003849" y="3176736"/>
            <a:ext cx="1523628" cy="304726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PP 6</a:t>
            </a:r>
          </a:p>
        </p:txBody>
      </p:sp>
      <p:sp>
        <p:nvSpPr>
          <p:cNvPr id="36886" name="Rectangle 9"/>
          <p:cNvSpPr>
            <a:spLocks noChangeArrowheads="1"/>
          </p:cNvSpPr>
          <p:nvPr/>
        </p:nvSpPr>
        <p:spPr bwMode="auto">
          <a:xfrm>
            <a:off x="2632026" y="3176736"/>
            <a:ext cx="685354" cy="304726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887" name="Rectangle 10"/>
          <p:cNvSpPr>
            <a:spLocks noChangeArrowheads="1"/>
          </p:cNvSpPr>
          <p:nvPr/>
        </p:nvSpPr>
        <p:spPr bwMode="auto">
          <a:xfrm>
            <a:off x="3317379" y="3176736"/>
            <a:ext cx="686470" cy="304726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No</a:t>
            </a:r>
          </a:p>
        </p:txBody>
      </p:sp>
      <p:sp>
        <p:nvSpPr>
          <p:cNvPr id="36888" name="Rectangle 11"/>
          <p:cNvSpPr>
            <a:spLocks noChangeArrowheads="1"/>
          </p:cNvSpPr>
          <p:nvPr/>
        </p:nvSpPr>
        <p:spPr bwMode="auto">
          <a:xfrm>
            <a:off x="4003849" y="3481463"/>
            <a:ext cx="1523628" cy="304725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PP 4</a:t>
            </a:r>
          </a:p>
        </p:txBody>
      </p:sp>
      <p:sp>
        <p:nvSpPr>
          <p:cNvPr id="36889" name="Rectangle 12"/>
          <p:cNvSpPr>
            <a:spLocks noChangeArrowheads="1"/>
          </p:cNvSpPr>
          <p:nvPr/>
        </p:nvSpPr>
        <p:spPr bwMode="auto">
          <a:xfrm>
            <a:off x="2632026" y="3481463"/>
            <a:ext cx="685354" cy="3047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890" name="Rectangle 13"/>
          <p:cNvSpPr>
            <a:spLocks noChangeArrowheads="1"/>
          </p:cNvSpPr>
          <p:nvPr/>
        </p:nvSpPr>
        <p:spPr bwMode="auto">
          <a:xfrm>
            <a:off x="3317379" y="3481463"/>
            <a:ext cx="686470" cy="3047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891" name="Rectangle 14"/>
          <p:cNvSpPr>
            <a:spLocks noChangeArrowheads="1"/>
          </p:cNvSpPr>
          <p:nvPr/>
        </p:nvSpPr>
        <p:spPr bwMode="auto">
          <a:xfrm>
            <a:off x="4003849" y="3786187"/>
            <a:ext cx="1523628" cy="304726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PP 2</a:t>
            </a:r>
          </a:p>
        </p:txBody>
      </p:sp>
      <p:sp>
        <p:nvSpPr>
          <p:cNvPr id="36892" name="Rectangle 15"/>
          <p:cNvSpPr>
            <a:spLocks noChangeArrowheads="1"/>
          </p:cNvSpPr>
          <p:nvPr/>
        </p:nvSpPr>
        <p:spPr bwMode="auto">
          <a:xfrm>
            <a:off x="2632026" y="3786187"/>
            <a:ext cx="685354" cy="304726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893" name="Text Box 16"/>
          <p:cNvSpPr txBox="1">
            <a:spLocks noChangeArrowheads="1"/>
          </p:cNvSpPr>
          <p:nvPr/>
        </p:nvSpPr>
        <p:spPr bwMode="auto">
          <a:xfrm>
            <a:off x="1334988" y="3172272"/>
            <a:ext cx="620613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VP 0:</a:t>
            </a:r>
          </a:p>
        </p:txBody>
      </p:sp>
      <p:sp>
        <p:nvSpPr>
          <p:cNvPr id="36894" name="Text Box 17"/>
          <p:cNvSpPr txBox="1">
            <a:spLocks noChangeArrowheads="1"/>
          </p:cNvSpPr>
          <p:nvPr/>
        </p:nvSpPr>
        <p:spPr bwMode="auto">
          <a:xfrm>
            <a:off x="1334988" y="3476998"/>
            <a:ext cx="620613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VP 1:</a:t>
            </a:r>
          </a:p>
        </p:txBody>
      </p:sp>
      <p:sp>
        <p:nvSpPr>
          <p:cNvPr id="36895" name="Text Box 18"/>
          <p:cNvSpPr txBox="1">
            <a:spLocks noChangeArrowheads="1"/>
          </p:cNvSpPr>
          <p:nvPr/>
        </p:nvSpPr>
        <p:spPr bwMode="auto">
          <a:xfrm>
            <a:off x="1337221" y="3781723"/>
            <a:ext cx="620613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VP 2:</a:t>
            </a:r>
          </a:p>
        </p:txBody>
      </p:sp>
      <p:sp>
        <p:nvSpPr>
          <p:cNvPr id="36896" name="Rectangle 19"/>
          <p:cNvSpPr>
            <a:spLocks noChangeArrowheads="1"/>
          </p:cNvSpPr>
          <p:nvPr/>
        </p:nvSpPr>
        <p:spPr bwMode="auto">
          <a:xfrm>
            <a:off x="3605362" y="4166816"/>
            <a:ext cx="245566" cy="45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1" rIns="89981" bIns="46791">
            <a:spAutoFit/>
          </a:bodyPr>
          <a:lstStyle/>
          <a:p>
            <a:pPr algn="ctr" defTabSz="914145" eaLnBrk="0" hangingPunct="0">
              <a:lnSpc>
                <a:spcPct val="49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•</a:t>
            </a:r>
          </a:p>
          <a:p>
            <a:pPr algn="ctr" defTabSz="914145" eaLnBrk="0" hangingPunct="0">
              <a:lnSpc>
                <a:spcPct val="49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•</a:t>
            </a:r>
          </a:p>
          <a:p>
            <a:pPr algn="ctr" defTabSz="914145" eaLnBrk="0" hangingPunct="0">
              <a:lnSpc>
                <a:spcPct val="49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•</a:t>
            </a:r>
          </a:p>
        </p:txBody>
      </p:sp>
      <p:sp>
        <p:nvSpPr>
          <p:cNvPr id="36897" name="Text Box 20"/>
          <p:cNvSpPr txBox="1">
            <a:spLocks noChangeArrowheads="1"/>
          </p:cNvSpPr>
          <p:nvPr/>
        </p:nvSpPr>
        <p:spPr bwMode="auto">
          <a:xfrm>
            <a:off x="152922" y="5112246"/>
            <a:ext cx="1077143" cy="33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800" b="1" i="1">
                <a:solidFill>
                  <a:srgbClr val="7F7F7F"/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36898" name="Rectangle 35"/>
          <p:cNvSpPr>
            <a:spLocks noChangeArrowheads="1"/>
          </p:cNvSpPr>
          <p:nvPr/>
        </p:nvSpPr>
        <p:spPr bwMode="auto">
          <a:xfrm>
            <a:off x="3317379" y="3786187"/>
            <a:ext cx="686470" cy="304726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899" name="Text Box 42"/>
          <p:cNvSpPr txBox="1">
            <a:spLocks noChangeArrowheads="1"/>
          </p:cNvSpPr>
          <p:nvPr/>
        </p:nvSpPr>
        <p:spPr bwMode="auto">
          <a:xfrm>
            <a:off x="2037085" y="2872011"/>
            <a:ext cx="523503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SUP</a:t>
            </a:r>
          </a:p>
        </p:txBody>
      </p:sp>
      <p:sp>
        <p:nvSpPr>
          <p:cNvPr id="36900" name="Rectangle 43"/>
          <p:cNvSpPr>
            <a:spLocks noChangeArrowheads="1"/>
          </p:cNvSpPr>
          <p:nvPr/>
        </p:nvSpPr>
        <p:spPr bwMode="auto">
          <a:xfrm>
            <a:off x="1943324" y="3176736"/>
            <a:ext cx="685354" cy="304726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No</a:t>
            </a:r>
          </a:p>
        </p:txBody>
      </p:sp>
      <p:sp>
        <p:nvSpPr>
          <p:cNvPr id="36901" name="Rectangle 44"/>
          <p:cNvSpPr>
            <a:spLocks noChangeArrowheads="1"/>
          </p:cNvSpPr>
          <p:nvPr/>
        </p:nvSpPr>
        <p:spPr bwMode="auto">
          <a:xfrm>
            <a:off x="1943324" y="3481463"/>
            <a:ext cx="685354" cy="304725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No</a:t>
            </a:r>
          </a:p>
        </p:txBody>
      </p:sp>
      <p:sp>
        <p:nvSpPr>
          <p:cNvPr id="36902" name="Rectangle 45"/>
          <p:cNvSpPr>
            <a:spLocks noChangeArrowheads="1"/>
          </p:cNvSpPr>
          <p:nvPr/>
        </p:nvSpPr>
        <p:spPr bwMode="auto">
          <a:xfrm>
            <a:off x="1943324" y="3786187"/>
            <a:ext cx="685354" cy="304726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903" name="Text Box 46"/>
          <p:cNvSpPr txBox="1">
            <a:spLocks noChangeArrowheads="1"/>
          </p:cNvSpPr>
          <p:nvPr/>
        </p:nvSpPr>
        <p:spPr bwMode="auto">
          <a:xfrm>
            <a:off x="4300761" y="5079876"/>
            <a:ext cx="866180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36904" name="Text Box 47"/>
          <p:cNvSpPr txBox="1">
            <a:spLocks noChangeArrowheads="1"/>
          </p:cNvSpPr>
          <p:nvPr/>
        </p:nvSpPr>
        <p:spPr bwMode="auto">
          <a:xfrm>
            <a:off x="2657699" y="5079876"/>
            <a:ext cx="648518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READ</a:t>
            </a:r>
          </a:p>
        </p:txBody>
      </p:sp>
      <p:sp>
        <p:nvSpPr>
          <p:cNvPr id="36905" name="Text Box 48"/>
          <p:cNvSpPr txBox="1">
            <a:spLocks noChangeArrowheads="1"/>
          </p:cNvSpPr>
          <p:nvPr/>
        </p:nvSpPr>
        <p:spPr bwMode="auto">
          <a:xfrm>
            <a:off x="3297287" y="5079876"/>
            <a:ext cx="737816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WRITE</a:t>
            </a:r>
          </a:p>
        </p:txBody>
      </p:sp>
      <p:sp>
        <p:nvSpPr>
          <p:cNvPr id="36906" name="Rectangle 49"/>
          <p:cNvSpPr>
            <a:spLocks noChangeArrowheads="1"/>
          </p:cNvSpPr>
          <p:nvPr/>
        </p:nvSpPr>
        <p:spPr bwMode="auto">
          <a:xfrm>
            <a:off x="4007197" y="5384602"/>
            <a:ext cx="1523628" cy="304726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PP 9</a:t>
            </a:r>
          </a:p>
        </p:txBody>
      </p:sp>
      <p:sp>
        <p:nvSpPr>
          <p:cNvPr id="36907" name="Rectangle 50"/>
          <p:cNvSpPr>
            <a:spLocks noChangeArrowheads="1"/>
          </p:cNvSpPr>
          <p:nvPr/>
        </p:nvSpPr>
        <p:spPr bwMode="auto">
          <a:xfrm>
            <a:off x="2635374" y="5384602"/>
            <a:ext cx="685354" cy="304726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908" name="Rectangle 51"/>
          <p:cNvSpPr>
            <a:spLocks noChangeArrowheads="1"/>
          </p:cNvSpPr>
          <p:nvPr/>
        </p:nvSpPr>
        <p:spPr bwMode="auto">
          <a:xfrm>
            <a:off x="3320728" y="5384602"/>
            <a:ext cx="686469" cy="304726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No</a:t>
            </a:r>
          </a:p>
        </p:txBody>
      </p:sp>
      <p:sp>
        <p:nvSpPr>
          <p:cNvPr id="36909" name="Rectangle 52"/>
          <p:cNvSpPr>
            <a:spLocks noChangeArrowheads="1"/>
          </p:cNvSpPr>
          <p:nvPr/>
        </p:nvSpPr>
        <p:spPr bwMode="auto">
          <a:xfrm>
            <a:off x="4007197" y="5689328"/>
            <a:ext cx="1523628" cy="304725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PP 6</a:t>
            </a:r>
          </a:p>
        </p:txBody>
      </p:sp>
      <p:sp>
        <p:nvSpPr>
          <p:cNvPr id="36910" name="Rectangle 53"/>
          <p:cNvSpPr>
            <a:spLocks noChangeArrowheads="1"/>
          </p:cNvSpPr>
          <p:nvPr/>
        </p:nvSpPr>
        <p:spPr bwMode="auto">
          <a:xfrm>
            <a:off x="2635374" y="5689328"/>
            <a:ext cx="685354" cy="3047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911" name="Rectangle 54"/>
          <p:cNvSpPr>
            <a:spLocks noChangeArrowheads="1"/>
          </p:cNvSpPr>
          <p:nvPr/>
        </p:nvSpPr>
        <p:spPr bwMode="auto">
          <a:xfrm>
            <a:off x="3320728" y="5689328"/>
            <a:ext cx="686469" cy="3047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912" name="Rectangle 55"/>
          <p:cNvSpPr>
            <a:spLocks noChangeArrowheads="1"/>
          </p:cNvSpPr>
          <p:nvPr/>
        </p:nvSpPr>
        <p:spPr bwMode="auto">
          <a:xfrm>
            <a:off x="4007197" y="5994053"/>
            <a:ext cx="1523628" cy="304726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PP 11</a:t>
            </a:r>
          </a:p>
        </p:txBody>
      </p:sp>
      <p:sp>
        <p:nvSpPr>
          <p:cNvPr id="36913" name="Rectangle 56"/>
          <p:cNvSpPr>
            <a:spLocks noChangeArrowheads="1"/>
          </p:cNvSpPr>
          <p:nvPr/>
        </p:nvSpPr>
        <p:spPr bwMode="auto">
          <a:xfrm>
            <a:off x="2635374" y="5994053"/>
            <a:ext cx="685354" cy="304726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914" name="Rectangle 57"/>
          <p:cNvSpPr>
            <a:spLocks noChangeArrowheads="1"/>
          </p:cNvSpPr>
          <p:nvPr/>
        </p:nvSpPr>
        <p:spPr bwMode="auto">
          <a:xfrm>
            <a:off x="3320728" y="5994053"/>
            <a:ext cx="686469" cy="304726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915" name="Text Box 58"/>
          <p:cNvSpPr txBox="1">
            <a:spLocks noChangeArrowheads="1"/>
          </p:cNvSpPr>
          <p:nvPr/>
        </p:nvSpPr>
        <p:spPr bwMode="auto">
          <a:xfrm>
            <a:off x="2037085" y="5079876"/>
            <a:ext cx="523503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SUP</a:t>
            </a:r>
          </a:p>
        </p:txBody>
      </p:sp>
      <p:sp>
        <p:nvSpPr>
          <p:cNvPr id="36916" name="Rectangle 59"/>
          <p:cNvSpPr>
            <a:spLocks noChangeArrowheads="1"/>
          </p:cNvSpPr>
          <p:nvPr/>
        </p:nvSpPr>
        <p:spPr bwMode="auto">
          <a:xfrm>
            <a:off x="1946672" y="5384602"/>
            <a:ext cx="685354" cy="304726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No</a:t>
            </a:r>
          </a:p>
        </p:txBody>
      </p:sp>
      <p:sp>
        <p:nvSpPr>
          <p:cNvPr id="36917" name="Rectangle 60"/>
          <p:cNvSpPr>
            <a:spLocks noChangeArrowheads="1"/>
          </p:cNvSpPr>
          <p:nvPr/>
        </p:nvSpPr>
        <p:spPr bwMode="auto">
          <a:xfrm>
            <a:off x="1946672" y="5689328"/>
            <a:ext cx="685354" cy="3047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Yes</a:t>
            </a:r>
          </a:p>
        </p:txBody>
      </p:sp>
      <p:sp>
        <p:nvSpPr>
          <p:cNvPr id="36918" name="Rectangle 61"/>
          <p:cNvSpPr>
            <a:spLocks noChangeArrowheads="1"/>
          </p:cNvSpPr>
          <p:nvPr/>
        </p:nvSpPr>
        <p:spPr bwMode="auto">
          <a:xfrm>
            <a:off x="1946672" y="5994053"/>
            <a:ext cx="685354" cy="304726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41" tIns="44271" rIns="90341" bIns="4427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</a:rPr>
              <a:t>No</a:t>
            </a:r>
          </a:p>
        </p:txBody>
      </p:sp>
      <p:sp>
        <p:nvSpPr>
          <p:cNvPr id="36919" name="Text Box 62"/>
          <p:cNvSpPr txBox="1">
            <a:spLocks noChangeArrowheads="1"/>
          </p:cNvSpPr>
          <p:nvPr/>
        </p:nvSpPr>
        <p:spPr bwMode="auto">
          <a:xfrm>
            <a:off x="1334988" y="5386834"/>
            <a:ext cx="620613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VP 0:</a:t>
            </a:r>
          </a:p>
        </p:txBody>
      </p:sp>
      <p:sp>
        <p:nvSpPr>
          <p:cNvPr id="36920" name="Text Box 63"/>
          <p:cNvSpPr txBox="1">
            <a:spLocks noChangeArrowheads="1"/>
          </p:cNvSpPr>
          <p:nvPr/>
        </p:nvSpPr>
        <p:spPr bwMode="auto">
          <a:xfrm>
            <a:off x="1334988" y="5691560"/>
            <a:ext cx="620613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VP 1:</a:t>
            </a:r>
          </a:p>
        </p:txBody>
      </p:sp>
      <p:sp>
        <p:nvSpPr>
          <p:cNvPr id="36921" name="Text Box 64"/>
          <p:cNvSpPr txBox="1">
            <a:spLocks noChangeArrowheads="1"/>
          </p:cNvSpPr>
          <p:nvPr/>
        </p:nvSpPr>
        <p:spPr bwMode="auto">
          <a:xfrm>
            <a:off x="1337221" y="5996285"/>
            <a:ext cx="620613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41" tIns="44271" rIns="90341" bIns="4427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8000"/>
              </a:lnSpc>
              <a:spcBef>
                <a:spcPts val="598"/>
              </a:spcBef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</a:rPr>
              <a:t>VP 2:</a:t>
            </a:r>
          </a:p>
        </p:txBody>
      </p:sp>
      <p:sp>
        <p:nvSpPr>
          <p:cNvPr id="36922" name="Rectangle 4"/>
          <p:cNvSpPr>
            <a:spLocks noChangeArrowheads="1"/>
          </p:cNvSpPr>
          <p:nvPr/>
        </p:nvSpPr>
        <p:spPr bwMode="auto">
          <a:xfrm>
            <a:off x="7086824" y="2548310"/>
            <a:ext cx="1676549" cy="63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41" tIns="44271" rIns="90341" bIns="44271">
            <a:spAutoFit/>
          </a:bodyPr>
          <a:lstStyle/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Physical </a:t>
            </a:r>
          </a:p>
          <a:p>
            <a:pPr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b="1" i="1">
                <a:solidFill>
                  <a:srgbClr val="7F7F7F"/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36923" name="Rectangle 94"/>
          <p:cNvSpPr>
            <a:spLocks noChangeArrowheads="1"/>
          </p:cNvSpPr>
          <p:nvPr/>
        </p:nvSpPr>
        <p:spPr bwMode="auto">
          <a:xfrm>
            <a:off x="7161610" y="3181201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36924" name="Rectangle 95"/>
          <p:cNvSpPr>
            <a:spLocks noChangeArrowheads="1"/>
          </p:cNvSpPr>
          <p:nvPr/>
        </p:nvSpPr>
        <p:spPr bwMode="auto">
          <a:xfrm>
            <a:off x="7161610" y="3436814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36925" name="Rectangle 96"/>
          <p:cNvSpPr>
            <a:spLocks noChangeArrowheads="1"/>
          </p:cNvSpPr>
          <p:nvPr/>
        </p:nvSpPr>
        <p:spPr bwMode="auto">
          <a:xfrm>
            <a:off x="7161610" y="3695775"/>
            <a:ext cx="914177" cy="255612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2</a:t>
            </a:r>
          </a:p>
        </p:txBody>
      </p:sp>
      <p:sp>
        <p:nvSpPr>
          <p:cNvPr id="36926" name="Rectangle 97"/>
          <p:cNvSpPr>
            <a:spLocks noChangeArrowheads="1"/>
          </p:cNvSpPr>
          <p:nvPr/>
        </p:nvSpPr>
        <p:spPr bwMode="auto">
          <a:xfrm>
            <a:off x="7161610" y="3955851"/>
            <a:ext cx="914177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36927" name="Rectangle 98"/>
          <p:cNvSpPr>
            <a:spLocks noChangeArrowheads="1"/>
          </p:cNvSpPr>
          <p:nvPr/>
        </p:nvSpPr>
        <p:spPr bwMode="auto">
          <a:xfrm>
            <a:off x="7161610" y="4211465"/>
            <a:ext cx="914177" cy="255612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4</a:t>
            </a:r>
          </a:p>
        </p:txBody>
      </p:sp>
      <p:sp>
        <p:nvSpPr>
          <p:cNvPr id="36928" name="Rectangle 99"/>
          <p:cNvSpPr>
            <a:spLocks noChangeArrowheads="1"/>
          </p:cNvSpPr>
          <p:nvPr/>
        </p:nvSpPr>
        <p:spPr bwMode="auto">
          <a:xfrm>
            <a:off x="7161610" y="4465961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36929" name="Rectangle 100"/>
          <p:cNvSpPr>
            <a:spLocks noChangeArrowheads="1"/>
          </p:cNvSpPr>
          <p:nvPr/>
        </p:nvSpPr>
        <p:spPr bwMode="auto">
          <a:xfrm>
            <a:off x="7161610" y="4726037"/>
            <a:ext cx="914177" cy="255613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6</a:t>
            </a:r>
          </a:p>
        </p:txBody>
      </p:sp>
      <p:sp>
        <p:nvSpPr>
          <p:cNvPr id="36930" name="Rectangle 101"/>
          <p:cNvSpPr>
            <a:spLocks noChangeArrowheads="1"/>
          </p:cNvSpPr>
          <p:nvPr/>
        </p:nvSpPr>
        <p:spPr bwMode="auto">
          <a:xfrm>
            <a:off x="7161610" y="4977185"/>
            <a:ext cx="914177" cy="2556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36931" name="Rectangle 102"/>
          <p:cNvSpPr>
            <a:spLocks noChangeArrowheads="1"/>
          </p:cNvSpPr>
          <p:nvPr/>
        </p:nvSpPr>
        <p:spPr bwMode="auto">
          <a:xfrm>
            <a:off x="7161610" y="5232797"/>
            <a:ext cx="914177" cy="255613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8</a:t>
            </a:r>
          </a:p>
        </p:txBody>
      </p:sp>
      <p:sp>
        <p:nvSpPr>
          <p:cNvPr id="36932" name="Rectangle 103"/>
          <p:cNvSpPr>
            <a:spLocks noChangeArrowheads="1"/>
          </p:cNvSpPr>
          <p:nvPr/>
        </p:nvSpPr>
        <p:spPr bwMode="auto">
          <a:xfrm>
            <a:off x="7161610" y="5486177"/>
            <a:ext cx="914177" cy="255612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9</a:t>
            </a:r>
          </a:p>
        </p:txBody>
      </p:sp>
      <p:sp>
        <p:nvSpPr>
          <p:cNvPr id="36933" name="Rectangle 110"/>
          <p:cNvSpPr>
            <a:spLocks noChangeArrowheads="1"/>
          </p:cNvSpPr>
          <p:nvPr/>
        </p:nvSpPr>
        <p:spPr bwMode="auto">
          <a:xfrm>
            <a:off x="7162726" y="5737324"/>
            <a:ext cx="914176" cy="2556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1" tIns="45711" rIns="91421" bIns="45711" anchor="ctr"/>
          <a:lstStyle/>
          <a:p>
            <a:pPr algn="ctr" defTabSz="914145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36934" name="Rectangle 111"/>
          <p:cNvSpPr>
            <a:spLocks noChangeArrowheads="1"/>
          </p:cNvSpPr>
          <p:nvPr/>
        </p:nvSpPr>
        <p:spPr bwMode="auto">
          <a:xfrm>
            <a:off x="7162726" y="5992937"/>
            <a:ext cx="914176" cy="255612"/>
          </a:xfrm>
          <a:prstGeom prst="rect">
            <a:avLst/>
          </a:prstGeom>
          <a:solidFill>
            <a:srgbClr val="ADADEB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1" tIns="45711" rIns="91421" bIns="45711" anchor="ctr"/>
          <a:lstStyle/>
          <a:p>
            <a:pPr algn="ctr" defTabSz="914145" eaLnBrk="0" hangingPunct="0"/>
            <a:r>
              <a:rPr lang="en-US" sz="1600" b="1">
                <a:latin typeface="Calibri" pitchFamily="34" charset="0"/>
              </a:rPr>
              <a:t>PP 11</a:t>
            </a:r>
          </a:p>
        </p:txBody>
      </p:sp>
      <p:cxnSp>
        <p:nvCxnSpPr>
          <p:cNvPr id="36935" name="Straight Arrow Connector 113"/>
          <p:cNvCxnSpPr>
            <a:cxnSpLocks noChangeShapeType="1"/>
            <a:stCxn id="36885" idx="3"/>
            <a:endCxn id="36929" idx="1"/>
          </p:cNvCxnSpPr>
          <p:nvPr/>
        </p:nvCxnSpPr>
        <p:spPr bwMode="auto">
          <a:xfrm>
            <a:off x="5527476" y="3329658"/>
            <a:ext cx="1634133" cy="152474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36" name="Straight Arrow Connector 115"/>
          <p:cNvCxnSpPr>
            <a:cxnSpLocks noChangeShapeType="1"/>
            <a:stCxn id="36888" idx="3"/>
            <a:endCxn id="36927" idx="1"/>
          </p:cNvCxnSpPr>
          <p:nvPr/>
        </p:nvCxnSpPr>
        <p:spPr bwMode="auto">
          <a:xfrm>
            <a:off x="5527476" y="3634383"/>
            <a:ext cx="1634133" cy="70544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37" name="Straight Arrow Connector 117"/>
          <p:cNvCxnSpPr>
            <a:cxnSpLocks noChangeShapeType="1"/>
            <a:stCxn id="36891" idx="3"/>
            <a:endCxn id="36925" idx="1"/>
          </p:cNvCxnSpPr>
          <p:nvPr/>
        </p:nvCxnSpPr>
        <p:spPr bwMode="auto">
          <a:xfrm flipV="1">
            <a:off x="5527476" y="3824139"/>
            <a:ext cx="1634133" cy="11497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38" name="Straight Arrow Connector 119"/>
          <p:cNvCxnSpPr>
            <a:cxnSpLocks noChangeShapeType="1"/>
            <a:stCxn id="36906" idx="3"/>
            <a:endCxn id="36932" idx="1"/>
          </p:cNvCxnSpPr>
          <p:nvPr/>
        </p:nvCxnSpPr>
        <p:spPr bwMode="auto">
          <a:xfrm>
            <a:off x="5530826" y="5537523"/>
            <a:ext cx="1630784" cy="7701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39" name="Straight Arrow Connector 121"/>
          <p:cNvCxnSpPr>
            <a:cxnSpLocks noChangeShapeType="1"/>
            <a:stCxn id="36909" idx="3"/>
            <a:endCxn id="36929" idx="1"/>
          </p:cNvCxnSpPr>
          <p:nvPr/>
        </p:nvCxnSpPr>
        <p:spPr bwMode="auto">
          <a:xfrm flipV="1">
            <a:off x="5530826" y="4854402"/>
            <a:ext cx="1630784" cy="98784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40" name="Straight Arrow Connector 123"/>
          <p:cNvCxnSpPr>
            <a:cxnSpLocks noChangeShapeType="1"/>
            <a:stCxn id="36912" idx="3"/>
            <a:endCxn id="36934" idx="1"/>
          </p:cNvCxnSpPr>
          <p:nvPr/>
        </p:nvCxnSpPr>
        <p:spPr bwMode="auto">
          <a:xfrm flipV="1">
            <a:off x="5530826" y="6121301"/>
            <a:ext cx="1631900" cy="256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60</a:t>
            </a:fld>
            <a:endParaRPr lang="en-CA" dirty="0"/>
          </a:p>
        </p:txBody>
      </p:sp>
      <p:sp>
        <p:nvSpPr>
          <p:cNvPr id="65" name="TextBox 64"/>
          <p:cNvSpPr txBox="1"/>
          <p:nvPr/>
        </p:nvSpPr>
        <p:spPr>
          <a:xfrm>
            <a:off x="977898" y="2508103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Review of earlier material </a:t>
            </a:r>
            <a:r>
              <a:rPr lang="en-CA" b="1" baseline="0" dirty="0" smtClean="0">
                <a:solidFill>
                  <a:srgbClr val="FF0000"/>
                </a:solidFill>
              </a:rPr>
              <a:t>– part of assigned reading &amp; testable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7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5185" y="360537"/>
            <a:ext cx="8283401" cy="782464"/>
          </a:xfrm>
        </p:spPr>
        <p:txBody>
          <a:bodyPr lIns="91421" tIns="45711" rIns="91421" bIns="45711"/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dirty="0" smtClean="0"/>
              <a:t>Simplifying Linking and Loading</a:t>
            </a:r>
          </a:p>
        </p:txBody>
      </p:sp>
      <p:sp>
        <p:nvSpPr>
          <p:cNvPr id="35855" name="Rectangle 26"/>
          <p:cNvSpPr>
            <a:spLocks noGrp="1" noChangeArrowheads="1"/>
          </p:cNvSpPr>
          <p:nvPr>
            <p:ph type="body" idx="4294967295"/>
          </p:nvPr>
        </p:nvSpPr>
        <p:spPr>
          <a:xfrm>
            <a:off x="380629" y="1600646"/>
            <a:ext cx="3962549" cy="4777383"/>
          </a:xfrm>
        </p:spPr>
        <p:txBody>
          <a:bodyPr lIns="91421" tIns="45711" rIns="91421" bIns="45711">
            <a:normAutofit fontScale="77500" lnSpcReduction="20000"/>
          </a:bodyPr>
          <a:lstStyle/>
          <a:p>
            <a:pPr marL="160729" indent="-160729">
              <a:lnSpc>
                <a:spcPct val="90000"/>
              </a:lnSpc>
              <a:spcBef>
                <a:spcPts val="879"/>
              </a:spcBef>
              <a:tabLst>
                <a:tab pos="202027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700"/>
              <a:t>Linking </a:t>
            </a:r>
          </a:p>
          <a:p>
            <a:pPr marL="320342" lvl="1" indent="-159613">
              <a:lnSpc>
                <a:spcPct val="90000"/>
              </a:lnSpc>
              <a:spcBef>
                <a:spcPts val="396"/>
              </a:spcBef>
              <a:tabLst>
                <a:tab pos="202027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Each program has similar virtual address space</a:t>
            </a:r>
          </a:p>
          <a:p>
            <a:pPr marL="320342" lvl="1" indent="-159613">
              <a:lnSpc>
                <a:spcPct val="90000"/>
              </a:lnSpc>
              <a:spcBef>
                <a:spcPts val="396"/>
              </a:spcBef>
              <a:tabLst>
                <a:tab pos="202027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Code, stack, and shared libraries always start at the same address</a:t>
            </a:r>
          </a:p>
          <a:p>
            <a:pPr marL="320342" lvl="1" indent="-159613">
              <a:lnSpc>
                <a:spcPct val="90000"/>
              </a:lnSpc>
              <a:spcBef>
                <a:spcPts val="396"/>
              </a:spcBef>
              <a:buNone/>
              <a:tabLst>
                <a:tab pos="202027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endParaRPr lang="en-GB" smtClean="0"/>
          </a:p>
          <a:p>
            <a:pPr marL="160729" indent="-160729">
              <a:lnSpc>
                <a:spcPct val="90000"/>
              </a:lnSpc>
              <a:spcBef>
                <a:spcPts val="879"/>
              </a:spcBef>
              <a:tabLst>
                <a:tab pos="202027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z="2700"/>
              <a:t>Loading </a:t>
            </a:r>
          </a:p>
          <a:p>
            <a:pPr marL="320342" lvl="1" indent="-159613">
              <a:lnSpc>
                <a:spcPct val="94000"/>
              </a:lnSpc>
              <a:spcBef>
                <a:spcPts val="396"/>
              </a:spcBef>
              <a:tabLst>
                <a:tab pos="202027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execve() </a:t>
            </a:r>
            <a:r>
              <a:rPr lang="en-GB" smtClean="0"/>
              <a:t>allocates virtual pages for .text and .data sections </a:t>
            </a:r>
            <a:br>
              <a:rPr lang="en-GB" smtClean="0"/>
            </a:br>
            <a:r>
              <a:rPr lang="en-GB" smtClean="0"/>
              <a:t>= creates PTEs marked as invalid</a:t>
            </a:r>
          </a:p>
          <a:p>
            <a:pPr marL="320342" lvl="1" indent="-159613">
              <a:lnSpc>
                <a:spcPct val="90000"/>
              </a:lnSpc>
              <a:spcBef>
                <a:spcPts val="396"/>
              </a:spcBef>
              <a:tabLst>
                <a:tab pos="202027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The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mtClean="0"/>
              <a:t>and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mtClean="0"/>
              <a:t>sections are copied, page by page, on demand by the virtual memory system</a:t>
            </a:r>
          </a:p>
          <a:p>
            <a:pPr marL="160729" indent="-160729">
              <a:lnSpc>
                <a:spcPct val="90000"/>
              </a:lnSpc>
              <a:spcBef>
                <a:spcPts val="791"/>
              </a:spcBef>
              <a:buNone/>
              <a:tabLst>
                <a:tab pos="202027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endParaRPr lang="en-GB" sz="2100">
              <a:solidFill>
                <a:srgbClr val="000066"/>
              </a:solidFill>
            </a:endParaRPr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4999509" y="1262435"/>
            <a:ext cx="2788295" cy="486668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Kernel virtual memory</a:t>
            </a:r>
          </a:p>
        </p:txBody>
      </p:sp>
      <p:sp>
        <p:nvSpPr>
          <p:cNvPr id="35857" name="Rectangle 15"/>
          <p:cNvSpPr>
            <a:spLocks noChangeArrowheads="1"/>
          </p:cNvSpPr>
          <p:nvPr/>
        </p:nvSpPr>
        <p:spPr bwMode="auto">
          <a:xfrm>
            <a:off x="4999509" y="2963540"/>
            <a:ext cx="2788295" cy="66972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Memory-mapped region for</a:t>
            </a:r>
          </a:p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shared libraries</a:t>
            </a:r>
          </a:p>
        </p:txBody>
      </p:sp>
      <p:sp>
        <p:nvSpPr>
          <p:cNvPr id="35858" name="Rectangle 16"/>
          <p:cNvSpPr>
            <a:spLocks noChangeArrowheads="1"/>
          </p:cNvSpPr>
          <p:nvPr/>
        </p:nvSpPr>
        <p:spPr bwMode="auto">
          <a:xfrm>
            <a:off x="4999509" y="3628802"/>
            <a:ext cx="2788295" cy="724421"/>
          </a:xfrm>
          <a:prstGeom prst="rect">
            <a:avLst/>
          </a:prstGeom>
          <a:solidFill>
            <a:srgbClr val="BFBFB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35859" name="Rectangle 17"/>
          <p:cNvSpPr>
            <a:spLocks noChangeArrowheads="1"/>
          </p:cNvSpPr>
          <p:nvPr/>
        </p:nvSpPr>
        <p:spPr bwMode="auto">
          <a:xfrm>
            <a:off x="4999509" y="4350990"/>
            <a:ext cx="2788295" cy="66972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Run-time heap</a:t>
            </a:r>
          </a:p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(created by </a:t>
            </a:r>
            <a:r>
              <a:rPr lang="en-GB" sz="1600" b="1">
                <a:latin typeface="Courier New" pitchFamily="49" charset="0"/>
                <a:ea typeface="msgothic"/>
                <a:cs typeface="msgothic"/>
              </a:rPr>
              <a:t>malloc</a:t>
            </a:r>
            <a:r>
              <a:rPr lang="en-GB" sz="1600" b="1">
                <a:latin typeface="Calibri" pitchFamily="34" charset="0"/>
                <a:ea typeface="msgothic"/>
                <a:cs typeface="msgothic"/>
              </a:rPr>
              <a:t>)</a:t>
            </a:r>
          </a:p>
        </p:txBody>
      </p:sp>
      <p:sp>
        <p:nvSpPr>
          <p:cNvPr id="35860" name="Rectangle 18"/>
          <p:cNvSpPr>
            <a:spLocks noChangeArrowheads="1"/>
          </p:cNvSpPr>
          <p:nvPr/>
        </p:nvSpPr>
        <p:spPr bwMode="auto">
          <a:xfrm>
            <a:off x="4999509" y="2053828"/>
            <a:ext cx="2788295" cy="906363"/>
          </a:xfrm>
          <a:prstGeom prst="rect">
            <a:avLst/>
          </a:prstGeom>
          <a:solidFill>
            <a:srgbClr val="BFBFB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6388076" y="3958084"/>
            <a:ext cx="1116" cy="38397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5862" name="Rectangle 20"/>
          <p:cNvSpPr>
            <a:spLocks noChangeArrowheads="1"/>
          </p:cNvSpPr>
          <p:nvPr/>
        </p:nvSpPr>
        <p:spPr bwMode="auto">
          <a:xfrm>
            <a:off x="4999509" y="1718965"/>
            <a:ext cx="2788295" cy="5636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User stack</a:t>
            </a:r>
          </a:p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(created at runtime)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V="1">
            <a:off x="6388076" y="2738066"/>
            <a:ext cx="1116" cy="23217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5864" name="Line 22"/>
          <p:cNvSpPr>
            <a:spLocks noChangeShapeType="1"/>
          </p:cNvSpPr>
          <p:nvPr/>
        </p:nvSpPr>
        <p:spPr bwMode="auto">
          <a:xfrm>
            <a:off x="6388076" y="2282652"/>
            <a:ext cx="1116" cy="228823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5865" name="Rectangle 23"/>
          <p:cNvSpPr>
            <a:spLocks noChangeArrowheads="1"/>
          </p:cNvSpPr>
          <p:nvPr/>
        </p:nvSpPr>
        <p:spPr bwMode="auto">
          <a:xfrm>
            <a:off x="4999509" y="6313289"/>
            <a:ext cx="2788295" cy="397371"/>
          </a:xfrm>
          <a:prstGeom prst="rect">
            <a:avLst/>
          </a:prstGeom>
          <a:solidFill>
            <a:srgbClr val="BFBFB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Unused</a:t>
            </a:r>
          </a:p>
        </p:txBody>
      </p:sp>
      <p:sp>
        <p:nvSpPr>
          <p:cNvPr id="35866" name="Text Box 24"/>
          <p:cNvSpPr txBox="1">
            <a:spLocks noChangeArrowheads="1"/>
          </p:cNvSpPr>
          <p:nvPr/>
        </p:nvSpPr>
        <p:spPr bwMode="auto">
          <a:xfrm>
            <a:off x="4732734" y="6530951"/>
            <a:ext cx="285750" cy="33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8144991" y="2108523"/>
            <a:ext cx="873993" cy="8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sz="1600" b="1">
                <a:solidFill>
                  <a:schemeClr val="tx1"/>
                </a:solidFill>
                <a:latin typeface="Courier New" pitchFamily="49" charset="0"/>
                <a:ea typeface="msgothic"/>
                <a:cs typeface="msgothic"/>
              </a:rPr>
              <a:t>%esp</a:t>
            </a: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 </a:t>
            </a:r>
          </a:p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(stack </a:t>
            </a:r>
          </a:p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pointer)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839150" y="2279303"/>
            <a:ext cx="383977" cy="2232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5869" name="Text Box 27"/>
          <p:cNvSpPr txBox="1">
            <a:spLocks noChangeArrowheads="1"/>
          </p:cNvSpPr>
          <p:nvPr/>
        </p:nvSpPr>
        <p:spPr bwMode="auto">
          <a:xfrm>
            <a:off x="8007697" y="990080"/>
            <a:ext cx="1113979" cy="81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Memory</a:t>
            </a:r>
          </a:p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invisible to</a:t>
            </a:r>
          </a:p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user code</a:t>
            </a:r>
          </a:p>
        </p:txBody>
      </p:sp>
      <p:sp>
        <p:nvSpPr>
          <p:cNvPr id="35870" name="Line 28"/>
          <p:cNvSpPr>
            <a:spLocks noChangeShapeType="1"/>
          </p:cNvSpPr>
          <p:nvPr/>
        </p:nvSpPr>
        <p:spPr bwMode="auto">
          <a:xfrm flipV="1">
            <a:off x="7854777" y="1256854"/>
            <a:ext cx="2232" cy="46099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5871" name="Text Box 29"/>
          <p:cNvSpPr txBox="1">
            <a:spLocks noChangeArrowheads="1"/>
          </p:cNvSpPr>
          <p:nvPr/>
        </p:nvSpPr>
        <p:spPr bwMode="auto">
          <a:xfrm>
            <a:off x="8199685" y="4173513"/>
            <a:ext cx="549176" cy="32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sz="1600" b="1">
                <a:solidFill>
                  <a:schemeClr val="tx1"/>
                </a:solidFill>
                <a:latin typeface="Courier New" pitchFamily="49" charset="0"/>
                <a:ea typeface="msgothic"/>
                <a:cs typeface="msgothic"/>
              </a:rPr>
              <a:t>brk</a:t>
            </a:r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H="1">
            <a:off x="7815709" y="4339829"/>
            <a:ext cx="383977" cy="2232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CA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3886647" y="1595066"/>
            <a:ext cx="1111461" cy="26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sz="1200" b="1">
                <a:solidFill>
                  <a:schemeClr val="tx1"/>
                </a:solidFill>
                <a:latin typeface="Courier New" pitchFamily="49" charset="0"/>
                <a:ea typeface="msgothic"/>
                <a:cs typeface="msgothic"/>
              </a:rPr>
              <a:t>0xc0000000</a:t>
            </a:r>
          </a:p>
        </p:txBody>
      </p:sp>
      <p:sp>
        <p:nvSpPr>
          <p:cNvPr id="35874" name="Text Box 32"/>
          <p:cNvSpPr txBox="1">
            <a:spLocks noChangeArrowheads="1"/>
          </p:cNvSpPr>
          <p:nvPr/>
        </p:nvSpPr>
        <p:spPr bwMode="auto">
          <a:xfrm>
            <a:off x="3877717" y="6189390"/>
            <a:ext cx="1111461" cy="26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sz="1200" b="1">
                <a:solidFill>
                  <a:schemeClr val="tx1"/>
                </a:solidFill>
                <a:latin typeface="Courier New" pitchFamily="49" charset="0"/>
                <a:ea typeface="msgothic"/>
                <a:cs typeface="msgothic"/>
              </a:rPr>
              <a:t>0x08048000</a:t>
            </a:r>
          </a:p>
        </p:txBody>
      </p:sp>
      <p:sp>
        <p:nvSpPr>
          <p:cNvPr id="35875" name="Text Box 33"/>
          <p:cNvSpPr txBox="1">
            <a:spLocks noChangeArrowheads="1"/>
          </p:cNvSpPr>
          <p:nvPr/>
        </p:nvSpPr>
        <p:spPr bwMode="auto">
          <a:xfrm>
            <a:off x="3905623" y="3499322"/>
            <a:ext cx="1111461" cy="26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sz="1200" b="1">
                <a:solidFill>
                  <a:schemeClr val="tx1"/>
                </a:solidFill>
                <a:latin typeface="Courier New" pitchFamily="49" charset="0"/>
                <a:ea typeface="msgothic"/>
                <a:cs typeface="msgothic"/>
              </a:rPr>
              <a:t>0x40000000</a:t>
            </a:r>
          </a:p>
        </p:txBody>
      </p:sp>
      <p:sp>
        <p:nvSpPr>
          <p:cNvPr id="35876" name="Rectangle 34"/>
          <p:cNvSpPr>
            <a:spLocks noChangeArrowheads="1"/>
          </p:cNvSpPr>
          <p:nvPr/>
        </p:nvSpPr>
        <p:spPr bwMode="auto">
          <a:xfrm>
            <a:off x="4999509" y="5018484"/>
            <a:ext cx="2788295" cy="669727"/>
          </a:xfrm>
          <a:prstGeom prst="rect">
            <a:avLst/>
          </a:prstGeom>
          <a:solidFill>
            <a:srgbClr val="D6D6F5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Read/write segment</a:t>
            </a:r>
          </a:p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(.</a:t>
            </a:r>
            <a:r>
              <a:rPr lang="en-GB" sz="1600" b="1">
                <a:latin typeface="Courier New" pitchFamily="49" charset="0"/>
                <a:ea typeface="msgothic"/>
                <a:cs typeface="msgothic"/>
              </a:rPr>
              <a:t>data</a:t>
            </a:r>
            <a:r>
              <a:rPr lang="en-GB" sz="1600" b="1">
                <a:latin typeface="Calibri" pitchFamily="34" charset="0"/>
                <a:ea typeface="msgothic"/>
                <a:cs typeface="msgothic"/>
              </a:rPr>
              <a:t>, .</a:t>
            </a:r>
            <a:r>
              <a:rPr lang="en-GB" sz="1600" b="1">
                <a:latin typeface="Courier New" pitchFamily="49" charset="0"/>
                <a:ea typeface="msgothic"/>
                <a:cs typeface="msgothic"/>
              </a:rPr>
              <a:t>bss</a:t>
            </a:r>
            <a:r>
              <a:rPr lang="en-GB" sz="1600" b="1">
                <a:latin typeface="Calibri" pitchFamily="34" charset="0"/>
                <a:ea typeface="msgothic"/>
                <a:cs typeface="msgothic"/>
              </a:rPr>
              <a:t>)</a:t>
            </a:r>
          </a:p>
        </p:txBody>
      </p:sp>
      <p:sp>
        <p:nvSpPr>
          <p:cNvPr id="35877" name="Rectangle 35"/>
          <p:cNvSpPr>
            <a:spLocks noChangeArrowheads="1"/>
          </p:cNvSpPr>
          <p:nvPr/>
        </p:nvSpPr>
        <p:spPr bwMode="auto">
          <a:xfrm>
            <a:off x="4999509" y="5643562"/>
            <a:ext cx="2788295" cy="669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89981" tIns="46791" rIns="89981" bIns="46791" anchor="ctr"/>
          <a:lstStyle/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Read-only segment</a:t>
            </a:r>
          </a:p>
          <a:p>
            <a:pPr algn="ctr" defTabSz="914145" eaLnBrk="0" hangingPunct="0">
              <a:lnSpc>
                <a:spcPct val="98000"/>
              </a:lnSpc>
              <a:tabLst>
                <a:tab pos="0" algn="l"/>
                <a:tab pos="914145" algn="l"/>
                <a:tab pos="1828289" algn="l"/>
                <a:tab pos="2743549" algn="l"/>
                <a:tab pos="3657694" algn="l"/>
                <a:tab pos="4571837" algn="l"/>
                <a:tab pos="5485982" algn="l"/>
                <a:tab pos="6400126" algn="l"/>
                <a:tab pos="7313154" algn="l"/>
                <a:tab pos="8229531" algn="l"/>
                <a:tab pos="9143675" algn="l"/>
                <a:tab pos="10057819" algn="l"/>
              </a:tabLst>
            </a:pPr>
            <a:r>
              <a:rPr lang="en-GB" sz="1600" b="1">
                <a:latin typeface="Calibri" pitchFamily="34" charset="0"/>
                <a:ea typeface="msgothic"/>
                <a:cs typeface="msgothic"/>
              </a:rPr>
              <a:t>(</a:t>
            </a:r>
            <a:r>
              <a:rPr lang="en-GB" sz="1600" b="1">
                <a:latin typeface="Courier New" pitchFamily="49" charset="0"/>
                <a:ea typeface="msgothic"/>
                <a:cs typeface="msgothic"/>
              </a:rPr>
              <a:t>.init</a:t>
            </a:r>
            <a:r>
              <a:rPr lang="en-GB" sz="1600" b="1">
                <a:latin typeface="Calibri" pitchFamily="34" charset="0"/>
                <a:ea typeface="msgothic"/>
                <a:cs typeface="msgothic"/>
              </a:rPr>
              <a:t>, .</a:t>
            </a:r>
            <a:r>
              <a:rPr lang="en-GB" sz="1600" b="1">
                <a:latin typeface="Courier New" pitchFamily="49" charset="0"/>
                <a:ea typeface="msgothic"/>
                <a:cs typeface="msgothic"/>
              </a:rPr>
              <a:t>text</a:t>
            </a:r>
            <a:r>
              <a:rPr lang="en-GB" sz="1600" b="1">
                <a:latin typeface="Calibri" pitchFamily="34" charset="0"/>
                <a:ea typeface="msgothic"/>
                <a:cs typeface="msgothic"/>
              </a:rPr>
              <a:t>, </a:t>
            </a:r>
            <a:r>
              <a:rPr lang="en-GB" sz="1600" b="1">
                <a:latin typeface="Courier New" pitchFamily="49" charset="0"/>
                <a:ea typeface="msgothic"/>
                <a:cs typeface="msgothic"/>
              </a:rPr>
              <a:t>.rodata</a:t>
            </a:r>
            <a:r>
              <a:rPr lang="en-GB" sz="1600" b="1">
                <a:latin typeface="Calibri" pitchFamily="34" charset="0"/>
                <a:ea typeface="msgothic"/>
                <a:cs typeface="msgothic"/>
              </a:rPr>
              <a:t>)</a:t>
            </a:r>
          </a:p>
        </p:txBody>
      </p:sp>
      <p:sp>
        <p:nvSpPr>
          <p:cNvPr id="35878" name="AutoShape 36"/>
          <p:cNvSpPr>
            <a:spLocks/>
          </p:cNvSpPr>
          <p:nvPr/>
        </p:nvSpPr>
        <p:spPr bwMode="auto">
          <a:xfrm>
            <a:off x="7835801" y="5026298"/>
            <a:ext cx="75902" cy="1294805"/>
          </a:xfrm>
          <a:prstGeom prst="rightBrace">
            <a:avLst>
              <a:gd name="adj1" fmla="val 14215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1" tIns="45711" rIns="91421" bIns="45711" anchor="ctr"/>
          <a:lstStyle/>
          <a:p>
            <a:pPr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35879" name="Text Box 37"/>
          <p:cNvSpPr txBox="1">
            <a:spLocks noChangeArrowheads="1"/>
          </p:cNvSpPr>
          <p:nvPr/>
        </p:nvSpPr>
        <p:spPr bwMode="auto">
          <a:xfrm>
            <a:off x="7988722" y="5010672"/>
            <a:ext cx="1165324" cy="13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1" tIns="46791" rIns="89981" bIns="46791">
            <a:spAutoFit/>
          </a:bodyPr>
          <a:lstStyle>
            <a:lvl1pPr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300163" algn="l"/>
                <a:tab pos="2600325" algn="l"/>
                <a:tab pos="3902075" algn="l"/>
                <a:tab pos="5202238" algn="l"/>
                <a:tab pos="6502400" algn="l"/>
                <a:tab pos="7802563" algn="l"/>
                <a:tab pos="9102725" algn="l"/>
                <a:tab pos="10401300" algn="l"/>
                <a:tab pos="11704638" algn="l"/>
                <a:tab pos="13004800" algn="l"/>
                <a:tab pos="14304963" algn="l"/>
              </a:tabLs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Loaded </a:t>
            </a:r>
          </a:p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from </a:t>
            </a:r>
          </a:p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the </a:t>
            </a:r>
          </a:p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executable </a:t>
            </a:r>
          </a:p>
          <a:p>
            <a:pPr>
              <a:lnSpc>
                <a:spcPct val="98000"/>
              </a:lnSpc>
            </a:pPr>
            <a:r>
              <a:rPr lang="en-GB" sz="1600" b="1">
                <a:solidFill>
                  <a:schemeClr val="tx1"/>
                </a:solidFill>
                <a:latin typeface="Calibri" pitchFamily="34" charset="0"/>
                <a:ea typeface="msgothic"/>
                <a:cs typeface="msgothic"/>
              </a:rPr>
              <a:t>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61</a:t>
            </a:fld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825233" y="1077324"/>
            <a:ext cx="361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NOT</a:t>
            </a:r>
            <a:r>
              <a:rPr lang="en-CA" b="1" baseline="0" dirty="0" smtClean="0">
                <a:solidFill>
                  <a:srgbClr val="00B050"/>
                </a:solidFill>
              </a:rPr>
              <a:t> shown in class – NOT TESTABLE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95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888331" y="2000250"/>
            <a:ext cx="1885950" cy="34290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257175" indent="-257175"/>
            <a:endParaRPr lang="en-CA" sz="1350"/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5657851"/>
            <a:ext cx="2057400" cy="240506"/>
          </a:xfrm>
          <a:prstGeom prst="rect">
            <a:avLst/>
          </a:prstGeom>
        </p:spPr>
        <p:txBody>
          <a:bodyPr/>
          <a:lstStyle/>
          <a:p>
            <a:fld id="{06838B3B-9D54-4D9F-88B1-B39C7D5AEBF9}" type="slidenum">
              <a:rPr lang="en-US"/>
              <a:pPr/>
              <a:t>62</a:t>
            </a:fld>
            <a:endParaRPr lang="en-US"/>
          </a:p>
        </p:txBody>
      </p:sp>
      <p:sp>
        <p:nvSpPr>
          <p:cNvPr id="36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0" y="334108"/>
            <a:ext cx="6172200" cy="857250"/>
          </a:xfrm>
        </p:spPr>
        <p:txBody>
          <a:bodyPr/>
          <a:lstStyle/>
          <a:p>
            <a:r>
              <a:rPr lang="en-US" sz="3000" dirty="0"/>
              <a:t>What does the VM layout look like?</a:t>
            </a:r>
          </a:p>
        </p:txBody>
      </p:sp>
      <p:sp>
        <p:nvSpPr>
          <p:cNvPr id="3666949" name="Text Box 5"/>
          <p:cNvSpPr txBox="1">
            <a:spLocks noChangeArrowheads="1"/>
          </p:cNvSpPr>
          <p:nvPr/>
        </p:nvSpPr>
        <p:spPr bwMode="auto">
          <a:xfrm>
            <a:off x="1307414" y="1657351"/>
            <a:ext cx="1550086" cy="2786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67500" tIns="35100" rIns="67500" bIns="35100">
            <a:spAutoFit/>
          </a:bodyPr>
          <a:lstStyle/>
          <a:p>
            <a:pPr marL="257175" indent="-257175"/>
            <a:r>
              <a:rPr lang="en-US" sz="1350"/>
              <a:t>4 GB address space</a:t>
            </a:r>
          </a:p>
        </p:txBody>
      </p:sp>
      <p:sp>
        <p:nvSpPr>
          <p:cNvPr id="3666953" name="Rectangle 9"/>
          <p:cNvSpPr>
            <a:spLocks noChangeArrowheads="1"/>
          </p:cNvSpPr>
          <p:nvPr/>
        </p:nvSpPr>
        <p:spPr bwMode="auto">
          <a:xfrm>
            <a:off x="1885950" y="2857500"/>
            <a:ext cx="1885950" cy="25717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endParaRPr lang="en-CA" sz="1350"/>
          </a:p>
        </p:txBody>
      </p:sp>
      <p:sp>
        <p:nvSpPr>
          <p:cNvPr id="3666955" name="Rectangle 11"/>
          <p:cNvSpPr>
            <a:spLocks noChangeArrowheads="1"/>
          </p:cNvSpPr>
          <p:nvPr/>
        </p:nvSpPr>
        <p:spPr bwMode="auto">
          <a:xfrm>
            <a:off x="1885950" y="2857500"/>
            <a:ext cx="1885950" cy="40005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 marL="257175" indent="-257175"/>
            <a:r>
              <a:rPr lang="en-US" sz="1350"/>
              <a:t>Text</a:t>
            </a:r>
          </a:p>
        </p:txBody>
      </p:sp>
      <p:sp>
        <p:nvSpPr>
          <p:cNvPr id="3666956" name="Rectangle 12"/>
          <p:cNvSpPr>
            <a:spLocks noChangeArrowheads="1"/>
          </p:cNvSpPr>
          <p:nvPr/>
        </p:nvSpPr>
        <p:spPr bwMode="auto">
          <a:xfrm>
            <a:off x="1884760" y="3257550"/>
            <a:ext cx="1885950" cy="28575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 marL="257175" indent="-257175"/>
            <a:r>
              <a:rPr lang="en-US" sz="1350"/>
              <a:t>Data</a:t>
            </a:r>
          </a:p>
        </p:txBody>
      </p:sp>
      <p:sp>
        <p:nvSpPr>
          <p:cNvPr id="3666957" name="Rectangle 13"/>
          <p:cNvSpPr>
            <a:spLocks noChangeArrowheads="1"/>
          </p:cNvSpPr>
          <p:nvPr/>
        </p:nvSpPr>
        <p:spPr bwMode="auto">
          <a:xfrm>
            <a:off x="1885950" y="5086350"/>
            <a:ext cx="1885950" cy="3429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 marL="257175" indent="-257175"/>
            <a:r>
              <a:rPr lang="en-US" sz="1350"/>
              <a:t>argv, envp</a:t>
            </a:r>
          </a:p>
        </p:txBody>
      </p:sp>
      <p:sp>
        <p:nvSpPr>
          <p:cNvPr id="3666961" name="Line 17"/>
          <p:cNvSpPr>
            <a:spLocks noChangeShapeType="1"/>
          </p:cNvSpPr>
          <p:nvPr/>
        </p:nvSpPr>
        <p:spPr bwMode="auto">
          <a:xfrm>
            <a:off x="2857500" y="3886200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7500" tIns="35100" rIns="67500" bIns="35100" anchor="ctr"/>
          <a:lstStyle/>
          <a:p>
            <a:endParaRPr lang="en-CA" sz="1350"/>
          </a:p>
        </p:txBody>
      </p:sp>
      <p:grpSp>
        <p:nvGrpSpPr>
          <p:cNvPr id="3666963" name="Group 19"/>
          <p:cNvGrpSpPr>
            <a:grpSpLocks/>
          </p:cNvGrpSpPr>
          <p:nvPr/>
        </p:nvGrpSpPr>
        <p:grpSpPr bwMode="auto">
          <a:xfrm>
            <a:off x="1885950" y="3543301"/>
            <a:ext cx="1885950" cy="707231"/>
            <a:chOff x="624" y="1584"/>
            <a:chExt cx="1584" cy="594"/>
          </a:xfrm>
        </p:grpSpPr>
        <p:sp>
          <p:nvSpPr>
            <p:cNvPr id="3666959" name="Freeform 15"/>
            <p:cNvSpPr>
              <a:spLocks/>
            </p:cNvSpPr>
            <p:nvPr/>
          </p:nvSpPr>
          <p:spPr bwMode="auto">
            <a:xfrm>
              <a:off x="624" y="1584"/>
              <a:ext cx="1584" cy="594"/>
            </a:xfrm>
            <a:custGeom>
              <a:avLst/>
              <a:gdLst/>
              <a:ahLst/>
              <a:cxnLst>
                <a:cxn ang="0">
                  <a:pos x="1580" y="2"/>
                </a:cxn>
                <a:cxn ang="0">
                  <a:pos x="0" y="0"/>
                </a:cxn>
                <a:cxn ang="0">
                  <a:pos x="0" y="576"/>
                </a:cxn>
                <a:cxn ang="0">
                  <a:pos x="512" y="432"/>
                </a:cxn>
                <a:cxn ang="0">
                  <a:pos x="974" y="460"/>
                </a:cxn>
                <a:cxn ang="0">
                  <a:pos x="1152" y="560"/>
                </a:cxn>
                <a:cxn ang="0">
                  <a:pos x="1422" y="581"/>
                </a:cxn>
                <a:cxn ang="0">
                  <a:pos x="1584" y="480"/>
                </a:cxn>
                <a:cxn ang="0">
                  <a:pos x="1584" y="0"/>
                </a:cxn>
                <a:cxn ang="0">
                  <a:pos x="1580" y="2"/>
                </a:cxn>
              </a:cxnLst>
              <a:rect l="0" t="0" r="r" b="b"/>
              <a:pathLst>
                <a:path w="1584" h="594">
                  <a:moveTo>
                    <a:pt x="1580" y="2"/>
                  </a:moveTo>
                  <a:lnTo>
                    <a:pt x="0" y="0"/>
                  </a:lnTo>
                  <a:lnTo>
                    <a:pt x="0" y="576"/>
                  </a:lnTo>
                  <a:lnTo>
                    <a:pt x="512" y="432"/>
                  </a:lnTo>
                  <a:cubicBezTo>
                    <a:pt x="674" y="413"/>
                    <a:pt x="867" y="439"/>
                    <a:pt x="974" y="460"/>
                  </a:cubicBezTo>
                  <a:cubicBezTo>
                    <a:pt x="1081" y="481"/>
                    <a:pt x="1077" y="540"/>
                    <a:pt x="1152" y="560"/>
                  </a:cubicBezTo>
                  <a:cubicBezTo>
                    <a:pt x="1227" y="580"/>
                    <a:pt x="1350" y="594"/>
                    <a:pt x="1422" y="581"/>
                  </a:cubicBezTo>
                  <a:lnTo>
                    <a:pt x="1584" y="480"/>
                  </a:lnTo>
                  <a:lnTo>
                    <a:pt x="1584" y="0"/>
                  </a:lnTo>
                  <a:lnTo>
                    <a:pt x="1580" y="2"/>
                  </a:lnTo>
                  <a:close/>
                </a:path>
              </a:pathLst>
            </a:custGeom>
            <a:solidFill>
              <a:srgbClr val="0099CC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sp>
          <p:nvSpPr>
            <p:cNvPr id="3666960" name="Text Box 16"/>
            <p:cNvSpPr txBox="1">
              <a:spLocks noChangeArrowheads="1"/>
            </p:cNvSpPr>
            <p:nvPr/>
          </p:nvSpPr>
          <p:spPr bwMode="auto">
            <a:xfrm>
              <a:off x="1198" y="1632"/>
              <a:ext cx="424" cy="23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67500" tIns="35100" rIns="67500" bIns="35100">
              <a:spAutoFit/>
            </a:bodyPr>
            <a:lstStyle/>
            <a:p>
              <a:pPr marL="257175" indent="-257175"/>
              <a:r>
                <a:rPr lang="en-US" sz="1350"/>
                <a:t>Heap</a:t>
              </a:r>
            </a:p>
          </p:txBody>
        </p:sp>
        <p:sp>
          <p:nvSpPr>
            <p:cNvPr id="3666962" name="Line 18"/>
            <p:cNvSpPr>
              <a:spLocks noChangeShapeType="1"/>
            </p:cNvSpPr>
            <p:nvPr/>
          </p:nvSpPr>
          <p:spPr bwMode="auto">
            <a:xfrm>
              <a:off x="1392" y="182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</p:grpSp>
      <p:grpSp>
        <p:nvGrpSpPr>
          <p:cNvPr id="3666971" name="Group 27"/>
          <p:cNvGrpSpPr>
            <a:grpSpLocks/>
          </p:cNvGrpSpPr>
          <p:nvPr/>
        </p:nvGrpSpPr>
        <p:grpSpPr bwMode="auto">
          <a:xfrm>
            <a:off x="1885950" y="4379120"/>
            <a:ext cx="1885950" cy="707231"/>
            <a:chOff x="624" y="2286"/>
            <a:chExt cx="1584" cy="594"/>
          </a:xfrm>
        </p:grpSpPr>
        <p:sp>
          <p:nvSpPr>
            <p:cNvPr id="3666965" name="Freeform 21"/>
            <p:cNvSpPr>
              <a:spLocks/>
            </p:cNvSpPr>
            <p:nvPr/>
          </p:nvSpPr>
          <p:spPr bwMode="auto">
            <a:xfrm rot="10800000">
              <a:off x="624" y="2286"/>
              <a:ext cx="1584" cy="594"/>
            </a:xfrm>
            <a:custGeom>
              <a:avLst/>
              <a:gdLst/>
              <a:ahLst/>
              <a:cxnLst>
                <a:cxn ang="0">
                  <a:pos x="1580" y="2"/>
                </a:cxn>
                <a:cxn ang="0">
                  <a:pos x="0" y="0"/>
                </a:cxn>
                <a:cxn ang="0">
                  <a:pos x="0" y="576"/>
                </a:cxn>
                <a:cxn ang="0">
                  <a:pos x="512" y="432"/>
                </a:cxn>
                <a:cxn ang="0">
                  <a:pos x="974" y="460"/>
                </a:cxn>
                <a:cxn ang="0">
                  <a:pos x="1152" y="560"/>
                </a:cxn>
                <a:cxn ang="0">
                  <a:pos x="1422" y="581"/>
                </a:cxn>
                <a:cxn ang="0">
                  <a:pos x="1584" y="480"/>
                </a:cxn>
                <a:cxn ang="0">
                  <a:pos x="1584" y="0"/>
                </a:cxn>
                <a:cxn ang="0">
                  <a:pos x="1580" y="2"/>
                </a:cxn>
              </a:cxnLst>
              <a:rect l="0" t="0" r="r" b="b"/>
              <a:pathLst>
                <a:path w="1584" h="594">
                  <a:moveTo>
                    <a:pt x="1580" y="2"/>
                  </a:moveTo>
                  <a:lnTo>
                    <a:pt x="0" y="0"/>
                  </a:lnTo>
                  <a:lnTo>
                    <a:pt x="0" y="576"/>
                  </a:lnTo>
                  <a:lnTo>
                    <a:pt x="512" y="432"/>
                  </a:lnTo>
                  <a:cubicBezTo>
                    <a:pt x="674" y="413"/>
                    <a:pt x="867" y="439"/>
                    <a:pt x="974" y="460"/>
                  </a:cubicBezTo>
                  <a:cubicBezTo>
                    <a:pt x="1081" y="481"/>
                    <a:pt x="1077" y="540"/>
                    <a:pt x="1152" y="560"/>
                  </a:cubicBezTo>
                  <a:cubicBezTo>
                    <a:pt x="1227" y="580"/>
                    <a:pt x="1350" y="594"/>
                    <a:pt x="1422" y="581"/>
                  </a:cubicBezTo>
                  <a:lnTo>
                    <a:pt x="1584" y="480"/>
                  </a:lnTo>
                  <a:lnTo>
                    <a:pt x="1584" y="0"/>
                  </a:lnTo>
                  <a:lnTo>
                    <a:pt x="1580" y="2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sp>
          <p:nvSpPr>
            <p:cNvPr id="3666969" name="Line 25"/>
            <p:cNvSpPr>
              <a:spLocks noChangeShapeType="1"/>
            </p:cNvSpPr>
            <p:nvPr/>
          </p:nvSpPr>
          <p:spPr bwMode="auto">
            <a:xfrm flipV="1">
              <a:off x="1440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sp>
          <p:nvSpPr>
            <p:cNvPr id="3666970" name="Text Box 26"/>
            <p:cNvSpPr txBox="1">
              <a:spLocks noChangeArrowheads="1"/>
            </p:cNvSpPr>
            <p:nvPr/>
          </p:nvSpPr>
          <p:spPr bwMode="auto">
            <a:xfrm>
              <a:off x="814" y="2544"/>
              <a:ext cx="426" cy="23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67500" tIns="35100" rIns="67500" bIns="35100">
              <a:spAutoFit/>
            </a:bodyPr>
            <a:lstStyle/>
            <a:p>
              <a:pPr marL="257175" indent="-257175"/>
              <a:r>
                <a:rPr lang="en-US" sz="1350"/>
                <a:t>Stack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88331" y="2000250"/>
            <a:ext cx="1885950" cy="857250"/>
            <a:chOff x="990600" y="5029200"/>
            <a:chExt cx="2514600" cy="1143000"/>
          </a:xfrm>
        </p:grpSpPr>
        <p:sp>
          <p:nvSpPr>
            <p:cNvPr id="3666950" name="Rectangle 6" descr="Small checker board"/>
            <p:cNvSpPr>
              <a:spLocks noChangeArrowheads="1"/>
            </p:cNvSpPr>
            <p:nvPr/>
          </p:nvSpPr>
          <p:spPr bwMode="auto">
            <a:xfrm>
              <a:off x="990600" y="5029200"/>
              <a:ext cx="2514600" cy="1143000"/>
            </a:xfrm>
            <a:prstGeom prst="rect">
              <a:avLst/>
            </a:prstGeom>
            <a:pattFill prst="smCheck">
              <a:fgClr>
                <a:schemeClr val="accent1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sp>
          <p:nvSpPr>
            <p:cNvPr id="3666972" name="Rectangle 28"/>
            <p:cNvSpPr>
              <a:spLocks noChangeArrowheads="1"/>
            </p:cNvSpPr>
            <p:nvPr/>
          </p:nvSpPr>
          <p:spPr bwMode="auto">
            <a:xfrm>
              <a:off x="990600" y="5029200"/>
              <a:ext cx="2514600" cy="304800"/>
            </a:xfrm>
            <a:prstGeom prst="rect">
              <a:avLst/>
            </a:prstGeom>
            <a:solidFill>
              <a:srgbClr val="FFFFCC">
                <a:alpha val="67000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Text</a:t>
              </a:r>
            </a:p>
          </p:txBody>
        </p:sp>
        <p:sp>
          <p:nvSpPr>
            <p:cNvPr id="3666973" name="Rectangle 29"/>
            <p:cNvSpPr>
              <a:spLocks noChangeArrowheads="1"/>
            </p:cNvSpPr>
            <p:nvPr/>
          </p:nvSpPr>
          <p:spPr bwMode="auto">
            <a:xfrm>
              <a:off x="990600" y="5334000"/>
              <a:ext cx="2514600" cy="304800"/>
            </a:xfrm>
            <a:prstGeom prst="rect">
              <a:avLst/>
            </a:prstGeom>
            <a:solidFill>
              <a:srgbClr val="FFCC99">
                <a:alpha val="67000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Data</a:t>
              </a:r>
            </a:p>
          </p:txBody>
        </p:sp>
        <p:sp>
          <p:nvSpPr>
            <p:cNvPr id="3666974" name="Rectangle 30"/>
            <p:cNvSpPr>
              <a:spLocks noChangeArrowheads="1"/>
            </p:cNvSpPr>
            <p:nvPr/>
          </p:nvSpPr>
          <p:spPr bwMode="auto">
            <a:xfrm>
              <a:off x="990600" y="5638800"/>
              <a:ext cx="2514600" cy="381000"/>
            </a:xfrm>
            <a:prstGeom prst="rect">
              <a:avLst/>
            </a:prstGeom>
            <a:solidFill>
              <a:srgbClr val="FFFF99">
                <a:alpha val="67000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Interrupt stack</a:t>
              </a:r>
            </a:p>
          </p:txBody>
        </p:sp>
      </p:grpSp>
      <p:sp>
        <p:nvSpPr>
          <p:cNvPr id="3666976" name="Line 32"/>
          <p:cNvSpPr>
            <a:spLocks noChangeShapeType="1"/>
          </p:cNvSpPr>
          <p:nvPr/>
        </p:nvSpPr>
        <p:spPr bwMode="auto">
          <a:xfrm>
            <a:off x="1543050" y="2857500"/>
            <a:ext cx="26289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endParaRPr lang="en-CA" sz="1350"/>
          </a:p>
        </p:txBody>
      </p:sp>
      <p:sp>
        <p:nvSpPr>
          <p:cNvPr id="3666995" name="AutoShape 51"/>
          <p:cNvSpPr>
            <a:spLocks noChangeArrowheads="1"/>
          </p:cNvSpPr>
          <p:nvPr/>
        </p:nvSpPr>
        <p:spPr bwMode="auto">
          <a:xfrm>
            <a:off x="4171950" y="4514850"/>
            <a:ext cx="914400" cy="971550"/>
          </a:xfrm>
          <a:prstGeom prst="flowChartInternal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 marL="257175" indent="-257175"/>
            <a:r>
              <a:rPr lang="en-US" sz="1350"/>
              <a:t>PT2</a:t>
            </a:r>
          </a:p>
        </p:txBody>
      </p:sp>
      <p:sp>
        <p:nvSpPr>
          <p:cNvPr id="3666996" name="AutoShape 52"/>
          <p:cNvSpPr>
            <a:spLocks noChangeArrowheads="1"/>
          </p:cNvSpPr>
          <p:nvPr/>
        </p:nvSpPr>
        <p:spPr bwMode="auto">
          <a:xfrm>
            <a:off x="4171950" y="2057400"/>
            <a:ext cx="914400" cy="971550"/>
          </a:xfrm>
          <a:prstGeom prst="flowChartInternal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 marL="257175" indent="-257175"/>
            <a:r>
              <a:rPr lang="en-US" sz="1350"/>
              <a:t>PT 1</a:t>
            </a:r>
          </a:p>
        </p:txBody>
      </p:sp>
      <p:pic>
        <p:nvPicPr>
          <p:cNvPr id="6234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2000251"/>
            <a:ext cx="1915715" cy="347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25233" y="1077324"/>
            <a:ext cx="361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NOT</a:t>
            </a:r>
            <a:r>
              <a:rPr lang="en-CA" b="1" baseline="0" dirty="0" smtClean="0">
                <a:solidFill>
                  <a:srgbClr val="00B050"/>
                </a:solidFill>
              </a:rPr>
              <a:t> shown in class – NOT TESTABLE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1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955" grpId="0" animBg="1"/>
      <p:bldP spid="3666956" grpId="0" animBg="1"/>
      <p:bldP spid="3666957" grpId="0" animBg="1"/>
      <p:bldP spid="3666976" grpId="0" animBg="1"/>
      <p:bldP spid="3666995" grpId="0" animBg="1"/>
      <p:bldP spid="366699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5657851"/>
            <a:ext cx="2057400" cy="240506"/>
          </a:xfrm>
          <a:prstGeom prst="rect">
            <a:avLst/>
          </a:prstGeom>
        </p:spPr>
        <p:txBody>
          <a:bodyPr/>
          <a:lstStyle/>
          <a:p>
            <a:fld id="{06838B3B-9D54-4D9F-88B1-B39C7D5AEBF9}" type="slidenum">
              <a:rPr lang="en-US"/>
              <a:pPr/>
              <a:t>63</a:t>
            </a:fld>
            <a:endParaRPr lang="en-US"/>
          </a:p>
        </p:txBody>
      </p:sp>
      <p:sp>
        <p:nvSpPr>
          <p:cNvPr id="36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269" y="345964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What does the VM layout look like in physical memory?</a:t>
            </a:r>
          </a:p>
        </p:txBody>
      </p:sp>
      <p:sp>
        <p:nvSpPr>
          <p:cNvPr id="3666949" name="Text Box 5"/>
          <p:cNvSpPr txBox="1">
            <a:spLocks noChangeArrowheads="1"/>
          </p:cNvSpPr>
          <p:nvPr/>
        </p:nvSpPr>
        <p:spPr bwMode="auto">
          <a:xfrm>
            <a:off x="1307414" y="1714501"/>
            <a:ext cx="1491754" cy="2786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67500" tIns="35100" rIns="67500" bIns="35100">
            <a:spAutoFit/>
          </a:bodyPr>
          <a:lstStyle/>
          <a:p>
            <a:pPr marL="257175" indent="-257175"/>
            <a:r>
              <a:rPr lang="en-US" sz="1350"/>
              <a:t>4 GB address space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80308" y="2286001"/>
            <a:ext cx="2606042" cy="1887141"/>
            <a:chOff x="609600" y="1942308"/>
            <a:chExt cx="3474722" cy="2516188"/>
          </a:xfrm>
        </p:grpSpPr>
        <p:sp>
          <p:nvSpPr>
            <p:cNvPr id="3666950" name="Rectangle 6" descr="Small checker board"/>
            <p:cNvSpPr>
              <a:spLocks noChangeArrowheads="1"/>
            </p:cNvSpPr>
            <p:nvPr/>
          </p:nvSpPr>
          <p:spPr bwMode="auto">
            <a:xfrm rot="16200000">
              <a:off x="2804162" y="3176748"/>
              <a:ext cx="2514600" cy="45720"/>
            </a:xfrm>
            <a:prstGeom prst="rect">
              <a:avLst/>
            </a:prstGeom>
            <a:pattFill prst="wdDnDiag">
              <a:fgClr>
                <a:srgbClr val="FFFF00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sp>
          <p:nvSpPr>
            <p:cNvPr id="3666953" name="Rectangle 9"/>
            <p:cNvSpPr>
              <a:spLocks noChangeArrowheads="1"/>
            </p:cNvSpPr>
            <p:nvPr/>
          </p:nvSpPr>
          <p:spPr bwMode="auto">
            <a:xfrm rot="16200000">
              <a:off x="1066801" y="1485109"/>
              <a:ext cx="2514600" cy="3429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sp>
          <p:nvSpPr>
            <p:cNvPr id="3666955" name="Rectangle 11"/>
            <p:cNvSpPr>
              <a:spLocks noChangeArrowheads="1"/>
            </p:cNvSpPr>
            <p:nvPr/>
          </p:nvSpPr>
          <p:spPr bwMode="auto">
            <a:xfrm rot="16200000">
              <a:off x="-381000" y="2932909"/>
              <a:ext cx="2514600" cy="533400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Text</a:t>
              </a:r>
            </a:p>
          </p:txBody>
        </p:sp>
        <p:sp>
          <p:nvSpPr>
            <p:cNvPr id="3666956" name="Rectangle 12"/>
            <p:cNvSpPr>
              <a:spLocks noChangeArrowheads="1"/>
            </p:cNvSpPr>
            <p:nvPr/>
          </p:nvSpPr>
          <p:spPr bwMode="auto">
            <a:xfrm rot="16200000">
              <a:off x="76201" y="3010696"/>
              <a:ext cx="2514600" cy="381000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Data</a:t>
              </a:r>
            </a:p>
          </p:txBody>
        </p:sp>
        <p:sp>
          <p:nvSpPr>
            <p:cNvPr id="3666957" name="Rectangle 13"/>
            <p:cNvSpPr>
              <a:spLocks noChangeArrowheads="1"/>
            </p:cNvSpPr>
            <p:nvPr/>
          </p:nvSpPr>
          <p:spPr bwMode="auto">
            <a:xfrm rot="16200000">
              <a:off x="2552701" y="2971008"/>
              <a:ext cx="2514600" cy="457200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argv, envp</a:t>
              </a:r>
            </a:p>
          </p:txBody>
        </p:sp>
        <p:sp>
          <p:nvSpPr>
            <p:cNvPr id="3666961" name="Line 17"/>
            <p:cNvSpPr>
              <a:spLocks noChangeShapeType="1"/>
            </p:cNvSpPr>
            <p:nvPr/>
          </p:nvSpPr>
          <p:spPr bwMode="auto">
            <a:xfrm rot="16200000">
              <a:off x="1981201" y="3161509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grpSp>
          <p:nvGrpSpPr>
            <p:cNvPr id="3666963" name="Group 19"/>
            <p:cNvGrpSpPr>
              <a:grpSpLocks/>
            </p:cNvGrpSpPr>
            <p:nvPr/>
          </p:nvGrpSpPr>
          <p:grpSpPr bwMode="auto">
            <a:xfrm rot="16200000">
              <a:off x="738188" y="2728120"/>
              <a:ext cx="2514600" cy="942975"/>
              <a:chOff x="624" y="1584"/>
              <a:chExt cx="1584" cy="594"/>
            </a:xfrm>
          </p:grpSpPr>
          <p:sp>
            <p:nvSpPr>
              <p:cNvPr id="3666959" name="Freeform 15"/>
              <p:cNvSpPr>
                <a:spLocks/>
              </p:cNvSpPr>
              <p:nvPr/>
            </p:nvSpPr>
            <p:spPr bwMode="auto">
              <a:xfrm>
                <a:off x="624" y="1584"/>
                <a:ext cx="1584" cy="594"/>
              </a:xfrm>
              <a:custGeom>
                <a:avLst/>
                <a:gdLst/>
                <a:ahLst/>
                <a:cxnLst>
                  <a:cxn ang="0">
                    <a:pos x="1580" y="2"/>
                  </a:cxn>
                  <a:cxn ang="0">
                    <a:pos x="0" y="0"/>
                  </a:cxn>
                  <a:cxn ang="0">
                    <a:pos x="0" y="576"/>
                  </a:cxn>
                  <a:cxn ang="0">
                    <a:pos x="512" y="432"/>
                  </a:cxn>
                  <a:cxn ang="0">
                    <a:pos x="974" y="460"/>
                  </a:cxn>
                  <a:cxn ang="0">
                    <a:pos x="1152" y="560"/>
                  </a:cxn>
                  <a:cxn ang="0">
                    <a:pos x="1422" y="581"/>
                  </a:cxn>
                  <a:cxn ang="0">
                    <a:pos x="1584" y="480"/>
                  </a:cxn>
                  <a:cxn ang="0">
                    <a:pos x="1584" y="0"/>
                  </a:cxn>
                  <a:cxn ang="0">
                    <a:pos x="1580" y="2"/>
                  </a:cxn>
                </a:cxnLst>
                <a:rect l="0" t="0" r="r" b="b"/>
                <a:pathLst>
                  <a:path w="1584" h="594">
                    <a:moveTo>
                      <a:pt x="1580" y="2"/>
                    </a:moveTo>
                    <a:lnTo>
                      <a:pt x="0" y="0"/>
                    </a:lnTo>
                    <a:lnTo>
                      <a:pt x="0" y="576"/>
                    </a:lnTo>
                    <a:lnTo>
                      <a:pt x="512" y="432"/>
                    </a:lnTo>
                    <a:cubicBezTo>
                      <a:pt x="674" y="413"/>
                      <a:pt x="867" y="439"/>
                      <a:pt x="974" y="460"/>
                    </a:cubicBezTo>
                    <a:cubicBezTo>
                      <a:pt x="1081" y="481"/>
                      <a:pt x="1077" y="540"/>
                      <a:pt x="1152" y="560"/>
                    </a:cubicBezTo>
                    <a:cubicBezTo>
                      <a:pt x="1227" y="580"/>
                      <a:pt x="1350" y="594"/>
                      <a:pt x="1422" y="581"/>
                    </a:cubicBezTo>
                    <a:lnTo>
                      <a:pt x="1584" y="480"/>
                    </a:lnTo>
                    <a:lnTo>
                      <a:pt x="1584" y="0"/>
                    </a:lnTo>
                    <a:lnTo>
                      <a:pt x="1580" y="2"/>
                    </a:lnTo>
                    <a:close/>
                  </a:path>
                </a:pathLst>
              </a:custGeom>
              <a:solidFill>
                <a:srgbClr val="0099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lIns="67500" tIns="35100" rIns="67500" bIns="35100" anchor="ctr"/>
              <a:lstStyle/>
              <a:p>
                <a:endParaRPr lang="en-CA" sz="1350"/>
              </a:p>
            </p:txBody>
          </p:sp>
          <p:sp>
            <p:nvSpPr>
              <p:cNvPr id="3666960" name="Text Box 16"/>
              <p:cNvSpPr txBox="1">
                <a:spLocks noChangeArrowheads="1"/>
              </p:cNvSpPr>
              <p:nvPr/>
            </p:nvSpPr>
            <p:spPr bwMode="auto">
              <a:xfrm>
                <a:off x="1197" y="1621"/>
                <a:ext cx="424" cy="23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 lIns="67500" tIns="35100" rIns="67500" bIns="35100">
                <a:spAutoFit/>
              </a:bodyPr>
              <a:lstStyle/>
              <a:p>
                <a:pPr marL="257175" indent="-257175"/>
                <a:r>
                  <a:rPr lang="en-US" sz="1350"/>
                  <a:t>Heap</a:t>
                </a:r>
              </a:p>
            </p:txBody>
          </p:sp>
          <p:sp>
            <p:nvSpPr>
              <p:cNvPr id="3666962" name="Line 18"/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67500" tIns="35100" rIns="67500" bIns="35100" anchor="ctr"/>
              <a:lstStyle/>
              <a:p>
                <a:endParaRPr lang="en-CA" sz="1350"/>
              </a:p>
            </p:txBody>
          </p:sp>
        </p:grpSp>
        <p:grpSp>
          <p:nvGrpSpPr>
            <p:cNvPr id="3666971" name="Group 27"/>
            <p:cNvGrpSpPr>
              <a:grpSpLocks/>
            </p:cNvGrpSpPr>
            <p:nvPr/>
          </p:nvGrpSpPr>
          <p:grpSpPr bwMode="auto">
            <a:xfrm rot="16200000">
              <a:off x="1852613" y="2728120"/>
              <a:ext cx="2514600" cy="942975"/>
              <a:chOff x="624" y="2286"/>
              <a:chExt cx="1584" cy="594"/>
            </a:xfrm>
          </p:grpSpPr>
          <p:sp>
            <p:nvSpPr>
              <p:cNvPr id="3666965" name="Freeform 21"/>
              <p:cNvSpPr>
                <a:spLocks/>
              </p:cNvSpPr>
              <p:nvPr/>
            </p:nvSpPr>
            <p:spPr bwMode="auto">
              <a:xfrm rot="10800000">
                <a:off x="624" y="2286"/>
                <a:ext cx="1584" cy="594"/>
              </a:xfrm>
              <a:custGeom>
                <a:avLst/>
                <a:gdLst/>
                <a:ahLst/>
                <a:cxnLst>
                  <a:cxn ang="0">
                    <a:pos x="1580" y="2"/>
                  </a:cxn>
                  <a:cxn ang="0">
                    <a:pos x="0" y="0"/>
                  </a:cxn>
                  <a:cxn ang="0">
                    <a:pos x="0" y="576"/>
                  </a:cxn>
                  <a:cxn ang="0">
                    <a:pos x="512" y="432"/>
                  </a:cxn>
                  <a:cxn ang="0">
                    <a:pos x="974" y="460"/>
                  </a:cxn>
                  <a:cxn ang="0">
                    <a:pos x="1152" y="560"/>
                  </a:cxn>
                  <a:cxn ang="0">
                    <a:pos x="1422" y="581"/>
                  </a:cxn>
                  <a:cxn ang="0">
                    <a:pos x="1584" y="480"/>
                  </a:cxn>
                  <a:cxn ang="0">
                    <a:pos x="1584" y="0"/>
                  </a:cxn>
                  <a:cxn ang="0">
                    <a:pos x="1580" y="2"/>
                  </a:cxn>
                </a:cxnLst>
                <a:rect l="0" t="0" r="r" b="b"/>
                <a:pathLst>
                  <a:path w="1584" h="594">
                    <a:moveTo>
                      <a:pt x="1580" y="2"/>
                    </a:moveTo>
                    <a:lnTo>
                      <a:pt x="0" y="0"/>
                    </a:lnTo>
                    <a:lnTo>
                      <a:pt x="0" y="576"/>
                    </a:lnTo>
                    <a:lnTo>
                      <a:pt x="512" y="432"/>
                    </a:lnTo>
                    <a:cubicBezTo>
                      <a:pt x="674" y="413"/>
                      <a:pt x="867" y="439"/>
                      <a:pt x="974" y="460"/>
                    </a:cubicBezTo>
                    <a:cubicBezTo>
                      <a:pt x="1081" y="481"/>
                      <a:pt x="1077" y="540"/>
                      <a:pt x="1152" y="560"/>
                    </a:cubicBezTo>
                    <a:cubicBezTo>
                      <a:pt x="1227" y="580"/>
                      <a:pt x="1350" y="594"/>
                      <a:pt x="1422" y="581"/>
                    </a:cubicBezTo>
                    <a:lnTo>
                      <a:pt x="1584" y="480"/>
                    </a:lnTo>
                    <a:lnTo>
                      <a:pt x="1584" y="0"/>
                    </a:lnTo>
                    <a:lnTo>
                      <a:pt x="1580" y="2"/>
                    </a:lnTo>
                    <a:close/>
                  </a:path>
                </a:pathLst>
              </a:custGeom>
              <a:solidFill>
                <a:srgbClr val="C0C0C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lIns="67500" tIns="35100" rIns="67500" bIns="35100" anchor="ctr"/>
              <a:lstStyle/>
              <a:p>
                <a:endParaRPr lang="en-CA" sz="1350"/>
              </a:p>
            </p:txBody>
          </p:sp>
          <p:sp>
            <p:nvSpPr>
              <p:cNvPr id="3666969" name="Line 25"/>
              <p:cNvSpPr>
                <a:spLocks noChangeShapeType="1"/>
              </p:cNvSpPr>
              <p:nvPr/>
            </p:nvSpPr>
            <p:spPr bwMode="auto">
              <a:xfrm flipV="1">
                <a:off x="1440" y="24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67500" tIns="35100" rIns="67500" bIns="35100" anchor="ctr"/>
              <a:lstStyle/>
              <a:p>
                <a:endParaRPr lang="en-CA" sz="1350"/>
              </a:p>
            </p:txBody>
          </p:sp>
          <p:sp>
            <p:nvSpPr>
              <p:cNvPr id="3666970" name="Text Box 26"/>
              <p:cNvSpPr txBox="1">
                <a:spLocks noChangeArrowheads="1"/>
              </p:cNvSpPr>
              <p:nvPr/>
            </p:nvSpPr>
            <p:spPr bwMode="auto">
              <a:xfrm>
                <a:off x="820" y="2533"/>
                <a:ext cx="426" cy="23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 lIns="67500" tIns="35100" rIns="67500" bIns="35100">
                <a:spAutoFit/>
              </a:bodyPr>
              <a:lstStyle/>
              <a:p>
                <a:pPr marL="257175" indent="-257175"/>
                <a:r>
                  <a:rPr lang="en-US" sz="1350"/>
                  <a:t>Stack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722117" y="2286000"/>
            <a:ext cx="742951" cy="1885950"/>
            <a:chOff x="4038600" y="3886200"/>
            <a:chExt cx="990601" cy="2514600"/>
          </a:xfrm>
        </p:grpSpPr>
        <p:sp>
          <p:nvSpPr>
            <p:cNvPr id="3666972" name="Rectangle 28"/>
            <p:cNvSpPr>
              <a:spLocks noChangeArrowheads="1"/>
            </p:cNvSpPr>
            <p:nvPr/>
          </p:nvSpPr>
          <p:spPr bwMode="auto">
            <a:xfrm rot="16200000">
              <a:off x="2933700" y="4991100"/>
              <a:ext cx="2514600" cy="304800"/>
            </a:xfrm>
            <a:prstGeom prst="rect">
              <a:avLst/>
            </a:prstGeom>
            <a:pattFill prst="wdDnDiag">
              <a:fgClr>
                <a:srgbClr val="FFFF00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Text</a:t>
              </a:r>
            </a:p>
          </p:txBody>
        </p:sp>
        <p:sp>
          <p:nvSpPr>
            <p:cNvPr id="3666973" name="Rectangle 29"/>
            <p:cNvSpPr>
              <a:spLocks noChangeArrowheads="1"/>
            </p:cNvSpPr>
            <p:nvPr/>
          </p:nvSpPr>
          <p:spPr bwMode="auto">
            <a:xfrm rot="16200000">
              <a:off x="3238500" y="4991100"/>
              <a:ext cx="2514600" cy="304800"/>
            </a:xfrm>
            <a:prstGeom prst="rect">
              <a:avLst/>
            </a:prstGeom>
            <a:pattFill prst="wdDnDiag">
              <a:fgClr>
                <a:srgbClr val="FFFF00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Data</a:t>
              </a:r>
            </a:p>
          </p:txBody>
        </p:sp>
        <p:sp>
          <p:nvSpPr>
            <p:cNvPr id="3666974" name="Rectangle 30"/>
            <p:cNvSpPr>
              <a:spLocks noChangeArrowheads="1"/>
            </p:cNvSpPr>
            <p:nvPr/>
          </p:nvSpPr>
          <p:spPr bwMode="auto">
            <a:xfrm rot="16200000">
              <a:off x="3581401" y="4953000"/>
              <a:ext cx="2514600" cy="381000"/>
            </a:xfrm>
            <a:prstGeom prst="rect">
              <a:avLst/>
            </a:prstGeom>
            <a:pattFill prst="wdDnDiag">
              <a:fgClr>
                <a:srgbClr val="FFFF00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 dirty="0"/>
                <a:t>Kernel Stack(s)</a:t>
              </a:r>
            </a:p>
          </p:txBody>
        </p:sp>
      </p:grpSp>
      <p:sp>
        <p:nvSpPr>
          <p:cNvPr id="3666996" name="AutoShape 52"/>
          <p:cNvSpPr>
            <a:spLocks noChangeArrowheads="1"/>
          </p:cNvSpPr>
          <p:nvPr/>
        </p:nvSpPr>
        <p:spPr bwMode="auto">
          <a:xfrm>
            <a:off x="2537458" y="5115812"/>
            <a:ext cx="914400" cy="971550"/>
          </a:xfrm>
          <a:prstGeom prst="flowChartInternal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 marL="257175" indent="-257175"/>
            <a:r>
              <a:rPr lang="en-US" sz="1350"/>
              <a:t>PT 1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024081" y="2000250"/>
            <a:ext cx="0" cy="2514600"/>
          </a:xfrm>
          <a:prstGeom prst="line">
            <a:avLst/>
          </a:prstGeom>
          <a:solidFill>
            <a:srgbClr val="FFCCCC"/>
          </a:solidFill>
          <a:ln w="539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5029200" y="2286001"/>
            <a:ext cx="2800350" cy="1887141"/>
            <a:chOff x="609600" y="1942308"/>
            <a:chExt cx="3474722" cy="2516188"/>
          </a:xfrm>
        </p:grpSpPr>
        <p:sp>
          <p:nvSpPr>
            <p:cNvPr id="48" name="Rectangle 6" descr="Small checker board"/>
            <p:cNvSpPr>
              <a:spLocks noChangeArrowheads="1"/>
            </p:cNvSpPr>
            <p:nvPr/>
          </p:nvSpPr>
          <p:spPr bwMode="auto">
            <a:xfrm rot="16200000">
              <a:off x="2804162" y="3176748"/>
              <a:ext cx="2514600" cy="45720"/>
            </a:xfrm>
            <a:prstGeom prst="rect">
              <a:avLst/>
            </a:prstGeom>
            <a:pattFill prst="wdDnDiag">
              <a:fgClr>
                <a:srgbClr val="FFFF00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 rot="16200000">
              <a:off x="1066801" y="1485109"/>
              <a:ext cx="2514600" cy="3429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 rot="16200000">
              <a:off x="-381000" y="2932909"/>
              <a:ext cx="2514600" cy="533400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Text</a:t>
              </a: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 rot="16200000">
              <a:off x="76201" y="3010696"/>
              <a:ext cx="2514600" cy="381000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Data</a:t>
              </a:r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 rot="16200000">
              <a:off x="2552701" y="2971008"/>
              <a:ext cx="2514600" cy="457200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marL="257175" indent="-257175"/>
              <a:r>
                <a:rPr lang="en-US" sz="1350"/>
                <a:t>argv, envp</a:t>
              </a:r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 rot="16200000">
              <a:off x="1981201" y="3161509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67500" tIns="35100" rIns="67500" bIns="35100" anchor="ctr"/>
            <a:lstStyle/>
            <a:p>
              <a:endParaRPr lang="en-CA" sz="1350"/>
            </a:p>
          </p:txBody>
        </p:sp>
        <p:grpSp>
          <p:nvGrpSpPr>
            <p:cNvPr id="54" name="Group 19"/>
            <p:cNvGrpSpPr>
              <a:grpSpLocks/>
            </p:cNvGrpSpPr>
            <p:nvPr/>
          </p:nvGrpSpPr>
          <p:grpSpPr bwMode="auto">
            <a:xfrm rot="16200000">
              <a:off x="738188" y="2728120"/>
              <a:ext cx="2514600" cy="942975"/>
              <a:chOff x="624" y="1584"/>
              <a:chExt cx="1584" cy="594"/>
            </a:xfrm>
          </p:grpSpPr>
          <p:sp>
            <p:nvSpPr>
              <p:cNvPr id="59" name="Freeform 15"/>
              <p:cNvSpPr>
                <a:spLocks/>
              </p:cNvSpPr>
              <p:nvPr/>
            </p:nvSpPr>
            <p:spPr bwMode="auto">
              <a:xfrm>
                <a:off x="624" y="1584"/>
                <a:ext cx="1584" cy="594"/>
              </a:xfrm>
              <a:custGeom>
                <a:avLst/>
                <a:gdLst/>
                <a:ahLst/>
                <a:cxnLst>
                  <a:cxn ang="0">
                    <a:pos x="1580" y="2"/>
                  </a:cxn>
                  <a:cxn ang="0">
                    <a:pos x="0" y="0"/>
                  </a:cxn>
                  <a:cxn ang="0">
                    <a:pos x="0" y="576"/>
                  </a:cxn>
                  <a:cxn ang="0">
                    <a:pos x="512" y="432"/>
                  </a:cxn>
                  <a:cxn ang="0">
                    <a:pos x="974" y="460"/>
                  </a:cxn>
                  <a:cxn ang="0">
                    <a:pos x="1152" y="560"/>
                  </a:cxn>
                  <a:cxn ang="0">
                    <a:pos x="1422" y="581"/>
                  </a:cxn>
                  <a:cxn ang="0">
                    <a:pos x="1584" y="480"/>
                  </a:cxn>
                  <a:cxn ang="0">
                    <a:pos x="1584" y="0"/>
                  </a:cxn>
                  <a:cxn ang="0">
                    <a:pos x="1580" y="2"/>
                  </a:cxn>
                </a:cxnLst>
                <a:rect l="0" t="0" r="r" b="b"/>
                <a:pathLst>
                  <a:path w="1584" h="594">
                    <a:moveTo>
                      <a:pt x="1580" y="2"/>
                    </a:moveTo>
                    <a:lnTo>
                      <a:pt x="0" y="0"/>
                    </a:lnTo>
                    <a:lnTo>
                      <a:pt x="0" y="576"/>
                    </a:lnTo>
                    <a:lnTo>
                      <a:pt x="512" y="432"/>
                    </a:lnTo>
                    <a:cubicBezTo>
                      <a:pt x="674" y="413"/>
                      <a:pt x="867" y="439"/>
                      <a:pt x="974" y="460"/>
                    </a:cubicBezTo>
                    <a:cubicBezTo>
                      <a:pt x="1081" y="481"/>
                      <a:pt x="1077" y="540"/>
                      <a:pt x="1152" y="560"/>
                    </a:cubicBezTo>
                    <a:cubicBezTo>
                      <a:pt x="1227" y="580"/>
                      <a:pt x="1350" y="594"/>
                      <a:pt x="1422" y="581"/>
                    </a:cubicBezTo>
                    <a:lnTo>
                      <a:pt x="1584" y="480"/>
                    </a:lnTo>
                    <a:lnTo>
                      <a:pt x="1584" y="0"/>
                    </a:lnTo>
                    <a:lnTo>
                      <a:pt x="1580" y="2"/>
                    </a:lnTo>
                    <a:close/>
                  </a:path>
                </a:pathLst>
              </a:custGeom>
              <a:solidFill>
                <a:srgbClr val="FFFF0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lIns="67500" tIns="35100" rIns="67500" bIns="35100" anchor="ctr"/>
              <a:lstStyle/>
              <a:p>
                <a:endParaRPr lang="en-CA" sz="1350"/>
              </a:p>
            </p:txBody>
          </p:sp>
          <p:sp>
            <p:nvSpPr>
              <p:cNvPr id="60" name="Text Box 16"/>
              <p:cNvSpPr txBox="1">
                <a:spLocks noChangeArrowheads="1"/>
              </p:cNvSpPr>
              <p:nvPr/>
            </p:nvSpPr>
            <p:spPr bwMode="auto">
              <a:xfrm>
                <a:off x="1197" y="1629"/>
                <a:ext cx="424" cy="21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 lIns="67500" tIns="35100" rIns="67500" bIns="35100">
                <a:spAutoFit/>
              </a:bodyPr>
              <a:lstStyle/>
              <a:p>
                <a:pPr marL="257175" indent="-257175"/>
                <a:r>
                  <a:rPr lang="en-US" sz="1350"/>
                  <a:t>Heap</a:t>
                </a:r>
              </a:p>
            </p:txBody>
          </p:sp>
          <p:sp>
            <p:nvSpPr>
              <p:cNvPr id="61" name="Line 18"/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67500" tIns="35100" rIns="67500" bIns="35100" anchor="ctr"/>
              <a:lstStyle/>
              <a:p>
                <a:endParaRPr lang="en-CA" sz="1350"/>
              </a:p>
            </p:txBody>
          </p:sp>
        </p:grpSp>
        <p:grpSp>
          <p:nvGrpSpPr>
            <p:cNvPr id="55" name="Group 27"/>
            <p:cNvGrpSpPr>
              <a:grpSpLocks/>
            </p:cNvGrpSpPr>
            <p:nvPr/>
          </p:nvGrpSpPr>
          <p:grpSpPr bwMode="auto">
            <a:xfrm rot="16200000">
              <a:off x="1852613" y="2728120"/>
              <a:ext cx="2514600" cy="942975"/>
              <a:chOff x="624" y="2286"/>
              <a:chExt cx="1584" cy="594"/>
            </a:xfrm>
          </p:grpSpPr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 rot="10800000">
                <a:off x="624" y="2286"/>
                <a:ext cx="1584" cy="594"/>
              </a:xfrm>
              <a:custGeom>
                <a:avLst/>
                <a:gdLst/>
                <a:ahLst/>
                <a:cxnLst>
                  <a:cxn ang="0">
                    <a:pos x="1580" y="2"/>
                  </a:cxn>
                  <a:cxn ang="0">
                    <a:pos x="0" y="0"/>
                  </a:cxn>
                  <a:cxn ang="0">
                    <a:pos x="0" y="576"/>
                  </a:cxn>
                  <a:cxn ang="0">
                    <a:pos x="512" y="432"/>
                  </a:cxn>
                  <a:cxn ang="0">
                    <a:pos x="974" y="460"/>
                  </a:cxn>
                  <a:cxn ang="0">
                    <a:pos x="1152" y="560"/>
                  </a:cxn>
                  <a:cxn ang="0">
                    <a:pos x="1422" y="581"/>
                  </a:cxn>
                  <a:cxn ang="0">
                    <a:pos x="1584" y="480"/>
                  </a:cxn>
                  <a:cxn ang="0">
                    <a:pos x="1584" y="0"/>
                  </a:cxn>
                  <a:cxn ang="0">
                    <a:pos x="1580" y="2"/>
                  </a:cxn>
                </a:cxnLst>
                <a:rect l="0" t="0" r="r" b="b"/>
                <a:pathLst>
                  <a:path w="1584" h="594">
                    <a:moveTo>
                      <a:pt x="1580" y="2"/>
                    </a:moveTo>
                    <a:lnTo>
                      <a:pt x="0" y="0"/>
                    </a:lnTo>
                    <a:lnTo>
                      <a:pt x="0" y="576"/>
                    </a:lnTo>
                    <a:lnTo>
                      <a:pt x="512" y="432"/>
                    </a:lnTo>
                    <a:cubicBezTo>
                      <a:pt x="674" y="413"/>
                      <a:pt x="867" y="439"/>
                      <a:pt x="974" y="460"/>
                    </a:cubicBezTo>
                    <a:cubicBezTo>
                      <a:pt x="1081" y="481"/>
                      <a:pt x="1077" y="540"/>
                      <a:pt x="1152" y="560"/>
                    </a:cubicBezTo>
                    <a:cubicBezTo>
                      <a:pt x="1227" y="580"/>
                      <a:pt x="1350" y="594"/>
                      <a:pt x="1422" y="581"/>
                    </a:cubicBezTo>
                    <a:lnTo>
                      <a:pt x="1584" y="480"/>
                    </a:lnTo>
                    <a:lnTo>
                      <a:pt x="1584" y="0"/>
                    </a:lnTo>
                    <a:lnTo>
                      <a:pt x="1580" y="2"/>
                    </a:lnTo>
                    <a:close/>
                  </a:path>
                </a:pathLst>
              </a:custGeom>
              <a:solidFill>
                <a:srgbClr val="C0C0C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lIns="67500" tIns="35100" rIns="67500" bIns="35100" anchor="ctr"/>
              <a:lstStyle/>
              <a:p>
                <a:endParaRPr lang="en-CA" sz="1350"/>
              </a:p>
            </p:txBody>
          </p:sp>
          <p:sp>
            <p:nvSpPr>
              <p:cNvPr id="57" name="Line 25"/>
              <p:cNvSpPr>
                <a:spLocks noChangeShapeType="1"/>
              </p:cNvSpPr>
              <p:nvPr/>
            </p:nvSpPr>
            <p:spPr bwMode="auto">
              <a:xfrm flipV="1">
                <a:off x="1440" y="24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67500" tIns="35100" rIns="67500" bIns="35100" anchor="ctr"/>
              <a:lstStyle/>
              <a:p>
                <a:endParaRPr lang="en-CA" sz="1350"/>
              </a:p>
            </p:txBody>
          </p:sp>
          <p:sp>
            <p:nvSpPr>
              <p:cNvPr id="58" name="Text Box 26"/>
              <p:cNvSpPr txBox="1">
                <a:spLocks noChangeArrowheads="1"/>
              </p:cNvSpPr>
              <p:nvPr/>
            </p:nvSpPr>
            <p:spPr bwMode="auto">
              <a:xfrm>
                <a:off x="820" y="2541"/>
                <a:ext cx="426" cy="21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 lIns="67500" tIns="35100" rIns="67500" bIns="35100">
                <a:spAutoFit/>
              </a:bodyPr>
              <a:lstStyle/>
              <a:p>
                <a:pPr marL="257175" indent="-257175"/>
                <a:r>
                  <a:rPr lang="en-US" sz="1350"/>
                  <a:t>Stack</a:t>
                </a:r>
              </a:p>
            </p:txBody>
          </p:sp>
        </p:grpSp>
      </p:grpSp>
      <p:sp>
        <p:nvSpPr>
          <p:cNvPr id="62" name="AutoShape 52"/>
          <p:cNvSpPr>
            <a:spLocks noChangeArrowheads="1"/>
          </p:cNvSpPr>
          <p:nvPr/>
        </p:nvSpPr>
        <p:spPr bwMode="auto">
          <a:xfrm>
            <a:off x="5823707" y="4926807"/>
            <a:ext cx="914400" cy="971550"/>
          </a:xfrm>
          <a:prstGeom prst="flowChartInternal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 marL="257175" indent="-257175"/>
            <a:r>
              <a:rPr lang="en-US" sz="1350" dirty="0"/>
              <a:t>PT 2</a:t>
            </a:r>
          </a:p>
        </p:txBody>
      </p:sp>
      <p:pic>
        <p:nvPicPr>
          <p:cNvPr id="6233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73" y="2000250"/>
            <a:ext cx="41672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25233" y="1077324"/>
            <a:ext cx="361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NOT</a:t>
            </a:r>
            <a:r>
              <a:rPr lang="en-CA" b="1" baseline="0" dirty="0" smtClean="0">
                <a:solidFill>
                  <a:srgbClr val="00B050"/>
                </a:solidFill>
              </a:rPr>
              <a:t> shown in class – NOT TESTABLE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 lIns="35713" tIns="35713" rIns="35713" bIns="35713">
            <a:normAutofit fontScale="90000"/>
          </a:bodyPr>
          <a:lstStyle/>
          <a:p>
            <a:r>
              <a:rPr lang="en-US" smtClean="0"/>
              <a:t>OS Support: VIRTUAL MEMORY Summary</a:t>
            </a:r>
          </a:p>
        </p:txBody>
      </p:sp>
      <p:sp>
        <p:nvSpPr>
          <p:cNvPr id="3789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 lIns="35713" tIns="35713" rIns="35713" bIns="35713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dirty="0"/>
              <a:t>Each process has its own </a:t>
            </a:r>
            <a:r>
              <a:rPr lang="en-US" sz="2000" i="1" dirty="0"/>
              <a:t>virtual address space</a:t>
            </a:r>
            <a:endParaRPr lang="en-US" sz="2000" dirty="0"/>
          </a:p>
          <a:p>
            <a:pPr lvl="1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machine instructions name memory with </a:t>
            </a:r>
            <a:r>
              <a:rPr lang="en-US" sz="1700" i="1" dirty="0"/>
              <a:t>virtual addresses</a:t>
            </a:r>
            <a:endParaRPr lang="en-US" sz="1700" dirty="0"/>
          </a:p>
          <a:p>
            <a:pPr lvl="1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CPU hardware translates these to physical addresses using a </a:t>
            </a:r>
            <a:r>
              <a:rPr lang="en-US" sz="1700" i="1" dirty="0"/>
              <a:t>page table</a:t>
            </a:r>
          </a:p>
          <a:p>
            <a:pPr lvl="2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called the </a:t>
            </a:r>
            <a:r>
              <a:rPr lang="en-US" sz="1700" i="1" dirty="0"/>
              <a:t>memory management unit (MMU)</a:t>
            </a:r>
          </a:p>
          <a:p>
            <a:pPr lvl="2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page == disk block</a:t>
            </a:r>
          </a:p>
          <a:p>
            <a:pPr lvl="2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translation:  VA = [ VPN ][ PAGE OFFSET]   =&gt;  PA = [ PFN ] [ PAGE OFFSET ]</a:t>
            </a:r>
          </a:p>
          <a:p>
            <a:pPr lvl="1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the base of the current process’s page table is stored in </a:t>
            </a:r>
            <a:r>
              <a:rPr lang="en-US" sz="1700" dirty="0" smtClean="0"/>
              <a:t>a reserved register for the MMU to use</a:t>
            </a:r>
            <a:endParaRPr lang="en-US" sz="1700" dirty="0"/>
          </a:p>
          <a:p>
            <a:pPr>
              <a:lnSpc>
                <a:spcPct val="80000"/>
              </a:lnSpc>
              <a:spcBef>
                <a:spcPts val="765"/>
              </a:spcBef>
            </a:pPr>
            <a:r>
              <a:rPr lang="en-US" sz="2000" dirty="0"/>
              <a:t>Virtual Memory Mapping</a:t>
            </a:r>
          </a:p>
          <a:p>
            <a:pPr lvl="1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virtual address space is divided into a few large variable-size regions</a:t>
            </a:r>
          </a:p>
          <a:p>
            <a:pPr lvl="1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each VM region is a mapping of a file on the disk (or part of a file)</a:t>
            </a:r>
          </a:p>
          <a:p>
            <a:pPr lvl="1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mapping occurs</a:t>
            </a:r>
          </a:p>
          <a:p>
            <a:pPr lvl="2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the program text, global variables, libraries, stack and heap are mapped </a:t>
            </a:r>
            <a:r>
              <a:rPr lang="en-US" sz="1700" dirty="0" smtClean="0"/>
              <a:t> (to disk) when </a:t>
            </a:r>
            <a:r>
              <a:rPr lang="en-US" sz="1700" dirty="0"/>
              <a:t>program starts</a:t>
            </a:r>
          </a:p>
          <a:p>
            <a:pPr lvl="1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physical memory is cache of this VM-mapped, disk-resident data</a:t>
            </a:r>
          </a:p>
          <a:p>
            <a:pPr lvl="1">
              <a:lnSpc>
                <a:spcPct val="80000"/>
              </a:lnSpc>
              <a:spcBef>
                <a:spcPts val="765"/>
              </a:spcBef>
            </a:pPr>
            <a:r>
              <a:rPr lang="en-US" sz="1700" dirty="0"/>
              <a:t>implications for addressed-based naming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64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42320" y="5183640"/>
              <a:ext cx="6661440" cy="613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5178240"/>
                <a:ext cx="6684840" cy="6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76598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7601" y="493366"/>
            <a:ext cx="5293072" cy="573732"/>
          </a:xfrm>
        </p:spPr>
        <p:txBody>
          <a:bodyPr lIns="91425" tIns="45713" rIns="91425" bIns="45713">
            <a:normAutofit fontScale="90000"/>
          </a:bodyPr>
          <a:lstStyle/>
          <a:p>
            <a:pPr marL="83713" indent="-83713" defTabSz="642915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2201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Summary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647" y="1371824"/>
            <a:ext cx="8306842" cy="4800823"/>
          </a:xfrm>
        </p:spPr>
        <p:txBody>
          <a:bodyPr lIns="91425" tIns="45713" rIns="91425" bIns="45713">
            <a:normAutofit fontScale="92500" lnSpcReduction="10000"/>
          </a:bodyPr>
          <a:lstStyle/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Programmer’s view of virtual memory</a:t>
            </a:r>
          </a:p>
          <a:p>
            <a:pPr marL="522368" lvl="1" indent="-200911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Each process has its own private linear address space</a:t>
            </a:r>
          </a:p>
          <a:p>
            <a:pPr marL="522368" lvl="1" indent="-200911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Cannot be corrupted by other processes</a:t>
            </a:r>
          </a:p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endParaRPr lang="en-GB" smtClean="0"/>
          </a:p>
          <a:p>
            <a:pPr marL="241093" indent="-241093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System view of virtual memory</a:t>
            </a:r>
          </a:p>
          <a:p>
            <a:pPr marL="522368" lvl="1" indent="-200911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Uses memory efficiently by caching virtual memory pages</a:t>
            </a:r>
          </a:p>
          <a:p>
            <a:pPr marL="803643" lvl="2" indent="-160729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Efficient only because of locality</a:t>
            </a:r>
          </a:p>
          <a:p>
            <a:pPr marL="522368" lvl="1" indent="-200911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Simplifies memory management and programming</a:t>
            </a:r>
          </a:p>
          <a:p>
            <a:pPr marL="522368" lvl="1" indent="-200911" defTabSz="642915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smtClean="0"/>
              <a:t>Simplifies protection by providing a convenient interpositioning point to check permissions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733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Exam Format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2.5 hours (150 minutes) with format similar to quizzes but no group component</a:t>
            </a:r>
          </a:p>
          <a:p>
            <a:r>
              <a:rPr lang="en-CA" dirty="0" smtClean="0"/>
              <a:t>Expect 1 quiz+ worth of material since the last quiz (~40 minutes)</a:t>
            </a:r>
          </a:p>
          <a:p>
            <a:r>
              <a:rPr lang="en-CA" dirty="0" smtClean="0"/>
              <a:t>Remaining time for problems from the rest of the course material cover </a:t>
            </a:r>
          </a:p>
          <a:p>
            <a:r>
              <a:rPr lang="en-CA" dirty="0" smtClean="0"/>
              <a:t>Warning: unlike some courses material at the end of course doesn’t build directly on material from beginning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4745F-7184-4A32-860A-2B464A953F98}" type="slidenum">
              <a:rPr lang="en-CA" smtClean="0"/>
              <a:pPr algn="r"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39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Broad Topic Reminder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Instruction sets – Assembly language</a:t>
            </a:r>
          </a:p>
          <a:p>
            <a:r>
              <a:rPr lang="en-CA" dirty="0" smtClean="0"/>
              <a:t>Pipelining </a:t>
            </a:r>
          </a:p>
          <a:p>
            <a:r>
              <a:rPr lang="en-CA" dirty="0" smtClean="0"/>
              <a:t>Caches </a:t>
            </a:r>
          </a:p>
          <a:p>
            <a:pPr lvl="1"/>
            <a:r>
              <a:rPr lang="en-CA" dirty="0" smtClean="0"/>
              <a:t>Locality</a:t>
            </a:r>
          </a:p>
          <a:p>
            <a:r>
              <a:rPr lang="en-CA" dirty="0" smtClean="0"/>
              <a:t>File systems</a:t>
            </a:r>
          </a:p>
          <a:p>
            <a:r>
              <a:rPr lang="en-CA" dirty="0" smtClean="0"/>
              <a:t>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4745F-7184-4A32-860A-2B464A953F98}" type="slidenum">
              <a:rPr lang="en-CA" smtClean="0"/>
              <a:pPr algn="r"/>
              <a:t>67</a:t>
            </a:fld>
            <a:endParaRPr lang="en-CA" dirty="0"/>
          </a:p>
        </p:txBody>
      </p:sp>
      <p:sp>
        <p:nvSpPr>
          <p:cNvPr id="5" name="Explosion 2 4"/>
          <p:cNvSpPr/>
          <p:nvPr/>
        </p:nvSpPr>
        <p:spPr>
          <a:xfrm>
            <a:off x="3347864" y="2276872"/>
            <a:ext cx="4824536" cy="2592288"/>
          </a:xfrm>
          <a:prstGeom prst="irregularSeal2">
            <a:avLst/>
          </a:prstGeom>
          <a:gradFill flip="none" rotWithShape="1">
            <a:gsLst>
              <a:gs pos="0">
                <a:srgbClr val="FFFF99"/>
              </a:gs>
              <a:gs pos="64000">
                <a:srgbClr val="F5F19D"/>
              </a:gs>
              <a:gs pos="100000">
                <a:schemeClr val="accent6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Use the learning goals to direct your studying!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Extra slides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slides which follow were not shown in class, however we did talk about the material and did touch on it in earlier slides. As a result this is material you are responsible for. It is also covered in the assigned readings.</a:t>
            </a:r>
          </a:p>
          <a:p>
            <a:r>
              <a:rPr lang="en-CA" dirty="0" smtClean="0"/>
              <a:t>Some of the slides are repeats of earlier slides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F44745F-7184-4A32-860A-2B464A953F98}" type="slidenum">
              <a:rPr lang="en-CA" smtClean="0"/>
              <a:pPr algn="r"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50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Virtual Memory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/>
            <a:r>
              <a:rPr lang="en-US" sz="3000"/>
              <a:t>Initially assumed that processes had to be completely in memory to run </a:t>
            </a:r>
          </a:p>
          <a:p>
            <a:pPr eaLnBrk="1" hangingPunct="1"/>
            <a:r>
              <a:rPr lang="en-US" sz="3000"/>
              <a:t>For the execution of any one instruction there are at most 3 distinct pages needed</a:t>
            </a:r>
          </a:p>
          <a:p>
            <a:pPr lvl="1" eaLnBrk="1" hangingPunct="1"/>
            <a:r>
              <a:rPr lang="en-US" sz="2500"/>
              <a:t>A code page (the next instruction, ignore deep pipelines) </a:t>
            </a:r>
          </a:p>
          <a:p>
            <a:pPr lvl="1" eaLnBrk="1" hangingPunct="1"/>
            <a:r>
              <a:rPr lang="en-US" sz="2500"/>
              <a:t>Data source (load) </a:t>
            </a:r>
          </a:p>
          <a:p>
            <a:pPr lvl="1" eaLnBrk="1" hangingPunct="1"/>
            <a:r>
              <a:rPr lang="en-US" sz="2500"/>
              <a:t>Data destination (store) </a:t>
            </a:r>
          </a:p>
          <a:p>
            <a:pPr eaLnBrk="1" hangingPunct="1"/>
            <a:r>
              <a:rPr lang="en-US" sz="3000"/>
              <a:t>Programs exhibit a high degree of spatial locality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69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203270"/>
            <a:ext cx="557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b="1" baseline="0" dirty="0" smtClean="0">
                <a:solidFill>
                  <a:srgbClr val="FF0000"/>
                </a:solidFill>
              </a:rPr>
              <a:t> shown in class – part of assigned reading &amp; testable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394023" y="1"/>
            <a:ext cx="7589118" cy="762372"/>
          </a:xfrm>
        </p:spPr>
        <p:txBody>
          <a:bodyPr/>
          <a:lstStyle/>
          <a:p>
            <a:pPr eaLnBrk="1" hangingPunct="1"/>
            <a:r>
              <a:rPr lang="en-US" smtClean="0"/>
              <a:t>Problem 3: How To Protect</a:t>
            </a:r>
          </a:p>
        </p:txBody>
      </p:sp>
      <p:sp>
        <p:nvSpPr>
          <p:cNvPr id="79875" name="TextBox 4"/>
          <p:cNvSpPr txBox="1">
            <a:spLocks noChangeArrowheads="1"/>
          </p:cNvSpPr>
          <p:nvPr/>
        </p:nvSpPr>
        <p:spPr bwMode="auto">
          <a:xfrm>
            <a:off x="4759524" y="1295921"/>
            <a:ext cx="2364135" cy="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Calibri" pitchFamily="34" charset="0"/>
              </a:rPr>
              <a:t>Physical main memory</a:t>
            </a:r>
          </a:p>
        </p:txBody>
      </p:sp>
      <p:sp>
        <p:nvSpPr>
          <p:cNvPr id="79876" name="Rectangle 8"/>
          <p:cNvSpPr>
            <a:spLocks noChangeArrowheads="1"/>
          </p:cNvSpPr>
          <p:nvPr/>
        </p:nvSpPr>
        <p:spPr bwMode="auto">
          <a:xfrm>
            <a:off x="5334372" y="1752452"/>
            <a:ext cx="1065981" cy="1829470"/>
          </a:xfrm>
          <a:prstGeom prst="rect">
            <a:avLst/>
          </a:prstGeom>
          <a:solidFill>
            <a:srgbClr val="F2F2F2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79877" name="TextBox 9"/>
          <p:cNvSpPr txBox="1">
            <a:spLocks noChangeArrowheads="1"/>
          </p:cNvSpPr>
          <p:nvPr/>
        </p:nvSpPr>
        <p:spPr bwMode="auto">
          <a:xfrm>
            <a:off x="2210098" y="1722314"/>
            <a:ext cx="1293337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Process i</a:t>
            </a:r>
          </a:p>
        </p:txBody>
      </p:sp>
      <p:sp>
        <p:nvSpPr>
          <p:cNvPr id="79878" name="TextBox 6"/>
          <p:cNvSpPr txBox="1">
            <a:spLocks noChangeArrowheads="1"/>
          </p:cNvSpPr>
          <p:nvPr/>
        </p:nvSpPr>
        <p:spPr bwMode="auto">
          <a:xfrm>
            <a:off x="2210098" y="2625328"/>
            <a:ext cx="1296543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Process j</a:t>
            </a:r>
          </a:p>
        </p:txBody>
      </p:sp>
      <p:sp>
        <p:nvSpPr>
          <p:cNvPr id="79879" name="Rectangle 10"/>
          <p:cNvSpPr>
            <a:spLocks noChangeArrowheads="1"/>
          </p:cNvSpPr>
          <p:nvPr/>
        </p:nvSpPr>
        <p:spPr bwMode="auto">
          <a:xfrm>
            <a:off x="5334372" y="2210097"/>
            <a:ext cx="1065981" cy="228824"/>
          </a:xfrm>
          <a:prstGeom prst="rect">
            <a:avLst/>
          </a:prstGeom>
          <a:solidFill>
            <a:srgbClr val="BFBFBF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cxnSp>
        <p:nvCxnSpPr>
          <p:cNvPr id="79880" name="Straight Arrow Connector 12"/>
          <p:cNvCxnSpPr>
            <a:cxnSpLocks noChangeShapeType="1"/>
          </p:cNvCxnSpPr>
          <p:nvPr/>
        </p:nvCxnSpPr>
        <p:spPr bwMode="auto">
          <a:xfrm>
            <a:off x="3661172" y="1982391"/>
            <a:ext cx="1286992" cy="23886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Straight Arrow Connector 14"/>
          <p:cNvCxnSpPr>
            <a:cxnSpLocks noChangeShapeType="1"/>
          </p:cNvCxnSpPr>
          <p:nvPr/>
        </p:nvCxnSpPr>
        <p:spPr bwMode="auto">
          <a:xfrm flipV="1">
            <a:off x="3714750" y="2518172"/>
            <a:ext cx="1284759" cy="35049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357187" y="3733726"/>
            <a:ext cx="7591351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>
            <a:lvl1pPr marL="169863" indent="-169863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5E7763"/>
                </a:solidFill>
                <a:latin typeface="Calibri" pitchFamily="34" charset="0"/>
              </a:rPr>
              <a:t>Problem 4: How To Share?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59524" y="4419079"/>
            <a:ext cx="2364135" cy="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Calibri" pitchFamily="34" charset="0"/>
              </a:rPr>
              <a:t>Physical main memory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34372" y="4876726"/>
            <a:ext cx="1065981" cy="1828354"/>
          </a:xfrm>
          <a:prstGeom prst="rect">
            <a:avLst/>
          </a:prstGeom>
          <a:solidFill>
            <a:srgbClr val="F2F2F2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210098" y="4846588"/>
            <a:ext cx="1293337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Process i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210098" y="5749603"/>
            <a:ext cx="1296543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Process j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334372" y="5334372"/>
            <a:ext cx="1065981" cy="227707"/>
          </a:xfrm>
          <a:prstGeom prst="rect">
            <a:avLst/>
          </a:prstGeom>
          <a:solidFill>
            <a:srgbClr val="BFBFBF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875484" y="5089922"/>
            <a:ext cx="1286992" cy="23886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V="1">
            <a:off x="3875485" y="5572125"/>
            <a:ext cx="1284759" cy="35049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757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/>
      <p:bldP spid="21" grpId="0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Virtual Memory - observations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Virtual memory allows multiple processes to run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Provides the illusion to the process that there is enough physical memory, even when there isn't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Allows better use </a:t>
            </a:r>
            <a:r>
              <a:rPr lang="en-US" sz="3000" dirty="0"/>
              <a:t>of physical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dirty="0"/>
              <a:t>Only the memory that a process actually needs, needs be allocated; as opposed to what </a:t>
            </a:r>
            <a:r>
              <a:rPr lang="en-US" sz="2500" dirty="0" smtClean="0"/>
              <a:t>the process thinks </a:t>
            </a:r>
            <a:r>
              <a:rPr lang="en-US" sz="2500" dirty="0"/>
              <a:t>it needs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Process "notifies" the OS that it needs a page by generating a fault </a:t>
            </a:r>
            <a:r>
              <a:rPr lang="en-US" sz="3000" dirty="0" smtClean="0"/>
              <a:t>– and the OS brings the page in, this is paging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70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88640"/>
            <a:ext cx="557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b="1" baseline="0" dirty="0" smtClean="0">
                <a:solidFill>
                  <a:srgbClr val="FF0000"/>
                </a:solidFill>
              </a:rPr>
              <a:t> shown in class – part of assigned reading &amp; testable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dirty="0" smtClean="0"/>
              <a:t>Demand Paging – big picture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>
              <a:lnSpc>
                <a:spcPct val="80000"/>
              </a:lnSpc>
            </a:pPr>
            <a:r>
              <a:rPr lang="en-US" sz="3000"/>
              <a:t>Pages not in memory are marked as invalid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/>
              <a:t>On fault check to see if the address is in the valid range for the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/>
              <a:t>If not kill process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/>
              <a:t>If page was allocated but not mapped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/>
              <a:t>Find a free frame (may need to page something out)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/>
              <a:t>Add frame to page table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/>
              <a:t>Load frame from paging area or file system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71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9566" y="188640"/>
            <a:ext cx="810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b="1" baseline="0" dirty="0" smtClean="0">
                <a:solidFill>
                  <a:srgbClr val="FF0000"/>
                </a:solidFill>
              </a:rPr>
              <a:t> shown in class review of earlier material  – part of assigned reading &amp; testable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Paging Requirements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marL="428610" indent="-428610" defTabSz="642915"/>
            <a:r>
              <a:rPr lang="en-US" smtClean="0"/>
              <a:t>To support demand paging we need to: </a:t>
            </a:r>
          </a:p>
          <a:p>
            <a:pPr marL="696491" lvl="1" indent="-375034" defTabSz="642915">
              <a:buFont typeface="Arial" pitchFamily="34" charset="0"/>
              <a:buAutoNum type="arabicPeriod"/>
            </a:pPr>
            <a:r>
              <a:rPr lang="en-US" smtClean="0"/>
              <a:t>Know which process pages are valid </a:t>
            </a:r>
          </a:p>
          <a:p>
            <a:pPr marL="696491" lvl="1" indent="-375034" defTabSz="642915">
              <a:buFont typeface="Arial" pitchFamily="34" charset="0"/>
              <a:buAutoNum type="arabicPeriod"/>
            </a:pPr>
            <a:r>
              <a:rPr lang="en-US" smtClean="0"/>
              <a:t>Track page location</a:t>
            </a:r>
          </a:p>
          <a:p>
            <a:pPr marL="964372" lvl="2" indent="-321457" defTabSz="642915">
              <a:buFont typeface="Arial" pitchFamily="34" charset="0"/>
              <a:buChar char="*"/>
            </a:pPr>
            <a:r>
              <a:rPr lang="en-US" smtClean="0"/>
              <a:t>Disk</a:t>
            </a:r>
          </a:p>
          <a:p>
            <a:pPr marL="964372" lvl="2" indent="-321457" defTabSz="642915">
              <a:buFont typeface="Arial" pitchFamily="34" charset="0"/>
              <a:buChar char="*"/>
            </a:pPr>
            <a:r>
              <a:rPr lang="en-US" smtClean="0"/>
              <a:t>Memory  </a:t>
            </a:r>
          </a:p>
          <a:p>
            <a:pPr marL="696491" lvl="1" indent="-375034" defTabSz="642915">
              <a:buFont typeface="Arial" pitchFamily="34" charset="0"/>
              <a:buAutoNum type="arabicPeriod"/>
            </a:pPr>
            <a:r>
              <a:rPr lang="en-US" smtClean="0"/>
              <a:t>Know which frames are free </a:t>
            </a:r>
          </a:p>
          <a:p>
            <a:pPr marL="428610" indent="-428610" defTabSz="642915"/>
            <a:r>
              <a:rPr lang="en-US" smtClean="0"/>
              <a:t>Big question is what do we do when we run out of free frames?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72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9566" y="188640"/>
            <a:ext cx="810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b="1" baseline="0" dirty="0" smtClean="0">
                <a:solidFill>
                  <a:srgbClr val="FF0000"/>
                </a:solidFill>
              </a:rPr>
              <a:t> shown in class review of earlier material  – part of assigned reading &amp; testable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6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Page Replacement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/>
            <a:r>
              <a:rPr lang="en-US" smtClean="0"/>
              <a:t>The policy that selects the page frame to remove when space is needed </a:t>
            </a:r>
          </a:p>
          <a:p>
            <a:pPr eaLnBrk="1" hangingPunct="1"/>
            <a:r>
              <a:rPr lang="en-US" smtClean="0"/>
              <a:t>Poor page replacement algorithm can have a huge impact on the system performance </a:t>
            </a:r>
          </a:p>
          <a:p>
            <a:pPr eaLnBrk="1" hangingPunct="1"/>
            <a:r>
              <a:rPr lang="en-US" smtClean="0"/>
              <a:t>How do you decide what page to page out?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8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Replacement Policy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Optimal: This is the theoretical best possible choice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page to remove is the one that will not be used for the longest time (To implement this we would need to be able to predict the future)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FIFO: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Keep a queue of pages, page that was brought in first gets selected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Doesn't take advantage of spatial locality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1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Page Replacement - cont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/>
            <a:r>
              <a:rPr lang="en-US" smtClean="0"/>
              <a:t>LRU: </a:t>
            </a:r>
          </a:p>
          <a:p>
            <a:pPr lvl="1" eaLnBrk="1" hangingPunct="1"/>
            <a:r>
              <a:rPr lang="en-US" smtClean="0"/>
              <a:t>Keep last used time for each page </a:t>
            </a:r>
          </a:p>
          <a:p>
            <a:pPr lvl="1" eaLnBrk="1" hangingPunct="1"/>
            <a:r>
              <a:rPr lang="en-US" smtClean="0"/>
              <a:t>Select page with the oldest time stamp </a:t>
            </a:r>
          </a:p>
          <a:p>
            <a:pPr lvl="1" eaLnBrk="1" hangingPunct="1"/>
            <a:r>
              <a:rPr lang="en-US" smtClean="0"/>
              <a:t>Impractical to implement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75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77072"/>
            <a:ext cx="733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b="1" baseline="0" dirty="0" smtClean="0">
                <a:solidFill>
                  <a:srgbClr val="FF0000"/>
                </a:solidFill>
              </a:rPr>
              <a:t> shown in class review of earlier material  – part of assigned reading &amp; </a:t>
            </a:r>
          </a:p>
          <a:p>
            <a:r>
              <a:rPr lang="en-CA" b="1" baseline="0" dirty="0" smtClean="0">
                <a:solidFill>
                  <a:srgbClr val="FF0000"/>
                </a:solidFill>
              </a:rPr>
              <a:t>testable for definitions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LRU approx: 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Use page table reference bit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At a fixed interval shift reference bit into </a:t>
            </a:r>
            <a:r>
              <a:rPr lang="en-US" sz="3000" b="1" u="sng" dirty="0">
                <a:solidFill>
                  <a:srgbClr val="FF0000"/>
                </a:solidFill>
              </a:rPr>
              <a:t>high</a:t>
            </a:r>
            <a:r>
              <a:rPr lang="en-US" sz="3000" dirty="0"/>
              <a:t> bit of a counter for that page (counter is a history of the intervals each page was referenced in) 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Page with smallest number is LRU (approximately)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 dirty="0"/>
              <a:t>If all 1s then used in every </a:t>
            </a:r>
            <a:r>
              <a:rPr lang="en-US" sz="2500" dirty="0" smtClean="0"/>
              <a:t>scan interval, </a:t>
            </a:r>
            <a:r>
              <a:rPr lang="en-US" sz="2500" dirty="0"/>
              <a:t>if all 0s then never used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76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20185" y="4797152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rgbClr val="FF0000"/>
                </a:solidFill>
              </a:rPr>
              <a:t>Taled</a:t>
            </a:r>
            <a:r>
              <a:rPr lang="en-CA" b="1" dirty="0" smtClean="0">
                <a:solidFill>
                  <a:srgbClr val="FF0000"/>
                </a:solidFill>
              </a:rPr>
              <a:t> about in class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Least Actively Used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/>
            <a:r>
              <a:rPr lang="en-US" smtClean="0"/>
              <a:t>Start page with activity of 3</a:t>
            </a:r>
          </a:p>
          <a:p>
            <a:pPr eaLnBrk="1" hangingPunct="1"/>
            <a:r>
              <a:rPr lang="en-US" smtClean="0"/>
              <a:t>During scan if reference  bit set, increase activity count (max is 64), clear reference bit</a:t>
            </a:r>
          </a:p>
          <a:p>
            <a:pPr eaLnBrk="1" hangingPunct="1"/>
            <a:r>
              <a:rPr lang="en-US" smtClean="0"/>
              <a:t>If during scan reference bit clear, decrement activity count</a:t>
            </a:r>
          </a:p>
          <a:p>
            <a:pPr eaLnBrk="1" hangingPunct="1"/>
            <a:r>
              <a:rPr lang="en-US" smtClean="0"/>
              <a:t>When activity goes to 0 classify page as inactive.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77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51183" y="5445224"/>
            <a:ext cx="512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b="1" baseline="0" dirty="0" smtClean="0">
                <a:solidFill>
                  <a:srgbClr val="FF0000"/>
                </a:solidFill>
              </a:rPr>
              <a:t> shown in class  just need to know that it exists 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Do not have to know how it is implemented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6858000" y="6400353"/>
            <a:ext cx="2057177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489A4100-9EF1-43BE-B6F1-6B18AFEA3C5D}" type="slidenum">
              <a:rPr lang="en-US" sz="1400">
                <a:solidFill>
                  <a:schemeClr val="tx1"/>
                </a:solidFill>
                <a:latin typeface="Arial" pitchFamily="34" charset="0"/>
              </a:rPr>
              <a:pPr algn="r" eaLnBrk="1" hangingPunct="1"/>
              <a:t>78</a:t>
            </a:fld>
            <a:endParaRPr lang="en-US" sz="1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21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0" tIns="45716" rIns="91430" bIns="45716"/>
          <a:lstStyle/>
          <a:p>
            <a:pPr eaLnBrk="1" hangingPunct="1">
              <a:defRPr/>
            </a:pPr>
            <a:r>
              <a:rPr lang="en-US" smtClean="0"/>
              <a:t>Page Replacement Considerations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30" tIns="45716" rIns="91430" bIns="45716"/>
          <a:lstStyle/>
          <a:p>
            <a:pPr eaLnBrk="1" hangingPunct="1">
              <a:lnSpc>
                <a:spcPct val="70000"/>
              </a:lnSpc>
            </a:pPr>
            <a:r>
              <a:rPr lang="en-US" sz="3000" dirty="0"/>
              <a:t>Dirty pages are expensive to choose as one must copy them to disk and bring another page in (2 disk transfers) </a:t>
            </a:r>
          </a:p>
          <a:p>
            <a:pPr eaLnBrk="1" hangingPunct="1">
              <a:lnSpc>
                <a:spcPct val="70000"/>
              </a:lnSpc>
            </a:pPr>
            <a:r>
              <a:rPr lang="en-US" sz="3000" dirty="0"/>
              <a:t>Clean pages have only the page-in cost </a:t>
            </a:r>
          </a:p>
          <a:p>
            <a:pPr eaLnBrk="1" hangingPunct="1">
              <a:lnSpc>
                <a:spcPct val="70000"/>
              </a:lnSpc>
            </a:pPr>
            <a:r>
              <a:rPr lang="en-US" sz="3000" dirty="0"/>
              <a:t>Some pages can’t be paged out</a:t>
            </a:r>
          </a:p>
          <a:p>
            <a:pPr eaLnBrk="1" hangingPunct="1">
              <a:lnSpc>
                <a:spcPct val="70000"/>
              </a:lnSpc>
            </a:pPr>
            <a:r>
              <a:rPr lang="en-US" sz="3000" dirty="0"/>
              <a:t>Pages from low priority process should be freed before pages from higher priority processes </a:t>
            </a:r>
          </a:p>
          <a:p>
            <a:pPr eaLnBrk="1" hangingPunct="1">
              <a:lnSpc>
                <a:spcPct val="70000"/>
              </a:lnSpc>
            </a:pPr>
            <a:r>
              <a:rPr lang="en-US" sz="3000" dirty="0"/>
              <a:t>These points need to be considered in combination with the overall strategy such as LRU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2595" y="5062931"/>
            <a:ext cx="662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b="1" baseline="0" dirty="0" smtClean="0">
                <a:solidFill>
                  <a:srgbClr val="FF0000"/>
                </a:solidFill>
              </a:rPr>
              <a:t> shown in class alluded to in other materials </a:t>
            </a:r>
            <a:r>
              <a:rPr lang="en-CA" b="1" dirty="0" smtClean="0">
                <a:solidFill>
                  <a:srgbClr val="FF0000"/>
                </a:solidFill>
              </a:rPr>
              <a:t>earlier in section </a:t>
            </a:r>
          </a:p>
          <a:p>
            <a:r>
              <a:rPr lang="en-CA" b="1" baseline="0" dirty="0" smtClean="0">
                <a:solidFill>
                  <a:srgbClr val="FF0000"/>
                </a:solidFill>
              </a:rPr>
              <a:t>just need to know that it exists along with the types of information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That might be considered but not the details as to why or how that 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Information would be used.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8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509" y="0"/>
            <a:ext cx="8716491" cy="782464"/>
          </a:xfrm>
        </p:spPr>
        <p:txBody>
          <a:bodyPr/>
          <a:lstStyle/>
          <a:p>
            <a:pPr marL="83713" indent="-83713">
              <a:tabLst>
                <a:tab pos="0" algn="l"/>
                <a:tab pos="642915" algn="l"/>
                <a:tab pos="1285829" algn="l"/>
                <a:tab pos="1928744" algn="l"/>
                <a:tab pos="2571659" algn="l"/>
                <a:tab pos="3214573" algn="l"/>
                <a:tab pos="3857488" algn="l"/>
                <a:tab pos="4500402" algn="l"/>
                <a:tab pos="5143317" algn="l"/>
                <a:tab pos="5786232" algn="l"/>
                <a:tab pos="6429146" algn="l"/>
                <a:tab pos="7072061" algn="l"/>
              </a:tabLst>
            </a:pPr>
            <a:r>
              <a:rPr lang="en-GB" smtClean="0"/>
              <a:t>Solution: Level Of Indirection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5636" y="5486178"/>
            <a:ext cx="8320236" cy="990079"/>
          </a:xfrm>
        </p:spPr>
        <p:txBody>
          <a:bodyPr lIns="0" tIns="0" rIns="0" bIns="0">
            <a:normAutofit lnSpcReduction="10000"/>
          </a:bodyPr>
          <a:lstStyle/>
          <a:p>
            <a:pPr marL="241093" indent="-241093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Each process gets its own private memory space</a:t>
            </a:r>
          </a:p>
          <a:p>
            <a:pPr marL="241093" indent="-241093">
              <a:tabLst>
                <a:tab pos="224351" algn="l"/>
                <a:tab pos="594920" algn="l"/>
                <a:tab pos="1237834" algn="l"/>
                <a:tab pos="1880749" algn="l"/>
                <a:tab pos="2523664" algn="l"/>
                <a:tab pos="3166578" algn="l"/>
                <a:tab pos="3809493" algn="l"/>
                <a:tab pos="4452407" algn="l"/>
                <a:tab pos="5095322" algn="l"/>
                <a:tab pos="5738237" algn="l"/>
                <a:tab pos="6381151" algn="l"/>
                <a:tab pos="7024066" algn="l"/>
              </a:tabLst>
            </a:pPr>
            <a:r>
              <a:rPr lang="en-GB" dirty="0" smtClean="0"/>
              <a:t>Solves the previous problems</a:t>
            </a:r>
          </a:p>
        </p:txBody>
      </p:sp>
      <p:sp>
        <p:nvSpPr>
          <p:cNvPr id="80900" name="TextBox 6"/>
          <p:cNvSpPr txBox="1">
            <a:spLocks noChangeArrowheads="1"/>
          </p:cNvSpPr>
          <p:nvPr/>
        </p:nvSpPr>
        <p:spPr bwMode="auto">
          <a:xfrm>
            <a:off x="6564437" y="2435573"/>
            <a:ext cx="1446609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  <a:latin typeface="Calibri" pitchFamily="34" charset="0"/>
              </a:rPr>
              <a:t>Physical memory</a:t>
            </a:r>
          </a:p>
        </p:txBody>
      </p:sp>
      <p:sp>
        <p:nvSpPr>
          <p:cNvPr id="80901" name="TextBox 7"/>
          <p:cNvSpPr txBox="1">
            <a:spLocks noChangeArrowheads="1"/>
          </p:cNvSpPr>
          <p:nvPr/>
        </p:nvSpPr>
        <p:spPr bwMode="auto">
          <a:xfrm>
            <a:off x="1218903" y="1204392"/>
            <a:ext cx="1351732" cy="3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80902" name="TextBox 8"/>
          <p:cNvSpPr txBox="1">
            <a:spLocks noChangeArrowheads="1"/>
          </p:cNvSpPr>
          <p:nvPr/>
        </p:nvSpPr>
        <p:spPr bwMode="auto">
          <a:xfrm>
            <a:off x="1218903" y="3730377"/>
            <a:ext cx="1351732" cy="3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80903" name="TextBox 9"/>
          <p:cNvSpPr txBox="1">
            <a:spLocks noChangeArrowheads="1"/>
          </p:cNvSpPr>
          <p:nvPr/>
        </p:nvSpPr>
        <p:spPr bwMode="auto">
          <a:xfrm>
            <a:off x="303610" y="1899791"/>
            <a:ext cx="1373487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b="1">
                <a:solidFill>
                  <a:srgbClr val="7F7F7F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80904" name="TextBox 10"/>
          <p:cNvSpPr txBox="1">
            <a:spLocks noChangeArrowheads="1"/>
          </p:cNvSpPr>
          <p:nvPr/>
        </p:nvSpPr>
        <p:spPr bwMode="auto">
          <a:xfrm>
            <a:off x="304726" y="4490517"/>
            <a:ext cx="1383105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>
            <a:lvl1pPr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300163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b="1">
                <a:solidFill>
                  <a:srgbClr val="7F7F7F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80905" name="Rectangle 11"/>
          <p:cNvSpPr>
            <a:spLocks noChangeArrowheads="1"/>
          </p:cNvSpPr>
          <p:nvPr/>
        </p:nvSpPr>
        <p:spPr bwMode="auto">
          <a:xfrm>
            <a:off x="3353097" y="1752452"/>
            <a:ext cx="2514824" cy="320017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914145" eaLnBrk="0" hangingPunct="0"/>
            <a:r>
              <a:rPr lang="en-US" sz="3600" b="1" i="1">
                <a:solidFill>
                  <a:srgbClr val="990000"/>
                </a:solidFill>
                <a:latin typeface="Calibri" pitchFamily="34" charset="0"/>
              </a:rPr>
              <a:t>mapping</a:t>
            </a:r>
          </a:p>
        </p:txBody>
      </p:sp>
      <p:sp>
        <p:nvSpPr>
          <p:cNvPr id="80906" name="Left-Right Arrow 12"/>
          <p:cNvSpPr>
            <a:spLocks noChangeArrowheads="1"/>
          </p:cNvSpPr>
          <p:nvPr/>
        </p:nvSpPr>
        <p:spPr bwMode="auto">
          <a:xfrm>
            <a:off x="2133080" y="2057177"/>
            <a:ext cx="1220018" cy="370582"/>
          </a:xfrm>
          <a:prstGeom prst="leftRightArrow">
            <a:avLst>
              <a:gd name="adj1" fmla="val 50000"/>
              <a:gd name="adj2" fmla="val 4987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0907" name="Left-Right Arrow 13"/>
          <p:cNvSpPr>
            <a:spLocks noChangeArrowheads="1"/>
          </p:cNvSpPr>
          <p:nvPr/>
        </p:nvSpPr>
        <p:spPr bwMode="auto">
          <a:xfrm>
            <a:off x="2133080" y="4430242"/>
            <a:ext cx="1220018" cy="370582"/>
          </a:xfrm>
          <a:prstGeom prst="leftRightArrow">
            <a:avLst>
              <a:gd name="adj1" fmla="val 50000"/>
              <a:gd name="adj2" fmla="val 4987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0908" name="Left-Right Arrow 14"/>
          <p:cNvSpPr>
            <a:spLocks noChangeArrowheads="1"/>
          </p:cNvSpPr>
          <p:nvPr/>
        </p:nvSpPr>
        <p:spPr bwMode="auto">
          <a:xfrm>
            <a:off x="2133080" y="3200177"/>
            <a:ext cx="1220018" cy="370582"/>
          </a:xfrm>
          <a:prstGeom prst="leftRightArrow">
            <a:avLst>
              <a:gd name="adj1" fmla="val 50000"/>
              <a:gd name="adj2" fmla="val 4987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0909" name="Left-Right Arrow 15"/>
          <p:cNvSpPr>
            <a:spLocks noChangeArrowheads="1"/>
          </p:cNvSpPr>
          <p:nvPr/>
        </p:nvSpPr>
        <p:spPr bwMode="auto">
          <a:xfrm>
            <a:off x="5867921" y="3200177"/>
            <a:ext cx="1218902" cy="370582"/>
          </a:xfrm>
          <a:prstGeom prst="leftRightArrow">
            <a:avLst>
              <a:gd name="adj1" fmla="val 50000"/>
              <a:gd name="adj2" fmla="val 4982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0910" name="Rectangle 3"/>
          <p:cNvSpPr>
            <a:spLocks noChangeArrowheads="1"/>
          </p:cNvSpPr>
          <p:nvPr/>
        </p:nvSpPr>
        <p:spPr bwMode="auto">
          <a:xfrm>
            <a:off x="1676549" y="1523628"/>
            <a:ext cx="456531" cy="1295921"/>
          </a:xfrm>
          <a:prstGeom prst="rect">
            <a:avLst/>
          </a:prstGeom>
          <a:solidFill>
            <a:srgbClr val="D6D6F5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0911" name="Rectangle 4"/>
          <p:cNvSpPr>
            <a:spLocks noChangeArrowheads="1"/>
          </p:cNvSpPr>
          <p:nvPr/>
        </p:nvSpPr>
        <p:spPr bwMode="auto">
          <a:xfrm>
            <a:off x="1676549" y="4038451"/>
            <a:ext cx="456531" cy="1295921"/>
          </a:xfrm>
          <a:prstGeom prst="rect">
            <a:avLst/>
          </a:prstGeom>
          <a:solidFill>
            <a:srgbClr val="D6D6F5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sp>
        <p:nvSpPr>
          <p:cNvPr id="80912" name="Rectangle 5"/>
          <p:cNvSpPr>
            <a:spLocks noChangeArrowheads="1"/>
          </p:cNvSpPr>
          <p:nvPr/>
        </p:nvSpPr>
        <p:spPr bwMode="auto">
          <a:xfrm>
            <a:off x="7075662" y="2736949"/>
            <a:ext cx="456530" cy="1294805"/>
          </a:xfrm>
          <a:prstGeom prst="rect">
            <a:avLst/>
          </a:prstGeom>
          <a:solidFill>
            <a:srgbClr val="F2F2F2"/>
          </a:solidFill>
          <a:ln w="254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1425" tIns="45713" rIns="91425" bIns="45713" anchor="ctr"/>
          <a:lstStyle/>
          <a:p>
            <a:pPr algn="ctr" defTabSz="914145" eaLnBrk="0" hangingPunct="0"/>
            <a:endParaRPr lang="en-US" sz="2400" b="1">
              <a:latin typeface="Arial Narrow" pitchFamily="34" charset="0"/>
            </a:endParaRPr>
          </a:p>
        </p:txBody>
      </p:sp>
      <p:cxnSp>
        <p:nvCxnSpPr>
          <p:cNvPr id="80913" name="Straight Connector 17"/>
          <p:cNvCxnSpPr>
            <a:cxnSpLocks noChangeShapeType="1"/>
          </p:cNvCxnSpPr>
          <p:nvPr/>
        </p:nvCxnSpPr>
        <p:spPr bwMode="auto">
          <a:xfrm rot="5400000">
            <a:off x="1589290" y="3336354"/>
            <a:ext cx="527968" cy="2232"/>
          </a:xfrm>
          <a:prstGeom prst="line">
            <a:avLst/>
          </a:prstGeom>
          <a:noFill/>
          <a:ln w="69850" cap="rnd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5019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5" name="Title 1"/>
          <p:cNvSpPr>
            <a:spLocks noGrp="1"/>
          </p:cNvSpPr>
          <p:nvPr>
            <p:ph type="title" idx="4294967295"/>
          </p:nvPr>
        </p:nvSpPr>
        <p:spPr>
          <a:xfrm>
            <a:off x="339328" y="1"/>
            <a:ext cx="7591351" cy="762372"/>
          </a:xfrm>
        </p:spPr>
        <p:txBody>
          <a:bodyPr/>
          <a:lstStyle/>
          <a:p>
            <a:pPr eaLnBrk="1" hangingPunct="1"/>
            <a:r>
              <a:rPr lang="en-US" smtClean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4023" y="696516"/>
            <a:ext cx="8287866" cy="5947172"/>
          </a:xfrm>
        </p:spPr>
        <p:txBody>
          <a:bodyPr/>
          <a:lstStyle/>
          <a:p>
            <a:pPr eaLnBrk="1" hangingPunct="1"/>
            <a:r>
              <a:rPr lang="en-US" sz="2100" dirty="0">
                <a:solidFill>
                  <a:srgbClr val="990000"/>
                </a:solidFill>
              </a:rPr>
              <a:t>Linear address space: </a:t>
            </a:r>
            <a:r>
              <a:rPr lang="en-US" sz="2100" dirty="0"/>
              <a:t>Ordered set of contiguous non-negative integer addresses:</a:t>
            </a:r>
            <a:br>
              <a:rPr lang="en-US" sz="2100" dirty="0"/>
            </a:br>
            <a:r>
              <a:rPr lang="en-US" sz="2100" dirty="0"/>
              <a:t>		{0, 1, 2, 3 … }</a:t>
            </a:r>
          </a:p>
          <a:p>
            <a:pPr eaLnBrk="1" hangingPunct="1"/>
            <a:endParaRPr lang="en-US" sz="2100" dirty="0">
              <a:solidFill>
                <a:srgbClr val="990000"/>
              </a:solidFill>
            </a:endParaRPr>
          </a:p>
          <a:p>
            <a:pPr eaLnBrk="1" hangingPunct="1"/>
            <a:r>
              <a:rPr lang="en-US" sz="2100" dirty="0">
                <a:solidFill>
                  <a:srgbClr val="990000"/>
                </a:solidFill>
              </a:rPr>
              <a:t>Virtual address space: </a:t>
            </a:r>
            <a:r>
              <a:rPr lang="en-US" sz="2100" dirty="0"/>
              <a:t>Set of N = 2</a:t>
            </a:r>
            <a:r>
              <a:rPr lang="en-US" sz="2100" baseline="30000" dirty="0"/>
              <a:t>n</a:t>
            </a:r>
            <a:r>
              <a:rPr lang="en-US" sz="2100" dirty="0"/>
              <a:t> virtual addresses</a:t>
            </a:r>
            <a:br>
              <a:rPr lang="en-US" sz="2100" dirty="0"/>
            </a:br>
            <a:r>
              <a:rPr lang="en-US" sz="2100" dirty="0"/>
              <a:t>		{0, 1, 2, 3, …, N-1}</a:t>
            </a:r>
          </a:p>
          <a:p>
            <a:pPr eaLnBrk="1" hangingPunct="1"/>
            <a:endParaRPr lang="en-US" sz="2100" dirty="0">
              <a:solidFill>
                <a:srgbClr val="990000"/>
              </a:solidFill>
            </a:endParaRPr>
          </a:p>
          <a:p>
            <a:pPr eaLnBrk="1" hangingPunct="1"/>
            <a:r>
              <a:rPr lang="en-US" sz="2100" dirty="0">
                <a:solidFill>
                  <a:srgbClr val="990000"/>
                </a:solidFill>
              </a:rPr>
              <a:t>Physical address space: </a:t>
            </a:r>
            <a:r>
              <a:rPr lang="en-US" sz="2100" dirty="0"/>
              <a:t>Set of M = 2</a:t>
            </a:r>
            <a:r>
              <a:rPr lang="en-US" sz="2100" baseline="30000" dirty="0"/>
              <a:t>m</a:t>
            </a:r>
            <a:r>
              <a:rPr lang="en-US" sz="2100" dirty="0"/>
              <a:t> physical addresses</a:t>
            </a:r>
            <a:br>
              <a:rPr lang="en-US" sz="2100" dirty="0"/>
            </a:br>
            <a:r>
              <a:rPr lang="en-US" sz="2100" dirty="0"/>
              <a:t>		{0, 1, 2, 3, …, M-1}</a:t>
            </a:r>
          </a:p>
          <a:p>
            <a:pPr eaLnBrk="1" hangingPunct="1"/>
            <a:endParaRPr lang="en-US" sz="2100" dirty="0"/>
          </a:p>
          <a:p>
            <a:pPr eaLnBrk="1" hangingPunct="1"/>
            <a:r>
              <a:rPr lang="en-US" sz="2100" dirty="0"/>
              <a:t>Clean distinction between data (bytes) and their attributes (addresses)</a:t>
            </a:r>
          </a:p>
          <a:p>
            <a:pPr eaLnBrk="1" hangingPunct="1"/>
            <a:r>
              <a:rPr lang="en-US" sz="2100" dirty="0" smtClean="0"/>
              <a:t>Every </a:t>
            </a:r>
            <a:r>
              <a:rPr lang="en-US" sz="2100" dirty="0"/>
              <a:t>byte in main memory: </a:t>
            </a:r>
            <a:br>
              <a:rPr lang="en-US" sz="2100" dirty="0"/>
            </a:br>
            <a:r>
              <a:rPr lang="en-US" sz="2100" dirty="0"/>
              <a:t>one physical address, </a:t>
            </a:r>
            <a:r>
              <a:rPr lang="en-US" sz="2100" dirty="0" smtClean="0"/>
              <a:t> and one </a:t>
            </a:r>
            <a:r>
              <a:rPr lang="en-US" sz="2100" dirty="0"/>
              <a:t>(or more) virtual </a:t>
            </a:r>
            <a:r>
              <a:rPr lang="en-US" sz="2100" dirty="0" smtClean="0"/>
              <a:t>address(</a:t>
            </a:r>
            <a:r>
              <a:rPr lang="en-US" sz="2100" dirty="0" err="1" smtClean="0"/>
              <a:t>es</a:t>
            </a:r>
            <a:r>
              <a:rPr lang="en-US" sz="2100" dirty="0" smtClean="0"/>
              <a:t>)</a:t>
            </a:r>
          </a:p>
          <a:p>
            <a:r>
              <a:rPr lang="en-US" sz="2100" dirty="0"/>
              <a:t>Each object </a:t>
            </a:r>
            <a:r>
              <a:rPr lang="en-US" sz="2100" dirty="0" smtClean="0"/>
              <a:t>(i.e. collection of bytes) can </a:t>
            </a:r>
            <a:r>
              <a:rPr lang="en-US" sz="2100" dirty="0"/>
              <a:t>now have multiple addresses (This is a statement of fact, we will see how later.)</a:t>
            </a:r>
          </a:p>
          <a:p>
            <a:pPr eaLnBrk="1" hangingPunct="1"/>
            <a:endParaRPr 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pPr algn="r"/>
            <a:fld id="{9ACF5AAE-2886-47EB-8CD9-471CFBDE5A0D}" type="slidenum">
              <a:rPr lang="en-CA" smtClean="0"/>
              <a:pPr algn="r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82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5171</Words>
  <Application>Microsoft Macintosh PowerPoint</Application>
  <PresentationFormat>On-screen Show (4:3)</PresentationFormat>
  <Paragraphs>1236</Paragraphs>
  <Slides>78</Slides>
  <Notes>66</Notes>
  <HiddenSlides>9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78</vt:i4>
      </vt:variant>
      <vt:variant>
        <vt:lpstr>Custom Shows</vt:lpstr>
      </vt:variant>
      <vt:variant>
        <vt:i4>11</vt:i4>
      </vt:variant>
    </vt:vector>
  </HeadingPairs>
  <TitlesOfParts>
    <vt:vector size="107" baseType="lpstr">
      <vt:lpstr>Arial Narrow</vt:lpstr>
      <vt:lpstr>Calibri</vt:lpstr>
      <vt:lpstr>Courier New</vt:lpstr>
      <vt:lpstr>Gill Sans</vt:lpstr>
      <vt:lpstr>Helvetica</vt:lpstr>
      <vt:lpstr>Lucida Grande</vt:lpstr>
      <vt:lpstr>Lucida Sans</vt:lpstr>
      <vt:lpstr>msgothic</vt:lpstr>
      <vt:lpstr>Times New Roman</vt:lpstr>
      <vt:lpstr>Trebuchet MS</vt:lpstr>
      <vt:lpstr>Trebuchet MS Bold</vt:lpstr>
      <vt:lpstr>Trebuchet MS Italic</vt:lpstr>
      <vt:lpstr>Wingdings</vt:lpstr>
      <vt:lpstr>ヒラギノ角ゴ ProN W3</vt:lpstr>
      <vt:lpstr>Arial</vt:lpstr>
      <vt:lpstr>Office Theme</vt:lpstr>
      <vt:lpstr>1_Office Theme</vt:lpstr>
      <vt:lpstr>2_Office Theme</vt:lpstr>
      <vt:lpstr>Unit 5</vt:lpstr>
      <vt:lpstr>Virtual Memory Learning Goals</vt:lpstr>
      <vt:lpstr>An Overview</vt:lpstr>
      <vt:lpstr>Virtual Memory</vt:lpstr>
      <vt:lpstr>Problem 1: How Does Everything Fit?</vt:lpstr>
      <vt:lpstr>Problem 2: Memory Management</vt:lpstr>
      <vt:lpstr>Problem 3: How To Protect</vt:lpstr>
      <vt:lpstr>Solution: Level Of Indirection</vt:lpstr>
      <vt:lpstr>Address Spaces</vt:lpstr>
      <vt:lpstr>A System Using Physical Addressing</vt:lpstr>
      <vt:lpstr>Virtual Memory</vt:lpstr>
      <vt:lpstr>A System Using Virtual Addressing</vt:lpstr>
      <vt:lpstr>Logical to Physical Address Translation</vt:lpstr>
      <vt:lpstr>1- Why Virtual Memory (VM)?</vt:lpstr>
      <vt:lpstr>2- Why Virtual Memory (VM)?</vt:lpstr>
      <vt:lpstr>Memory Hierarchy: Core 2 Duo</vt:lpstr>
      <vt:lpstr>VM as a Tool for Caching</vt:lpstr>
      <vt:lpstr>DRAM Cache Organization</vt:lpstr>
      <vt:lpstr>Virtual Address -&gt; Physical Address via Pages</vt:lpstr>
      <vt:lpstr>Virtual Memory</vt:lpstr>
      <vt:lpstr>Paging</vt:lpstr>
      <vt:lpstr>Plan</vt:lpstr>
      <vt:lpstr>Address Translation: Page Tables</vt:lpstr>
      <vt:lpstr>Paging - High level view – so far</vt:lpstr>
      <vt:lpstr> MMU Role</vt:lpstr>
      <vt:lpstr>Paging - Operation</vt:lpstr>
      <vt:lpstr>Examples</vt:lpstr>
      <vt:lpstr>Paging Problems </vt:lpstr>
      <vt:lpstr>Single level page tables</vt:lpstr>
      <vt:lpstr>Page table entry </vt:lpstr>
      <vt:lpstr>Single level page tables</vt:lpstr>
      <vt:lpstr>Page Hit</vt:lpstr>
      <vt:lpstr>Page Miss</vt:lpstr>
      <vt:lpstr>Handling Page Fault</vt:lpstr>
      <vt:lpstr>Handling Page Fault</vt:lpstr>
      <vt:lpstr>Handling Page Fault</vt:lpstr>
      <vt:lpstr>Handling Page Fault</vt:lpstr>
      <vt:lpstr>Address Translation With a Page Table</vt:lpstr>
      <vt:lpstr>Address Translation: Page Hit</vt:lpstr>
      <vt:lpstr>Address Translation: Page Fault</vt:lpstr>
      <vt:lpstr>Integrating VM and Cache</vt:lpstr>
      <vt:lpstr>Paging - Benefits</vt:lpstr>
      <vt:lpstr> Single Level PT Benefits</vt:lpstr>
      <vt:lpstr>Multi-level tables</vt:lpstr>
      <vt:lpstr>Virtual Memory</vt:lpstr>
      <vt:lpstr>Multi-level Tables - picture</vt:lpstr>
      <vt:lpstr>Speeding up address translation</vt:lpstr>
      <vt:lpstr>Updated MMU Operation</vt:lpstr>
      <vt:lpstr>Updated MMU operation</vt:lpstr>
      <vt:lpstr>TLB Miss</vt:lpstr>
      <vt:lpstr>TLB Hit</vt:lpstr>
      <vt:lpstr>TLB Observations</vt:lpstr>
      <vt:lpstr>Why does it work?  Locality</vt:lpstr>
      <vt:lpstr>Page Replacement</vt:lpstr>
      <vt:lpstr>Replacement Policy</vt:lpstr>
      <vt:lpstr>LRU approx: </vt:lpstr>
      <vt:lpstr>What problems can we solve with virtual memory? </vt:lpstr>
      <vt:lpstr>VM as a Tool for Memory Management</vt:lpstr>
      <vt:lpstr>VM as a Tool for Memory Management - Sharing</vt:lpstr>
      <vt:lpstr>VM as a Tool for Memory Protection</vt:lpstr>
      <vt:lpstr>Simplifying Linking and Loading</vt:lpstr>
      <vt:lpstr>What does the VM layout look like?</vt:lpstr>
      <vt:lpstr>What does the VM layout look like in physical memory?</vt:lpstr>
      <vt:lpstr>OS Support: VIRTUAL MEMORY Summary</vt:lpstr>
      <vt:lpstr>Summary</vt:lpstr>
      <vt:lpstr>Final Exam Format</vt:lpstr>
      <vt:lpstr>Broad Topic Reminder</vt:lpstr>
      <vt:lpstr>Some Extra slides</vt:lpstr>
      <vt:lpstr>Virtual Memory</vt:lpstr>
      <vt:lpstr>Virtual Memory - observations</vt:lpstr>
      <vt:lpstr>Demand Paging – big picture</vt:lpstr>
      <vt:lpstr>Paging Requirements</vt:lpstr>
      <vt:lpstr>Page Replacement</vt:lpstr>
      <vt:lpstr>Replacement Policy</vt:lpstr>
      <vt:lpstr>Page Replacement - cont</vt:lpstr>
      <vt:lpstr>LRU approx: </vt:lpstr>
      <vt:lpstr>Least Actively Used</vt:lpstr>
      <vt:lpstr>Page Replacement Considerations</vt:lpstr>
      <vt:lpstr>2012_10_30</vt:lpstr>
      <vt:lpstr>2012_11_01</vt:lpstr>
      <vt:lpstr>2012_11_06</vt:lpstr>
      <vt:lpstr>2012_11_08</vt:lpstr>
      <vt:lpstr>2012_11_13</vt:lpstr>
      <vt:lpstr>2012_11_15</vt:lpstr>
      <vt:lpstr>MWF 1</vt:lpstr>
      <vt:lpstr>MWF 2</vt:lpstr>
      <vt:lpstr>MWF 3</vt:lpstr>
      <vt:lpstr>MWF 2 2016</vt:lpstr>
      <vt:lpstr>MWF 3 2016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2012-10-09T04:07:15Z</dcterms:created>
  <dcterms:modified xsi:type="dcterms:W3CDTF">2017-04-20T00:21:40Z</dcterms:modified>
</cp:coreProperties>
</file>