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
  </p:notesMasterIdLst>
  <p:handoutMasterIdLst>
    <p:handoutMasterId r:id="rId8"/>
  </p:handoutMasterIdLst>
  <p:sldIdLst>
    <p:sldId id="627" r:id="rId2"/>
    <p:sldId id="603" r:id="rId3"/>
    <p:sldId id="586" r:id="rId4"/>
    <p:sldId id="630" r:id="rId5"/>
    <p:sldId id="62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45EAED"/>
    <a:srgbClr val="FFFF00"/>
    <a:srgbClr val="70AD10"/>
    <a:srgbClr val="FF8394"/>
    <a:srgbClr val="E3001F"/>
    <a:srgbClr val="68D1F3"/>
    <a:srgbClr val="461063"/>
    <a:srgbClr val="00C27A"/>
    <a:srgbClr val="145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15" autoAdjust="0"/>
  </p:normalViewPr>
  <p:slideViewPr>
    <p:cSldViewPr>
      <p:cViewPr varScale="1">
        <p:scale>
          <a:sx n="111" d="100"/>
          <a:sy n="111" d="100"/>
        </p:scale>
        <p:origin x="456" y="102"/>
      </p:cViewPr>
      <p:guideLst>
        <p:guide orient="horz" pos="2160"/>
        <p:guide orient="horz" pos="1207"/>
        <p:guide orient="horz" pos="1117"/>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50" d="100"/>
        <a:sy n="50" d="100"/>
      </p:scale>
      <p:origin x="0" y="0"/>
    </p:cViewPr>
  </p:sorterViewPr>
  <p:notesViewPr>
    <p:cSldViewPr>
      <p:cViewPr>
        <p:scale>
          <a:sx n="100" d="100"/>
          <a:sy n="100" d="100"/>
        </p:scale>
        <p:origin x="1866"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01/05/2018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01/05/2018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122583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2850832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9.bin"/><Relationship Id="rId9" Type="http://schemas.openxmlformats.org/officeDocument/2006/relationships/image" Target="../media/image3.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microsoft.com/office/2007/relationships/hdphoto" Target="../media/hdphoto2.wdp"/><Relationship Id="rId18" Type="http://schemas.openxmlformats.org/officeDocument/2006/relationships/image" Target="../media/image11.png"/><Relationship Id="rId3" Type="http://schemas.openxmlformats.org/officeDocument/2006/relationships/slideMaster" Target="../slideMasters/slideMaster1.xml"/><Relationship Id="rId21" Type="http://schemas.openxmlformats.org/officeDocument/2006/relationships/image" Target="../media/image12.png"/><Relationship Id="rId7" Type="http://schemas.openxmlformats.org/officeDocument/2006/relationships/image" Target="../media/image3.svg"/><Relationship Id="rId12" Type="http://schemas.openxmlformats.org/officeDocument/2006/relationships/image" Target="../media/image9.png"/><Relationship Id="rId17" Type="http://schemas.openxmlformats.org/officeDocument/2006/relationships/hyperlink" Target="http://www.youtube.com/capgeminimedia" TargetMode="External"/><Relationship Id="rId2" Type="http://schemas.openxmlformats.org/officeDocument/2006/relationships/tags" Target="../tags/tag11.xml"/><Relationship Id="rId16" Type="http://schemas.microsoft.com/office/2007/relationships/hdphoto" Target="../media/hdphoto3.wdp"/><Relationship Id="rId20" Type="http://schemas.openxmlformats.org/officeDocument/2006/relationships/hyperlink" Target="http://www.facebook.com/capgemini" TargetMode="External"/><Relationship Id="rId1" Type="http://schemas.openxmlformats.org/officeDocument/2006/relationships/vmlDrawing" Target="../drawings/vmlDrawing10.vml"/><Relationship Id="rId6" Type="http://schemas.openxmlformats.org/officeDocument/2006/relationships/image" Target="../media/image2.png"/><Relationship Id="rId11" Type="http://schemas.openxmlformats.org/officeDocument/2006/relationships/hyperlink" Target="http://www.slideshare.net/capgemini" TargetMode="External"/><Relationship Id="rId5" Type="http://schemas.openxmlformats.org/officeDocument/2006/relationships/image" Target="../media/image1.emf"/><Relationship Id="rId15" Type="http://schemas.openxmlformats.org/officeDocument/2006/relationships/image" Target="../media/image10.png"/><Relationship Id="rId10" Type="http://schemas.microsoft.com/office/2007/relationships/hdphoto" Target="../media/hdphoto1.wdp"/><Relationship Id="rId19" Type="http://schemas.microsoft.com/office/2007/relationships/hdphoto" Target="../media/hdphoto4.wdp"/><Relationship Id="rId4" Type="http://schemas.openxmlformats.org/officeDocument/2006/relationships/oleObject" Target="../embeddings/oleObject10.bin"/><Relationship Id="rId9" Type="http://schemas.openxmlformats.org/officeDocument/2006/relationships/image" Target="../media/image8.png"/><Relationship Id="rId14" Type="http://schemas.openxmlformats.org/officeDocument/2006/relationships/hyperlink" Target="http://www.twitter.com/capgemini" TargetMode="External"/><Relationship Id="rId22" Type="http://schemas.microsoft.com/office/2007/relationships/hdphoto" Target="../media/hdphoto5.wdp"/></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5.png"/><Relationship Id="rId3" Type="http://schemas.openxmlformats.org/officeDocument/2006/relationships/slideMaster" Target="../slideMasters/slideMaster1.xml"/><Relationship Id="rId7" Type="http://schemas.openxmlformats.org/officeDocument/2006/relationships/image" Target="../media/image3.svg"/><Relationship Id="rId12" Type="http://schemas.openxmlformats.org/officeDocument/2006/relationships/hyperlink" Target="http://www.twitter.com/capgemini" TargetMode="External"/><Relationship Id="rId17" Type="http://schemas.openxmlformats.org/officeDocument/2006/relationships/image" Target="../media/image17.png"/><Relationship Id="rId2" Type="http://schemas.openxmlformats.org/officeDocument/2006/relationships/tags" Target="../tags/tag12.xml"/><Relationship Id="rId16" Type="http://schemas.openxmlformats.org/officeDocument/2006/relationships/hyperlink" Target="http://www.facebook.com/capgemini" TargetMode="External"/><Relationship Id="rId1" Type="http://schemas.openxmlformats.org/officeDocument/2006/relationships/vmlDrawing" Target="../drawings/vmlDrawing11.vml"/><Relationship Id="rId6" Type="http://schemas.openxmlformats.org/officeDocument/2006/relationships/image" Target="../media/image2.png"/><Relationship Id="rId11" Type="http://schemas.openxmlformats.org/officeDocument/2006/relationships/image" Target="../media/image14.png"/><Relationship Id="rId5" Type="http://schemas.openxmlformats.org/officeDocument/2006/relationships/image" Target="../media/image1.emf"/><Relationship Id="rId15" Type="http://schemas.openxmlformats.org/officeDocument/2006/relationships/image" Target="../media/image16.png"/><Relationship Id="rId10" Type="http://schemas.openxmlformats.org/officeDocument/2006/relationships/hyperlink" Target="http://www.slideshare.net/capgemini" TargetMode="External"/><Relationship Id="rId4" Type="http://schemas.openxmlformats.org/officeDocument/2006/relationships/oleObject" Target="../embeddings/oleObject11.bin"/><Relationship Id="rId9" Type="http://schemas.openxmlformats.org/officeDocument/2006/relationships/image" Target="../media/image13.png"/><Relationship Id="rId14" Type="http://schemas.openxmlformats.org/officeDocument/2006/relationships/hyperlink" Target="http://www.youtube.com/capgeminimedia"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269772541"/>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70444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76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de-DE" dirty="0"/>
          </a:p>
        </p:txBody>
      </p:sp>
      <p:sp>
        <p:nvSpPr>
          <p:cNvPr id="11" name="Footer Placeholder 10"/>
          <p:cNvSpPr>
            <a:spLocks noGrp="1"/>
          </p:cNvSpPr>
          <p:nvPr>
            <p:ph type="ftr" sz="quarter" idx="11"/>
          </p:nvPr>
        </p:nvSpPr>
        <p:spPr/>
        <p:txBody>
          <a:bodyPr/>
          <a:lstStyle/>
          <a:p>
            <a:r>
              <a:rPr lang="en-US"/>
              <a:t>© 2018 Capgemini. All rights reserved.</a:t>
            </a:r>
            <a:endParaRPr lang="en-US" dirty="0"/>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09175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a:t>
            </a:r>
            <a:br>
              <a:rPr lang="en-US" dirty="0"/>
            </a:br>
            <a:r>
              <a:rPr lang="en-US" dirty="0"/>
              <a:t>title style</a:t>
            </a:r>
            <a:endParaRPr lang="de-DE" dirty="0"/>
          </a:p>
        </p:txBody>
      </p:sp>
      <p:sp>
        <p:nvSpPr>
          <p:cNvPr id="7" name="Footer Placeholder 6"/>
          <p:cNvSpPr>
            <a:spLocks noGrp="1"/>
          </p:cNvSpPr>
          <p:nvPr>
            <p:ph type="ftr" sz="quarter" idx="16"/>
          </p:nvPr>
        </p:nvSpPr>
        <p:spPr/>
        <p:txBody>
          <a:bodyPr/>
          <a:lstStyle/>
          <a:p>
            <a:r>
              <a:rPr lang="en-US"/>
              <a:t>© 2018 Capgemini. All rights reserved.</a:t>
            </a:r>
            <a:endParaRPr lang="en-US" dirty="0"/>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296847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dirty="0"/>
          </a:p>
        </p:txBody>
      </p:sp>
      <p:sp>
        <p:nvSpPr>
          <p:cNvPr id="7" name="Text Placeholder 6"/>
          <p:cNvSpPr>
            <a:spLocks noGrp="1"/>
          </p:cNvSpPr>
          <p:nvPr>
            <p:ph type="body" sz="quarter" idx="13"/>
          </p:nvPr>
        </p:nvSpPr>
        <p:spPr>
          <a:xfrm>
            <a:off x="407988" y="1412875"/>
            <a:ext cx="11376025" cy="5040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oter Placeholder 7"/>
          <p:cNvSpPr>
            <a:spLocks noGrp="1"/>
          </p:cNvSpPr>
          <p:nvPr>
            <p:ph type="ftr" sz="quarter" idx="15"/>
          </p:nvPr>
        </p:nvSpPr>
        <p:spPr/>
        <p:txBody>
          <a:bodyPr/>
          <a:lstStyle/>
          <a:p>
            <a:r>
              <a:rPr lang="en-US"/>
              <a:t>© 2018 Capgemini. All rights reserved.</a:t>
            </a:r>
            <a:endParaRPr lang="en-US" dirty="0"/>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2852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a:t>
            </a:r>
            <a:br>
              <a:rPr lang="en-US" dirty="0"/>
            </a:br>
            <a:r>
              <a:rPr lang="en-US" dirty="0"/>
              <a:t>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9" name="Footer Placeholder 8"/>
          <p:cNvSpPr>
            <a:spLocks noGrp="1"/>
          </p:cNvSpPr>
          <p:nvPr>
            <p:ph type="ftr" sz="quarter" idx="16"/>
          </p:nvPr>
        </p:nvSpPr>
        <p:spPr/>
        <p:txBody>
          <a:bodyPr/>
          <a:lstStyle/>
          <a:p>
            <a:r>
              <a:rPr lang="en-US"/>
              <a:t>© 2018 Capgemini. All rights reserved.</a:t>
            </a:r>
            <a:endParaRPr lang="en-US" dirty="0"/>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1932114"/>
            <a:ext cx="5400676" cy="4521074"/>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383337" y="1932113"/>
            <a:ext cx="5400675" cy="4519865"/>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8" y="1420990"/>
            <a:ext cx="540067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383337" y="1420990"/>
            <a:ext cx="540067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6" name="Footer Placeholder 5"/>
          <p:cNvSpPr>
            <a:spLocks noGrp="1"/>
          </p:cNvSpPr>
          <p:nvPr>
            <p:ph type="ftr" sz="quarter" idx="15"/>
          </p:nvPr>
        </p:nvSpPr>
        <p:spPr/>
        <p:txBody>
          <a:bodyPr/>
          <a:lstStyle/>
          <a:p>
            <a:r>
              <a:rPr lang="en-US"/>
              <a:t>© 2018 Capgemini. All rights reserved.</a:t>
            </a:r>
            <a:endParaRPr lang="en-US" dirty="0"/>
          </a:p>
        </p:txBody>
      </p:sp>
      <p:sp>
        <p:nvSpPr>
          <p:cNvPr id="7" name="Slide Number Placeholder 6"/>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3761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endParaRPr lang="de-DE"/>
          </a:p>
        </p:txBody>
      </p:sp>
      <p:sp>
        <p:nvSpPr>
          <p:cNvPr id="7" name="Footer Placeholder 6"/>
          <p:cNvSpPr>
            <a:spLocks noGrp="1"/>
          </p:cNvSpPr>
          <p:nvPr>
            <p:ph type="ftr" sz="quarter" idx="37"/>
          </p:nvPr>
        </p:nvSpPr>
        <p:spPr/>
        <p:txBody>
          <a:bodyPr/>
          <a:lstStyle/>
          <a:p>
            <a:r>
              <a:rPr lang="en-US"/>
              <a:t>© 2018 Capgemini. All rights reserved.</a:t>
            </a:r>
            <a:endParaRPr lang="en-US" dirty="0"/>
          </a:p>
        </p:txBody>
      </p:sp>
      <p:sp>
        <p:nvSpPr>
          <p:cNvPr id="8" name="Slide Number Placeholder 7"/>
          <p:cNvSpPr>
            <a:spLocks noGrp="1"/>
          </p:cNvSpPr>
          <p:nvPr>
            <p:ph type="sldNum" sz="quarter" idx="38"/>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4095932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Blue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7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Footer Placeholder 3"/>
          <p:cNvSpPr>
            <a:spLocks noGrp="1"/>
          </p:cNvSpPr>
          <p:nvPr>
            <p:ph type="ftr" sz="quarter" idx="37"/>
          </p:nvPr>
        </p:nvSpPr>
        <p:spPr/>
        <p:txBody>
          <a:bodyPr/>
          <a:lstStyle/>
          <a:p>
            <a:r>
              <a:rPr lang="en-US"/>
              <a:t>© 2018 Capgemini. All rights reserved.</a:t>
            </a:r>
            <a:endParaRPr lang="en-US" dirty="0"/>
          </a:p>
        </p:txBody>
      </p:sp>
      <p:sp>
        <p:nvSpPr>
          <p:cNvPr id="5" name="Slide Number Placeholder 4"/>
          <p:cNvSpPr>
            <a:spLocks noGrp="1"/>
          </p:cNvSpPr>
          <p:nvPr>
            <p:ph type="sldNum" sz="quarter" idx="38"/>
          </p:nvPr>
        </p:nvSpPr>
        <p:spPr/>
        <p:txBody>
          <a:bodyPr/>
          <a:lstStyle/>
          <a:p>
            <a:pPr algn="r"/>
            <a:fld id="{DD205EFF-948D-4AF6-B54C-65639188FB5F}" type="slidenum">
              <a:rPr lang="en-US" smtClean="0"/>
              <a:pPr algn="r"/>
              <a:t>‹#›</a:t>
            </a:fld>
            <a:endParaRPr lang="en-US"/>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1412875"/>
            <a:ext cx="2209800" cy="5067300"/>
          </a:xfrm>
          <a:prstGeom prst="rect">
            <a:avLst/>
          </a:prstGeom>
        </p:spPr>
      </p:pic>
      <p:sp>
        <p:nvSpPr>
          <p:cNvPr id="14" name="Text Placeholder 7"/>
          <p:cNvSpPr>
            <a:spLocks noGrp="1"/>
          </p:cNvSpPr>
          <p:nvPr>
            <p:ph type="body" sz="quarter" idx="14"/>
          </p:nvPr>
        </p:nvSpPr>
        <p:spPr>
          <a:xfrm>
            <a:off x="1884632" y="1412875"/>
            <a:ext cx="9900000" cy="215444"/>
          </a:xfrm>
        </p:spPr>
        <p:txBody>
          <a:bodyPr>
            <a:spAutoFit/>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366169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Red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98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Footer Placeholder 3"/>
          <p:cNvSpPr>
            <a:spLocks noGrp="1"/>
          </p:cNvSpPr>
          <p:nvPr>
            <p:ph type="ftr" sz="quarter" idx="37"/>
          </p:nvPr>
        </p:nvSpPr>
        <p:spPr/>
        <p:txBody>
          <a:bodyPr/>
          <a:lstStyle/>
          <a:p>
            <a:r>
              <a:rPr lang="en-US"/>
              <a:t>© 2018 Capgemini. All rights reserved.</a:t>
            </a:r>
            <a:endParaRPr lang="en-US" dirty="0"/>
          </a:p>
        </p:txBody>
      </p:sp>
      <p:sp>
        <p:nvSpPr>
          <p:cNvPr id="5" name="Slide Number Placeholder 4"/>
          <p:cNvSpPr>
            <a:spLocks noGrp="1"/>
          </p:cNvSpPr>
          <p:nvPr>
            <p:ph type="sldNum" sz="quarter" idx="38"/>
          </p:nvPr>
        </p:nvSpPr>
        <p:spPr/>
        <p:txBody>
          <a:bodyPr/>
          <a:lstStyle/>
          <a:p>
            <a:pPr algn="r"/>
            <a:fld id="{DD205EFF-948D-4AF6-B54C-65639188FB5F}" type="slidenum">
              <a:rPr lang="en-US" smtClean="0"/>
              <a:pPr algn="r"/>
              <a:t>‹#›</a:t>
            </a:fld>
            <a:endParaRPr lang="en-US"/>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sp>
        <p:nvSpPr>
          <p:cNvPr id="14" name="Text Placeholder 7"/>
          <p:cNvSpPr>
            <a:spLocks noGrp="1"/>
          </p:cNvSpPr>
          <p:nvPr>
            <p:ph type="body" sz="quarter" idx="14"/>
          </p:nvPr>
        </p:nvSpPr>
        <p:spPr>
          <a:xfrm>
            <a:off x="1884632" y="1412875"/>
            <a:ext cx="9900000" cy="215444"/>
          </a:xfrm>
        </p:spPr>
        <p:txBody>
          <a:bodyPr>
            <a:spAutoFit/>
          </a:bodyPr>
          <a:lstStyle>
            <a:lvl1pPr>
              <a:defRPr>
                <a:solidFill>
                  <a:schemeClr val="accent2"/>
                </a:solidFill>
              </a:defRPr>
            </a:lvl1pPr>
          </a:lstStyle>
          <a:p>
            <a:pPr lvl="0"/>
            <a:r>
              <a:rPr lang="en-US"/>
              <a:t>Edit Master text styles</a:t>
            </a:r>
          </a:p>
        </p:txBody>
      </p:sp>
      <p:pic>
        <p:nvPicPr>
          <p:cNvPr id="15"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6">
            <a:extLst>
              <a:ext uri="{96DAC541-7B7A-43D3-8B79-37D633B846F1}">
                <asvg:svgBlip xmlns:asvg="http://schemas.microsoft.com/office/drawing/2016/SVG/main" r:embed="rId7"/>
              </a:ext>
            </a:extLst>
          </a:blip>
          <a:srcRect t="45009" r="3903"/>
          <a:stretch>
            <a:fillRect/>
          </a:stretch>
        </p:blipFill>
        <p:spPr>
          <a:xfrm rot="15233129">
            <a:off x="-1742256" y="2336496"/>
            <a:ext cx="4838335" cy="2808000"/>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Tree>
    <p:extLst>
      <p:ext uri="{BB962C8B-B14F-4D97-AF65-F5344CB8AC3E}">
        <p14:creationId xmlns:p14="http://schemas.microsoft.com/office/powerpoint/2010/main" val="2227332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 Red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30905303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8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6">
            <a:extLst>
              <a:ext uri="{96DAC541-7B7A-43D3-8B79-37D633B846F1}">
                <asvg:svgBlip xmlns:asvg="http://schemas.microsoft.com/office/drawing/2016/SVG/main" r:embed="rId7"/>
              </a:ext>
            </a:extLst>
          </a:blip>
          <a:srcRect t="45009" r="3903"/>
          <a:stretch>
            <a:fillRect/>
          </a:stretch>
        </p:blipFill>
        <p:spPr>
          <a:xfrm rot="20633129">
            <a:off x="6623457" y="-854950"/>
            <a:ext cx="5712032" cy="3331781"/>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8"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547793" y="188640"/>
            <a:ext cx="424356" cy="459624"/>
          </a:xfrm>
          <a:prstGeom prst="rect">
            <a:avLst/>
          </a:prstGeom>
        </p:spPr>
      </p:pic>
      <p:sp>
        <p:nvSpPr>
          <p:cNvPr id="4" name="Footer Placeholder 3"/>
          <p:cNvSpPr>
            <a:spLocks noGrp="1"/>
          </p:cNvSpPr>
          <p:nvPr>
            <p:ph type="ftr" sz="quarter" idx="37"/>
          </p:nvPr>
        </p:nvSpPr>
        <p:spPr/>
        <p:txBody>
          <a:bodyPr/>
          <a:lstStyle/>
          <a:p>
            <a:r>
              <a:rPr lang="en-US"/>
              <a:t>© 2018 Capgemini. All rights reserved.</a:t>
            </a: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sp>
        <p:nvSpPr>
          <p:cNvPr id="13" name="Slide Number Placeholder 4"/>
          <p:cNvSpPr>
            <a:spLocks noGrp="1"/>
          </p:cNvSpPr>
          <p:nvPr>
            <p:ph type="sldNum" sz="quarter" idx="39"/>
          </p:nvPr>
        </p:nvSpPr>
        <p:spPr>
          <a:xfrm>
            <a:off x="11784013" y="6555758"/>
            <a:ext cx="123754" cy="215444"/>
          </a:xfrm>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3231864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2018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1808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1.1">
    <p:bg>
      <p:bgPr>
        <a:solidFill>
          <a:schemeClr val="bg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tx2"/>
                </a:solidFill>
              </a:defRPr>
            </a:lvl1pPr>
          </a:lstStyle>
          <a:p>
            <a:pPr marL="0" lvl="0"/>
            <a:r>
              <a:rPr lang="en-US" dirty="0"/>
              <a:t>Click to insert title</a:t>
            </a:r>
          </a:p>
        </p:txBody>
      </p:sp>
      <p:sp>
        <p:nvSpPr>
          <p:cNvPr id="9"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tx2"/>
                </a:solidFill>
              </a:defRPr>
            </a:lvl1pPr>
          </a:lstStyle>
          <a:p>
            <a:pPr marL="0" lvl="0"/>
            <a:r>
              <a:rPr lang="en-US" dirty="0"/>
              <a:t>Click to insert presenter, location, and date</a:t>
            </a:r>
          </a:p>
        </p:txBody>
      </p:sp>
      <p:grpSp>
        <p:nvGrpSpPr>
          <p:cNvPr id="14" name="Group 14"/>
          <p:cNvGrpSpPr>
            <a:grpSpLocks noChangeAspect="1"/>
          </p:cNvGrpSpPr>
          <p:nvPr userDrawn="1"/>
        </p:nvGrpSpPr>
        <p:grpSpPr>
          <a:xfrm>
            <a:off x="416888" y="4537346"/>
            <a:ext cx="5040000" cy="1123654"/>
            <a:chOff x="728663" y="4465638"/>
            <a:chExt cx="5354637" cy="1193801"/>
          </a:xfrm>
        </p:grpSpPr>
        <p:sp>
          <p:nvSpPr>
            <p:cNvPr id="15"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250876948"/>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Gre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2018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25831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99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duotone>
              <a:prstClr val="black"/>
              <a:schemeClr val="tx1">
                <a:tint val="45000"/>
                <a:satMod val="400000"/>
              </a:schemeClr>
            </a:duotone>
            <a:extLst>
              <a:ext uri="{BEBA8EAE-BF5A-486C-A8C5-ECC9F3942E4B}">
                <a14:imgProps xmlns:a14="http://schemas.microsoft.com/office/drawing/2010/main">
                  <a14:imgLayer r:embed="rId10">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1"/>
          </p:cNvPr>
          <p:cNvPicPr>
            <a:picLocks noChangeAspect="1" noChangeArrowheads="1"/>
          </p:cNvPicPr>
          <p:nvPr userDrawn="1"/>
        </p:nvPicPr>
        <p:blipFill>
          <a:blip r:embed="rId12" cstate="print">
            <a:duotone>
              <a:prstClr val="black"/>
              <a:schemeClr val="tx1">
                <a:tint val="45000"/>
                <a:satMod val="400000"/>
              </a:schemeClr>
            </a:duotone>
            <a:extLst>
              <a:ext uri="{BEBA8EAE-BF5A-486C-A8C5-ECC9F3942E4B}">
                <a14:imgProps xmlns:a14="http://schemas.microsoft.com/office/drawing/2010/main">
                  <a14:imgLayer r:embed="rId13">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4"/>
          </p:cNvPr>
          <p:cNvPicPr>
            <a:picLocks noChangeAspect="1" noChangeArrowheads="1"/>
          </p:cNvPicPr>
          <p:nvPr userDrawn="1"/>
        </p:nvPicPr>
        <p:blipFill>
          <a:blip r:embed="rId15" cstate="print">
            <a:duotone>
              <a:prstClr val="black"/>
              <a:schemeClr val="tx1">
                <a:tint val="45000"/>
                <a:satMod val="400000"/>
              </a:schemeClr>
            </a:duotone>
            <a:extLst>
              <a:ext uri="{BEBA8EAE-BF5A-486C-A8C5-ECC9F3942E4B}">
                <a14:imgProps xmlns:a14="http://schemas.microsoft.com/office/drawing/2010/main">
                  <a14:imgLayer r:embed="rId16">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7"/>
          </p:cNvPr>
          <p:cNvPicPr>
            <a:picLocks noChangeAspect="1" noChangeArrowheads="1"/>
          </p:cNvPicPr>
          <p:nvPr userDrawn="1"/>
        </p:nvPicPr>
        <p:blipFill>
          <a:blip r:embed="rId18" cstate="print">
            <a:duotone>
              <a:prstClr val="black"/>
              <a:schemeClr val="tx1">
                <a:tint val="45000"/>
                <a:satMod val="400000"/>
              </a:schemeClr>
            </a:duotone>
            <a:extLst>
              <a:ext uri="{BEBA8EAE-BF5A-486C-A8C5-ECC9F3942E4B}">
                <a14:imgProps xmlns:a14="http://schemas.microsoft.com/office/drawing/2010/main">
                  <a14:imgLayer r:embed="rId19">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20"/>
          </p:cNvPr>
          <p:cNvPicPr>
            <a:picLocks noChangeAspect="1" noChangeArrowheads="1"/>
          </p:cNvPicPr>
          <p:nvPr userDrawn="1"/>
        </p:nvPicPr>
        <p:blipFill>
          <a:blip r:embed="rId21" cstate="print">
            <a:duotone>
              <a:prstClr val="black"/>
              <a:schemeClr val="tx1">
                <a:tint val="45000"/>
                <a:satMod val="400000"/>
              </a:schemeClr>
            </a:duotone>
            <a:extLst>
              <a:ext uri="{BEBA8EAE-BF5A-486C-A8C5-ECC9F3942E4B}">
                <a14:imgProps xmlns:a14="http://schemas.microsoft.com/office/drawing/2010/main">
                  <a14:imgLayer r:embed="rId22">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2">
                    <a:lumMod val="50000"/>
                  </a:schemeClr>
                </a:solidFill>
                <a:latin typeface="Arial"/>
                <a:cs typeface="Arial"/>
              </a:rPr>
              <a:t>Copyright © 2018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617248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04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3145439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userDrawn="1">
            <p:custDataLst>
              <p:tags r:id="rId2"/>
            </p:custDataLst>
            <p:extLst>
              <p:ext uri="{D42A27DB-BD31-4B8C-83A1-F6EECF244321}">
                <p14:modId xmlns:p14="http://schemas.microsoft.com/office/powerpoint/2010/main" val="2123768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Freeform 9"/>
          <p:cNvSpPr>
            <a:spLocks/>
          </p:cNvSpPr>
          <p:nvPr userDrawn="1"/>
        </p:nvSpPr>
        <p:spPr bwMode="auto">
          <a:xfrm>
            <a:off x="9871075" y="0"/>
            <a:ext cx="2320925" cy="3840163"/>
          </a:xfrm>
          <a:custGeom>
            <a:avLst/>
            <a:gdLst>
              <a:gd name="T0" fmla="*/ 616 w 616"/>
              <a:gd name="T1" fmla="*/ 1021 h 1021"/>
              <a:gd name="T2" fmla="*/ 514 w 616"/>
              <a:gd name="T3" fmla="*/ 895 h 1021"/>
              <a:gd name="T4" fmla="*/ 331 w 616"/>
              <a:gd name="T5" fmla="*/ 659 h 1021"/>
              <a:gd name="T6" fmla="*/ 127 w 616"/>
              <a:gd name="T7" fmla="*/ 326 h 1021"/>
              <a:gd name="T8" fmla="*/ 0 w 616"/>
              <a:gd name="T9" fmla="*/ 0 h 1021"/>
              <a:gd name="T10" fmla="*/ 609 w 616"/>
              <a:gd name="T11" fmla="*/ 0 h 1021"/>
              <a:gd name="T12" fmla="*/ 616 w 616"/>
              <a:gd name="T13" fmla="*/ 8 h 1021"/>
              <a:gd name="T14" fmla="*/ 616 w 616"/>
              <a:gd name="T15" fmla="*/ 1021 h 10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6" h="1021">
                <a:moveTo>
                  <a:pt x="616" y="1021"/>
                </a:moveTo>
                <a:cubicBezTo>
                  <a:pt x="582" y="979"/>
                  <a:pt x="549" y="937"/>
                  <a:pt x="514" y="895"/>
                </a:cubicBezTo>
                <a:cubicBezTo>
                  <a:pt x="451" y="819"/>
                  <a:pt x="389" y="740"/>
                  <a:pt x="331" y="659"/>
                </a:cubicBezTo>
                <a:cubicBezTo>
                  <a:pt x="256" y="553"/>
                  <a:pt x="186" y="443"/>
                  <a:pt x="127" y="326"/>
                </a:cubicBezTo>
                <a:cubicBezTo>
                  <a:pt x="74" y="222"/>
                  <a:pt x="30" y="114"/>
                  <a:pt x="0" y="0"/>
                </a:cubicBezTo>
                <a:cubicBezTo>
                  <a:pt x="203" y="0"/>
                  <a:pt x="406" y="0"/>
                  <a:pt x="609" y="0"/>
                </a:cubicBezTo>
                <a:cubicBezTo>
                  <a:pt x="615" y="0"/>
                  <a:pt x="616" y="1"/>
                  <a:pt x="616" y="8"/>
                </a:cubicBezTo>
                <a:cubicBezTo>
                  <a:pt x="616" y="346"/>
                  <a:pt x="616" y="684"/>
                  <a:pt x="616" y="102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15" name="Freeform 5"/>
          <p:cNvSpPr>
            <a:spLocks/>
          </p:cNvSpPr>
          <p:nvPr userDrawn="1"/>
        </p:nvSpPr>
        <p:spPr bwMode="auto">
          <a:xfrm>
            <a:off x="4270375" y="2336800"/>
            <a:ext cx="7921625" cy="4521200"/>
          </a:xfrm>
          <a:custGeom>
            <a:avLst/>
            <a:gdLst>
              <a:gd name="T0" fmla="*/ 0 w 2110"/>
              <a:gd name="T1" fmla="*/ 304 h 1203"/>
              <a:gd name="T2" fmla="*/ 38 w 2110"/>
              <a:gd name="T3" fmla="*/ 248 h 1203"/>
              <a:gd name="T4" fmla="*/ 212 w 2110"/>
              <a:gd name="T5" fmla="*/ 75 h 1203"/>
              <a:gd name="T6" fmla="*/ 407 w 2110"/>
              <a:gd name="T7" fmla="*/ 8 h 1203"/>
              <a:gd name="T8" fmla="*/ 670 w 2110"/>
              <a:gd name="T9" fmla="*/ 39 h 1203"/>
              <a:gd name="T10" fmla="*/ 881 w 2110"/>
              <a:gd name="T11" fmla="*/ 121 h 1203"/>
              <a:gd name="T12" fmla="*/ 1243 w 2110"/>
              <a:gd name="T13" fmla="*/ 325 h 1203"/>
              <a:gd name="T14" fmla="*/ 1469 w 2110"/>
              <a:gd name="T15" fmla="*/ 455 h 1203"/>
              <a:gd name="T16" fmla="*/ 1857 w 2110"/>
              <a:gd name="T17" fmla="*/ 624 h 1203"/>
              <a:gd name="T18" fmla="*/ 2090 w 2110"/>
              <a:gd name="T19" fmla="*/ 684 h 1203"/>
              <a:gd name="T20" fmla="*/ 2110 w 2110"/>
              <a:gd name="T21" fmla="*/ 687 h 1203"/>
              <a:gd name="T22" fmla="*/ 2110 w 2110"/>
              <a:gd name="T23" fmla="*/ 1201 h 1203"/>
              <a:gd name="T24" fmla="*/ 2102 w 2110"/>
              <a:gd name="T25" fmla="*/ 1201 h 1203"/>
              <a:gd name="T26" fmla="*/ 150 w 2110"/>
              <a:gd name="T27" fmla="*/ 1201 h 1203"/>
              <a:gd name="T28" fmla="*/ 141 w 2110"/>
              <a:gd name="T29" fmla="*/ 1200 h 1203"/>
              <a:gd name="T30" fmla="*/ 145 w 2110"/>
              <a:gd name="T31" fmla="*/ 1195 h 1203"/>
              <a:gd name="T32" fmla="*/ 213 w 2110"/>
              <a:gd name="T33" fmla="*/ 1099 h 1203"/>
              <a:gd name="T34" fmla="*/ 229 w 2110"/>
              <a:gd name="T35" fmla="*/ 923 h 1203"/>
              <a:gd name="T36" fmla="*/ 183 w 2110"/>
              <a:gd name="T37" fmla="*/ 716 h 1203"/>
              <a:gd name="T38" fmla="*/ 79 w 2110"/>
              <a:gd name="T39" fmla="*/ 463 h 1203"/>
              <a:gd name="T40" fmla="*/ 0 w 2110"/>
              <a:gd name="T41" fmla="*/ 310 h 1203"/>
              <a:gd name="T42" fmla="*/ 0 w 2110"/>
              <a:gd name="T43" fmla="*/ 304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0" h="1203">
                <a:moveTo>
                  <a:pt x="0" y="304"/>
                </a:moveTo>
                <a:cubicBezTo>
                  <a:pt x="13" y="286"/>
                  <a:pt x="25" y="267"/>
                  <a:pt x="38" y="248"/>
                </a:cubicBezTo>
                <a:cubicBezTo>
                  <a:pt x="86" y="180"/>
                  <a:pt x="141" y="120"/>
                  <a:pt x="212" y="75"/>
                </a:cubicBezTo>
                <a:cubicBezTo>
                  <a:pt x="272" y="38"/>
                  <a:pt x="337" y="15"/>
                  <a:pt x="407" y="8"/>
                </a:cubicBezTo>
                <a:cubicBezTo>
                  <a:pt x="497" y="0"/>
                  <a:pt x="584" y="14"/>
                  <a:pt x="670" y="39"/>
                </a:cubicBezTo>
                <a:cubicBezTo>
                  <a:pt x="743" y="60"/>
                  <a:pt x="813" y="89"/>
                  <a:pt x="881" y="121"/>
                </a:cubicBezTo>
                <a:cubicBezTo>
                  <a:pt x="1007" y="180"/>
                  <a:pt x="1126" y="251"/>
                  <a:pt x="1243" y="325"/>
                </a:cubicBezTo>
                <a:cubicBezTo>
                  <a:pt x="1317" y="372"/>
                  <a:pt x="1392" y="415"/>
                  <a:pt x="1469" y="455"/>
                </a:cubicBezTo>
                <a:cubicBezTo>
                  <a:pt x="1595" y="521"/>
                  <a:pt x="1723" y="578"/>
                  <a:pt x="1857" y="624"/>
                </a:cubicBezTo>
                <a:cubicBezTo>
                  <a:pt x="1933" y="650"/>
                  <a:pt x="2011" y="671"/>
                  <a:pt x="2090" y="684"/>
                </a:cubicBezTo>
                <a:cubicBezTo>
                  <a:pt x="2097" y="685"/>
                  <a:pt x="2104" y="686"/>
                  <a:pt x="2110" y="687"/>
                </a:cubicBezTo>
                <a:cubicBezTo>
                  <a:pt x="2110" y="858"/>
                  <a:pt x="2110" y="1030"/>
                  <a:pt x="2110" y="1201"/>
                </a:cubicBezTo>
                <a:cubicBezTo>
                  <a:pt x="2107" y="1201"/>
                  <a:pt x="2104" y="1201"/>
                  <a:pt x="2102" y="1201"/>
                </a:cubicBezTo>
                <a:cubicBezTo>
                  <a:pt x="1451" y="1201"/>
                  <a:pt x="801" y="1201"/>
                  <a:pt x="150" y="1201"/>
                </a:cubicBezTo>
                <a:cubicBezTo>
                  <a:pt x="147" y="1201"/>
                  <a:pt x="143" y="1203"/>
                  <a:pt x="141" y="1200"/>
                </a:cubicBezTo>
                <a:cubicBezTo>
                  <a:pt x="141" y="1197"/>
                  <a:pt x="143" y="1196"/>
                  <a:pt x="145" y="1195"/>
                </a:cubicBezTo>
                <a:cubicBezTo>
                  <a:pt x="178" y="1170"/>
                  <a:pt x="199" y="1137"/>
                  <a:pt x="213" y="1099"/>
                </a:cubicBezTo>
                <a:cubicBezTo>
                  <a:pt x="234" y="1042"/>
                  <a:pt x="235" y="983"/>
                  <a:pt x="229" y="923"/>
                </a:cubicBezTo>
                <a:cubicBezTo>
                  <a:pt x="222" y="852"/>
                  <a:pt x="205" y="783"/>
                  <a:pt x="183" y="716"/>
                </a:cubicBezTo>
                <a:cubicBezTo>
                  <a:pt x="154" y="629"/>
                  <a:pt x="118" y="545"/>
                  <a:pt x="79" y="463"/>
                </a:cubicBezTo>
                <a:cubicBezTo>
                  <a:pt x="54" y="411"/>
                  <a:pt x="28" y="360"/>
                  <a:pt x="0" y="310"/>
                </a:cubicBezTo>
                <a:cubicBezTo>
                  <a:pt x="0" y="308"/>
                  <a:pt x="0" y="306"/>
                  <a:pt x="0" y="30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5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r>
              <a:rPr lang="en-US"/>
              <a:t>Click icon to add picture</a:t>
            </a:r>
            <a:endParaRPr lang="pt-PT"/>
          </a:p>
        </p:txBody>
      </p:sp>
      <p:sp>
        <p:nvSpPr>
          <p:cNvPr id="52" name="Text Placeholder 7">
            <a:extLst>
              <a:ext uri="{FF2B5EF4-FFF2-40B4-BE49-F238E27FC236}">
                <a16:creationId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D67A1EFD-D78D-4138-B2FE-E0A098B59C34}"/>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491419" y="164829"/>
            <a:ext cx="424356" cy="459624"/>
          </a:xfrm>
          <a:prstGeom prst="rect">
            <a:avLst/>
          </a:prstGeom>
        </p:spPr>
      </p:pic>
      <p:cxnSp>
        <p:nvCxnSpPr>
          <p:cNvPr id="1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6"/>
          </p:nvPr>
        </p:nvSpPr>
        <p:spPr/>
        <p:txBody>
          <a:bodyPr/>
          <a:lstStyle>
            <a:lvl1pPr>
              <a:defRPr>
                <a:solidFill>
                  <a:schemeClr val="bg1"/>
                </a:solidFill>
              </a:defRPr>
            </a:lvl1pPr>
          </a:lstStyle>
          <a:p>
            <a:r>
              <a:rPr lang="en-US"/>
              <a:t>© 2018 Capgemini. All rights reserved.</a:t>
            </a:r>
            <a:endParaRPr lang="en-US" dirty="0"/>
          </a:p>
        </p:txBody>
      </p:sp>
      <p:sp>
        <p:nvSpPr>
          <p:cNvPr id="8" name="Slide Number Placeholder 7"/>
          <p:cNvSpPr>
            <a:spLocks noGrp="1"/>
          </p:cNvSpPr>
          <p:nvPr>
            <p:ph type="sldNum" sz="quarter" idx="37"/>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cxnSp>
        <p:nvCxnSpPr>
          <p:cNvPr id="1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de-DE"/>
          </a:p>
        </p:txBody>
      </p:sp>
      <p:sp>
        <p:nvSpPr>
          <p:cNvPr id="7" name="Footer Placeholder 6"/>
          <p:cNvSpPr>
            <a:spLocks noGrp="1"/>
          </p:cNvSpPr>
          <p:nvPr>
            <p:ph type="ftr" sz="quarter" idx="17"/>
          </p:nvPr>
        </p:nvSpPr>
        <p:spPr/>
        <p:txBody>
          <a:bodyPr/>
          <a:lstStyle>
            <a:lvl1pPr>
              <a:defRPr>
                <a:solidFill>
                  <a:schemeClr val="bg1"/>
                </a:solidFill>
              </a:defRPr>
            </a:lvl1pPr>
          </a:lstStyle>
          <a:p>
            <a:r>
              <a:rPr lang="en-US"/>
              <a:t>© 2018 Capgemini. All rights reserved.</a:t>
            </a:r>
            <a:endParaRPr lang="en-US" dirty="0"/>
          </a:p>
        </p:txBody>
      </p:sp>
      <p:sp>
        <p:nvSpPr>
          <p:cNvPr id="8" name="Slide Number Placeholder 7"/>
          <p:cNvSpPr>
            <a:spLocks noGrp="1"/>
          </p:cNvSpPr>
          <p:nvPr>
            <p:ph type="sldNum" sz="quarter" idx="18"/>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237467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ct val="100000"/>
              </a:lnSpc>
              <a:defRPr sz="28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ct val="1000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3" name="Footer Placeholder 2"/>
          <p:cNvSpPr>
            <a:spLocks noGrp="1"/>
          </p:cNvSpPr>
          <p:nvPr>
            <p:ph type="ftr" sz="quarter" idx="14"/>
          </p:nvPr>
        </p:nvSpPr>
        <p:spPr/>
        <p:txBody>
          <a:bodyPr/>
          <a:lstStyle>
            <a:lvl1pPr>
              <a:defRPr>
                <a:solidFill>
                  <a:schemeClr val="bg1"/>
                </a:solidFill>
              </a:defRPr>
            </a:lvl1pPr>
          </a:lstStyle>
          <a:p>
            <a:r>
              <a:rPr lang="en-US"/>
              <a:t>© 2018 Capgemini. All rights reserved.</a:t>
            </a:r>
            <a:endParaRPr lang="en-US" dirty="0"/>
          </a:p>
        </p:txBody>
      </p:sp>
      <p:sp>
        <p:nvSpPr>
          <p:cNvPr id="4" name="Slide Number Placeholder 3"/>
          <p:cNvSpPr>
            <a:spLocks noGrp="1"/>
          </p:cNvSpPr>
          <p:nvPr>
            <p:ph type="sldNum" sz="quarter" idx="15"/>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6643351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3068960"/>
            <a:ext cx="4031828"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id="{57798370-07F4-412F-86CE-30C026EA6825}"/>
              </a:ext>
            </a:extLst>
          </p:cNvPr>
          <p:cNvSpPr>
            <a:spLocks noGrp="1"/>
          </p:cNvSpPr>
          <p:nvPr>
            <p:ph type="title" hasCustomPrompt="1"/>
          </p:nvPr>
        </p:nvSpPr>
        <p:spPr>
          <a:xfrm>
            <a:off x="407989" y="2002973"/>
            <a:ext cx="4031828"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2"/>
          </p:nvPr>
        </p:nvSpPr>
        <p:spPr/>
        <p:txBody>
          <a:bodyPr/>
          <a:lstStyle>
            <a:lvl1pPr>
              <a:defRPr>
                <a:solidFill>
                  <a:schemeClr val="bg1"/>
                </a:solidFill>
              </a:defRPr>
            </a:lvl1pPr>
          </a:lstStyle>
          <a:p>
            <a:r>
              <a:rPr lang="en-US"/>
              <a:t>© 2018 Capgemini. All rights reserved.</a:t>
            </a:r>
            <a:endParaRPr lang="en-US" dirty="0"/>
          </a:p>
        </p:txBody>
      </p:sp>
      <p:sp>
        <p:nvSpPr>
          <p:cNvPr id="9" name="Slide Number Placeholder 8"/>
          <p:cNvSpPr>
            <a:spLocks noGrp="1"/>
          </p:cNvSpPr>
          <p:nvPr>
            <p:ph type="sldNum" sz="quarter" idx="13"/>
          </p:nvPr>
        </p:nvSpPr>
        <p:spPr/>
        <p:txBody>
          <a:bodyPr/>
          <a:lstStyle>
            <a:lvl1pPr>
              <a:defRPr>
                <a:solidFill>
                  <a:schemeClr val="bg1"/>
                </a:solidFill>
              </a:defRPr>
            </a:lvl1pPr>
          </a:lstStyle>
          <a:p>
            <a:fld id="{DD205EFF-948D-4AF6-B54C-65639188FB5F}" type="slidenum">
              <a:rPr lang="en-US" smtClean="0"/>
              <a:pPr/>
              <a:t>‹#›</a:t>
            </a:fld>
            <a:endParaRPr lang="en-US" dirty="0"/>
          </a:p>
        </p:txBody>
      </p:sp>
      <p:sp>
        <p:nvSpPr>
          <p:cNvPr id="5" name="Picture Placeholder 4"/>
          <p:cNvSpPr>
            <a:spLocks noGrp="1"/>
          </p:cNvSpPr>
          <p:nvPr>
            <p:ph type="pic" sz="quarter" idx="14"/>
          </p:nvPr>
        </p:nvSpPr>
        <p:spPr>
          <a:xfrm>
            <a:off x="4440238" y="0"/>
            <a:ext cx="7751762" cy="6858000"/>
          </a:xfrm>
          <a:solidFill>
            <a:schemeClr val="bg2"/>
          </a:solidFill>
        </p:spPr>
        <p:txBody>
          <a:bodyPr anchor="ctr"/>
          <a:lstStyle>
            <a:lvl1pPr algn="ctr">
              <a:defRPr/>
            </a:lvl1pPr>
          </a:lstStyle>
          <a:p>
            <a:r>
              <a:rPr lang="en-US"/>
              <a:t>Click icon to add picture</a:t>
            </a:r>
            <a:endParaRPr lang="en-GB"/>
          </a:p>
        </p:txBody>
      </p:sp>
    </p:spTree>
    <p:extLst>
      <p:ext uri="{BB962C8B-B14F-4D97-AF65-F5344CB8AC3E}">
        <p14:creationId xmlns:p14="http://schemas.microsoft.com/office/powerpoint/2010/main" val="651654949"/>
      </p:ext>
    </p:extLst>
  </p:cSld>
  <p:clrMapOvr>
    <a:masterClrMapping/>
  </p:clrMapOvr>
  <p:extLst mod="1">
    <p:ext uri="{DCECCB84-F9BA-43D5-87BE-67443E8EF086}">
      <p15:sldGuideLst xmlns:p15="http://schemas.microsoft.com/office/powerpoint/2012/main">
        <p15:guide id="1" orient="horz" pos="255" userDrawn="1">
          <p15:clr>
            <a:srgbClr val="FBAE40"/>
          </p15:clr>
        </p15:guide>
        <p15:guide id="2" pos="257" userDrawn="1">
          <p15:clr>
            <a:srgbClr val="FBAE40"/>
          </p15:clr>
        </p15:guide>
        <p15:guide id="3" pos="687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Opener1">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598471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51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Freeform 5"/>
          <p:cNvSpPr>
            <a:spLocks/>
          </p:cNvSpPr>
          <p:nvPr userDrawn="1"/>
        </p:nvSpPr>
        <p:spPr bwMode="auto">
          <a:xfrm flipH="1">
            <a:off x="1055300" y="0"/>
            <a:ext cx="111367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196523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Opener2">
    <p:bg>
      <p:bgPr>
        <a:solidFill>
          <a:schemeClr val="bg2"/>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5564941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7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4922327" y="838199"/>
            <a:ext cx="7287274" cy="6019801"/>
          </a:xfrm>
          <a:custGeom>
            <a:avLst/>
            <a:gdLst>
              <a:gd name="T0" fmla="*/ 0 w 2297"/>
              <a:gd name="T1" fmla="*/ 973 h 1897"/>
              <a:gd name="T2" fmla="*/ 0 w 2297"/>
              <a:gd name="T3" fmla="*/ 950 h 1897"/>
              <a:gd name="T4" fmla="*/ 55 w 2297"/>
              <a:gd name="T5" fmla="*/ 928 h 1897"/>
              <a:gd name="T6" fmla="*/ 275 w 2297"/>
              <a:gd name="T7" fmla="*/ 795 h 1897"/>
              <a:gd name="T8" fmla="*/ 597 w 2297"/>
              <a:gd name="T9" fmla="*/ 546 h 1897"/>
              <a:gd name="T10" fmla="*/ 998 w 2297"/>
              <a:gd name="T11" fmla="*/ 250 h 1897"/>
              <a:gd name="T12" fmla="*/ 1311 w 2297"/>
              <a:gd name="T13" fmla="*/ 85 h 1897"/>
              <a:gd name="T14" fmla="*/ 1607 w 2297"/>
              <a:gd name="T15" fmla="*/ 6 h 1897"/>
              <a:gd name="T16" fmla="*/ 1667 w 2297"/>
              <a:gd name="T17" fmla="*/ 0 h 1897"/>
              <a:gd name="T18" fmla="*/ 1772 w 2297"/>
              <a:gd name="T19" fmla="*/ 0 h 1897"/>
              <a:gd name="T20" fmla="*/ 1851 w 2297"/>
              <a:gd name="T21" fmla="*/ 9 h 1897"/>
              <a:gd name="T22" fmla="*/ 2297 w 2297"/>
              <a:gd name="T23" fmla="*/ 211 h 1897"/>
              <a:gd name="T24" fmla="*/ 2297 w 2297"/>
              <a:gd name="T25" fmla="*/ 1394 h 1897"/>
              <a:gd name="T26" fmla="*/ 2105 w 2297"/>
              <a:gd name="T27" fmla="*/ 1520 h 1897"/>
              <a:gd name="T28" fmla="*/ 1803 w 2297"/>
              <a:gd name="T29" fmla="*/ 1632 h 1897"/>
              <a:gd name="T30" fmla="*/ 1424 w 2297"/>
              <a:gd name="T31" fmla="*/ 1719 h 1897"/>
              <a:gd name="T32" fmla="*/ 1119 w 2297"/>
              <a:gd name="T33" fmla="*/ 1799 h 1897"/>
              <a:gd name="T34" fmla="*/ 939 w 2297"/>
              <a:gd name="T35" fmla="*/ 1886 h 1897"/>
              <a:gd name="T36" fmla="*/ 910 w 2297"/>
              <a:gd name="T37" fmla="*/ 1897 h 1897"/>
              <a:gd name="T38" fmla="*/ 228 w 2297"/>
              <a:gd name="T39" fmla="*/ 1897 h 1897"/>
              <a:gd name="T40" fmla="*/ 206 w 2297"/>
              <a:gd name="T41" fmla="*/ 1883 h 1897"/>
              <a:gd name="T42" fmla="*/ 84 w 2297"/>
              <a:gd name="T43" fmla="*/ 1533 h 1897"/>
              <a:gd name="T44" fmla="*/ 3 w 2297"/>
              <a:gd name="T45" fmla="*/ 1016 h 1897"/>
              <a:gd name="T46" fmla="*/ 0 w 2297"/>
              <a:gd name="T47" fmla="*/ 97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7" h="1897">
                <a:moveTo>
                  <a:pt x="0" y="973"/>
                </a:moveTo>
                <a:cubicBezTo>
                  <a:pt x="0" y="965"/>
                  <a:pt x="0" y="958"/>
                  <a:pt x="0" y="950"/>
                </a:cubicBezTo>
                <a:cubicBezTo>
                  <a:pt x="19" y="945"/>
                  <a:pt x="37" y="936"/>
                  <a:pt x="55" y="928"/>
                </a:cubicBezTo>
                <a:cubicBezTo>
                  <a:pt x="133" y="892"/>
                  <a:pt x="205" y="845"/>
                  <a:pt x="275" y="795"/>
                </a:cubicBezTo>
                <a:cubicBezTo>
                  <a:pt x="386" y="717"/>
                  <a:pt x="490" y="630"/>
                  <a:pt x="597" y="546"/>
                </a:cubicBezTo>
                <a:cubicBezTo>
                  <a:pt x="727" y="443"/>
                  <a:pt x="858" y="341"/>
                  <a:pt x="998" y="250"/>
                </a:cubicBezTo>
                <a:cubicBezTo>
                  <a:pt x="1098" y="187"/>
                  <a:pt x="1201" y="129"/>
                  <a:pt x="1311" y="85"/>
                </a:cubicBezTo>
                <a:cubicBezTo>
                  <a:pt x="1406" y="46"/>
                  <a:pt x="1504" y="18"/>
                  <a:pt x="1607" y="6"/>
                </a:cubicBezTo>
                <a:cubicBezTo>
                  <a:pt x="1627" y="4"/>
                  <a:pt x="1647" y="2"/>
                  <a:pt x="1667" y="0"/>
                </a:cubicBezTo>
                <a:cubicBezTo>
                  <a:pt x="1702" y="0"/>
                  <a:pt x="1737" y="0"/>
                  <a:pt x="1772" y="0"/>
                </a:cubicBezTo>
                <a:cubicBezTo>
                  <a:pt x="1799" y="3"/>
                  <a:pt x="1825" y="5"/>
                  <a:pt x="1851" y="9"/>
                </a:cubicBezTo>
                <a:cubicBezTo>
                  <a:pt x="2018" y="35"/>
                  <a:pt x="2168" y="99"/>
                  <a:pt x="2297" y="211"/>
                </a:cubicBezTo>
                <a:cubicBezTo>
                  <a:pt x="2297" y="605"/>
                  <a:pt x="2297" y="999"/>
                  <a:pt x="2297" y="1394"/>
                </a:cubicBezTo>
                <a:cubicBezTo>
                  <a:pt x="2238" y="1444"/>
                  <a:pt x="2173" y="1485"/>
                  <a:pt x="2105" y="1520"/>
                </a:cubicBezTo>
                <a:cubicBezTo>
                  <a:pt x="2008" y="1569"/>
                  <a:pt x="1907" y="1604"/>
                  <a:pt x="1803" y="1632"/>
                </a:cubicBezTo>
                <a:cubicBezTo>
                  <a:pt x="1678" y="1667"/>
                  <a:pt x="1551" y="1691"/>
                  <a:pt x="1424" y="1719"/>
                </a:cubicBezTo>
                <a:cubicBezTo>
                  <a:pt x="1321" y="1741"/>
                  <a:pt x="1218" y="1764"/>
                  <a:pt x="1119" y="1799"/>
                </a:cubicBezTo>
                <a:cubicBezTo>
                  <a:pt x="1056" y="1821"/>
                  <a:pt x="995" y="1849"/>
                  <a:pt x="939" y="1886"/>
                </a:cubicBezTo>
                <a:cubicBezTo>
                  <a:pt x="930" y="1892"/>
                  <a:pt x="922" y="1897"/>
                  <a:pt x="910" y="1897"/>
                </a:cubicBezTo>
                <a:cubicBezTo>
                  <a:pt x="683" y="1897"/>
                  <a:pt x="455" y="1897"/>
                  <a:pt x="228" y="1897"/>
                </a:cubicBezTo>
                <a:cubicBezTo>
                  <a:pt x="216" y="1897"/>
                  <a:pt x="211" y="1893"/>
                  <a:pt x="206" y="1883"/>
                </a:cubicBezTo>
                <a:cubicBezTo>
                  <a:pt x="155" y="1770"/>
                  <a:pt x="115" y="1653"/>
                  <a:pt x="84" y="1533"/>
                </a:cubicBezTo>
                <a:cubicBezTo>
                  <a:pt x="40" y="1363"/>
                  <a:pt x="15" y="1191"/>
                  <a:pt x="3" y="1016"/>
                </a:cubicBezTo>
                <a:cubicBezTo>
                  <a:pt x="2" y="1002"/>
                  <a:pt x="3" y="987"/>
                  <a:pt x="0" y="97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23929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extLst>
              <p:ext uri="{D42A27DB-BD31-4B8C-83A1-F6EECF244321}">
                <p14:modId xmlns:p14="http://schemas.microsoft.com/office/powerpoint/2010/main" val="40217510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7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5"/>
          <p:cNvSpPr>
            <a:spLocks/>
          </p:cNvSpPr>
          <p:nvPr userDrawn="1"/>
        </p:nvSpPr>
        <p:spPr bwMode="auto">
          <a:xfrm>
            <a:off x="2238375" y="927100"/>
            <a:ext cx="9953625" cy="5930900"/>
          </a:xfrm>
          <a:custGeom>
            <a:avLst/>
            <a:gdLst>
              <a:gd name="T0" fmla="*/ 2651 w 2651"/>
              <a:gd name="T1" fmla="*/ 1579 h 1579"/>
              <a:gd name="T2" fmla="*/ 77 w 2651"/>
              <a:gd name="T3" fmla="*/ 1579 h 1579"/>
              <a:gd name="T4" fmla="*/ 74 w 2651"/>
              <a:gd name="T5" fmla="*/ 1571 h 1579"/>
              <a:gd name="T6" fmla="*/ 19 w 2651"/>
              <a:gd name="T7" fmla="*/ 1324 h 1579"/>
              <a:gd name="T8" fmla="*/ 2 w 2651"/>
              <a:gd name="T9" fmla="*/ 1163 h 1579"/>
              <a:gd name="T10" fmla="*/ 0 w 2651"/>
              <a:gd name="T11" fmla="*/ 1129 h 1579"/>
              <a:gd name="T12" fmla="*/ 0 w 2651"/>
              <a:gd name="T13" fmla="*/ 1054 h 1579"/>
              <a:gd name="T14" fmla="*/ 1 w 2651"/>
              <a:gd name="T15" fmla="*/ 1048 h 1579"/>
              <a:gd name="T16" fmla="*/ 5 w 2651"/>
              <a:gd name="T17" fmla="*/ 973 h 1579"/>
              <a:gd name="T18" fmla="*/ 29 w 2651"/>
              <a:gd name="T19" fmla="*/ 824 h 1579"/>
              <a:gd name="T20" fmla="*/ 141 w 2651"/>
              <a:gd name="T21" fmla="*/ 541 h 1579"/>
              <a:gd name="T22" fmla="*/ 316 w 2651"/>
              <a:gd name="T23" fmla="*/ 309 h 1579"/>
              <a:gd name="T24" fmla="*/ 432 w 2651"/>
              <a:gd name="T25" fmla="*/ 200 h 1579"/>
              <a:gd name="T26" fmla="*/ 625 w 2651"/>
              <a:gd name="T27" fmla="*/ 56 h 1579"/>
              <a:gd name="T28" fmla="*/ 712 w 2651"/>
              <a:gd name="T29" fmla="*/ 0 h 1579"/>
              <a:gd name="T30" fmla="*/ 714 w 2651"/>
              <a:gd name="T31" fmla="*/ 0 h 1579"/>
              <a:gd name="T32" fmla="*/ 718 w 2651"/>
              <a:gd name="T33" fmla="*/ 3 h 1579"/>
              <a:gd name="T34" fmla="*/ 921 w 2651"/>
              <a:gd name="T35" fmla="*/ 110 h 1579"/>
              <a:gd name="T36" fmla="*/ 1211 w 2651"/>
              <a:gd name="T37" fmla="*/ 250 h 1579"/>
              <a:gd name="T38" fmla="*/ 1535 w 2651"/>
              <a:gd name="T39" fmla="*/ 384 h 1579"/>
              <a:gd name="T40" fmla="*/ 1706 w 2651"/>
              <a:gd name="T41" fmla="*/ 443 h 1579"/>
              <a:gd name="T42" fmla="*/ 2045 w 2651"/>
              <a:gd name="T43" fmla="*/ 528 h 1579"/>
              <a:gd name="T44" fmla="*/ 2329 w 2651"/>
              <a:gd name="T45" fmla="*/ 552 h 1579"/>
              <a:gd name="T46" fmla="*/ 2421 w 2651"/>
              <a:gd name="T47" fmla="*/ 546 h 1579"/>
              <a:gd name="T48" fmla="*/ 2639 w 2651"/>
              <a:gd name="T49" fmla="*/ 486 h 1579"/>
              <a:gd name="T50" fmla="*/ 2651 w 2651"/>
              <a:gd name="T51" fmla="*/ 493 h 1579"/>
              <a:gd name="T52" fmla="*/ 2651 w 2651"/>
              <a:gd name="T53" fmla="*/ 1569 h 1579"/>
              <a:gd name="T54" fmla="*/ 2651 w 2651"/>
              <a:gd name="T55" fmla="*/ 1579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1" h="1579">
                <a:moveTo>
                  <a:pt x="2651" y="1579"/>
                </a:moveTo>
                <a:cubicBezTo>
                  <a:pt x="1793" y="1579"/>
                  <a:pt x="935" y="1579"/>
                  <a:pt x="77" y="1579"/>
                </a:cubicBezTo>
                <a:cubicBezTo>
                  <a:pt x="76" y="1576"/>
                  <a:pt x="75" y="1574"/>
                  <a:pt x="74" y="1571"/>
                </a:cubicBezTo>
                <a:cubicBezTo>
                  <a:pt x="51" y="1490"/>
                  <a:pt x="32" y="1407"/>
                  <a:pt x="19" y="1324"/>
                </a:cubicBezTo>
                <a:cubicBezTo>
                  <a:pt x="10" y="1270"/>
                  <a:pt x="5" y="1217"/>
                  <a:pt x="2" y="1163"/>
                </a:cubicBezTo>
                <a:cubicBezTo>
                  <a:pt x="1" y="1152"/>
                  <a:pt x="2" y="1140"/>
                  <a:pt x="0" y="1129"/>
                </a:cubicBezTo>
                <a:cubicBezTo>
                  <a:pt x="0" y="1104"/>
                  <a:pt x="0" y="1079"/>
                  <a:pt x="0" y="1054"/>
                </a:cubicBezTo>
                <a:cubicBezTo>
                  <a:pt x="0" y="1052"/>
                  <a:pt x="1" y="1050"/>
                  <a:pt x="1" y="1048"/>
                </a:cubicBezTo>
                <a:cubicBezTo>
                  <a:pt x="1" y="1023"/>
                  <a:pt x="3" y="998"/>
                  <a:pt x="5" y="973"/>
                </a:cubicBezTo>
                <a:cubicBezTo>
                  <a:pt x="10" y="923"/>
                  <a:pt x="18" y="873"/>
                  <a:pt x="29" y="824"/>
                </a:cubicBezTo>
                <a:cubicBezTo>
                  <a:pt x="53" y="724"/>
                  <a:pt x="90" y="630"/>
                  <a:pt x="141" y="541"/>
                </a:cubicBezTo>
                <a:cubicBezTo>
                  <a:pt x="190" y="457"/>
                  <a:pt x="249" y="380"/>
                  <a:pt x="316" y="309"/>
                </a:cubicBezTo>
                <a:cubicBezTo>
                  <a:pt x="352" y="271"/>
                  <a:pt x="391" y="235"/>
                  <a:pt x="432" y="200"/>
                </a:cubicBezTo>
                <a:cubicBezTo>
                  <a:pt x="493" y="148"/>
                  <a:pt x="558" y="100"/>
                  <a:pt x="625" y="56"/>
                </a:cubicBezTo>
                <a:cubicBezTo>
                  <a:pt x="653" y="37"/>
                  <a:pt x="683" y="19"/>
                  <a:pt x="712" y="0"/>
                </a:cubicBezTo>
                <a:cubicBezTo>
                  <a:pt x="712" y="0"/>
                  <a:pt x="713" y="0"/>
                  <a:pt x="714" y="0"/>
                </a:cubicBezTo>
                <a:cubicBezTo>
                  <a:pt x="715" y="1"/>
                  <a:pt x="717" y="2"/>
                  <a:pt x="718" y="3"/>
                </a:cubicBezTo>
                <a:cubicBezTo>
                  <a:pt x="785" y="39"/>
                  <a:pt x="853" y="75"/>
                  <a:pt x="921" y="110"/>
                </a:cubicBezTo>
                <a:cubicBezTo>
                  <a:pt x="1017" y="159"/>
                  <a:pt x="1113" y="206"/>
                  <a:pt x="1211" y="250"/>
                </a:cubicBezTo>
                <a:cubicBezTo>
                  <a:pt x="1318" y="298"/>
                  <a:pt x="1425" y="344"/>
                  <a:pt x="1535" y="384"/>
                </a:cubicBezTo>
                <a:cubicBezTo>
                  <a:pt x="1591" y="405"/>
                  <a:pt x="1648" y="425"/>
                  <a:pt x="1706" y="443"/>
                </a:cubicBezTo>
                <a:cubicBezTo>
                  <a:pt x="1817" y="478"/>
                  <a:pt x="1930" y="508"/>
                  <a:pt x="2045" y="528"/>
                </a:cubicBezTo>
                <a:cubicBezTo>
                  <a:pt x="2139" y="544"/>
                  <a:pt x="2234" y="554"/>
                  <a:pt x="2329" y="552"/>
                </a:cubicBezTo>
                <a:cubicBezTo>
                  <a:pt x="2360" y="551"/>
                  <a:pt x="2390" y="549"/>
                  <a:pt x="2421" y="546"/>
                </a:cubicBezTo>
                <a:cubicBezTo>
                  <a:pt x="2497" y="537"/>
                  <a:pt x="2570" y="519"/>
                  <a:pt x="2639" y="486"/>
                </a:cubicBezTo>
                <a:cubicBezTo>
                  <a:pt x="2651" y="480"/>
                  <a:pt x="2651" y="479"/>
                  <a:pt x="2651" y="493"/>
                </a:cubicBezTo>
                <a:cubicBezTo>
                  <a:pt x="2651" y="852"/>
                  <a:pt x="2651" y="1210"/>
                  <a:pt x="2651" y="1569"/>
                </a:cubicBezTo>
                <a:cubicBezTo>
                  <a:pt x="2651" y="1572"/>
                  <a:pt x="2651" y="1576"/>
                  <a:pt x="2651" y="15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Opener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88487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54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Freeform 5"/>
          <p:cNvSpPr>
            <a:spLocks/>
          </p:cNvSpPr>
          <p:nvPr userDrawn="1"/>
        </p:nvSpPr>
        <p:spPr bwMode="auto">
          <a:xfrm>
            <a:off x="4922327" y="838199"/>
            <a:ext cx="7287274" cy="6019801"/>
          </a:xfrm>
          <a:custGeom>
            <a:avLst/>
            <a:gdLst>
              <a:gd name="T0" fmla="*/ 0 w 2297"/>
              <a:gd name="T1" fmla="*/ 973 h 1897"/>
              <a:gd name="T2" fmla="*/ 0 w 2297"/>
              <a:gd name="T3" fmla="*/ 950 h 1897"/>
              <a:gd name="T4" fmla="*/ 55 w 2297"/>
              <a:gd name="T5" fmla="*/ 928 h 1897"/>
              <a:gd name="T6" fmla="*/ 275 w 2297"/>
              <a:gd name="T7" fmla="*/ 795 h 1897"/>
              <a:gd name="T8" fmla="*/ 597 w 2297"/>
              <a:gd name="T9" fmla="*/ 546 h 1897"/>
              <a:gd name="T10" fmla="*/ 998 w 2297"/>
              <a:gd name="T11" fmla="*/ 250 h 1897"/>
              <a:gd name="T12" fmla="*/ 1311 w 2297"/>
              <a:gd name="T13" fmla="*/ 85 h 1897"/>
              <a:gd name="T14" fmla="*/ 1607 w 2297"/>
              <a:gd name="T15" fmla="*/ 6 h 1897"/>
              <a:gd name="T16" fmla="*/ 1667 w 2297"/>
              <a:gd name="T17" fmla="*/ 0 h 1897"/>
              <a:gd name="T18" fmla="*/ 1772 w 2297"/>
              <a:gd name="T19" fmla="*/ 0 h 1897"/>
              <a:gd name="T20" fmla="*/ 1851 w 2297"/>
              <a:gd name="T21" fmla="*/ 9 h 1897"/>
              <a:gd name="T22" fmla="*/ 2297 w 2297"/>
              <a:gd name="T23" fmla="*/ 211 h 1897"/>
              <a:gd name="T24" fmla="*/ 2297 w 2297"/>
              <a:gd name="T25" fmla="*/ 1394 h 1897"/>
              <a:gd name="T26" fmla="*/ 2105 w 2297"/>
              <a:gd name="T27" fmla="*/ 1520 h 1897"/>
              <a:gd name="T28" fmla="*/ 1803 w 2297"/>
              <a:gd name="T29" fmla="*/ 1632 h 1897"/>
              <a:gd name="T30" fmla="*/ 1424 w 2297"/>
              <a:gd name="T31" fmla="*/ 1719 h 1897"/>
              <a:gd name="T32" fmla="*/ 1119 w 2297"/>
              <a:gd name="T33" fmla="*/ 1799 h 1897"/>
              <a:gd name="T34" fmla="*/ 939 w 2297"/>
              <a:gd name="T35" fmla="*/ 1886 h 1897"/>
              <a:gd name="T36" fmla="*/ 910 w 2297"/>
              <a:gd name="T37" fmla="*/ 1897 h 1897"/>
              <a:gd name="T38" fmla="*/ 228 w 2297"/>
              <a:gd name="T39" fmla="*/ 1897 h 1897"/>
              <a:gd name="T40" fmla="*/ 206 w 2297"/>
              <a:gd name="T41" fmla="*/ 1883 h 1897"/>
              <a:gd name="T42" fmla="*/ 84 w 2297"/>
              <a:gd name="T43" fmla="*/ 1533 h 1897"/>
              <a:gd name="T44" fmla="*/ 3 w 2297"/>
              <a:gd name="T45" fmla="*/ 1016 h 1897"/>
              <a:gd name="T46" fmla="*/ 0 w 2297"/>
              <a:gd name="T47" fmla="*/ 97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7" h="1897">
                <a:moveTo>
                  <a:pt x="0" y="973"/>
                </a:moveTo>
                <a:cubicBezTo>
                  <a:pt x="0" y="965"/>
                  <a:pt x="0" y="958"/>
                  <a:pt x="0" y="950"/>
                </a:cubicBezTo>
                <a:cubicBezTo>
                  <a:pt x="19" y="945"/>
                  <a:pt x="37" y="936"/>
                  <a:pt x="55" y="928"/>
                </a:cubicBezTo>
                <a:cubicBezTo>
                  <a:pt x="133" y="892"/>
                  <a:pt x="205" y="845"/>
                  <a:pt x="275" y="795"/>
                </a:cubicBezTo>
                <a:cubicBezTo>
                  <a:pt x="386" y="717"/>
                  <a:pt x="490" y="630"/>
                  <a:pt x="597" y="546"/>
                </a:cubicBezTo>
                <a:cubicBezTo>
                  <a:pt x="727" y="443"/>
                  <a:pt x="858" y="341"/>
                  <a:pt x="998" y="250"/>
                </a:cubicBezTo>
                <a:cubicBezTo>
                  <a:pt x="1098" y="187"/>
                  <a:pt x="1201" y="129"/>
                  <a:pt x="1311" y="85"/>
                </a:cubicBezTo>
                <a:cubicBezTo>
                  <a:pt x="1406" y="46"/>
                  <a:pt x="1504" y="18"/>
                  <a:pt x="1607" y="6"/>
                </a:cubicBezTo>
                <a:cubicBezTo>
                  <a:pt x="1627" y="4"/>
                  <a:pt x="1647" y="2"/>
                  <a:pt x="1667" y="0"/>
                </a:cubicBezTo>
                <a:cubicBezTo>
                  <a:pt x="1702" y="0"/>
                  <a:pt x="1737" y="0"/>
                  <a:pt x="1772" y="0"/>
                </a:cubicBezTo>
                <a:cubicBezTo>
                  <a:pt x="1799" y="3"/>
                  <a:pt x="1825" y="5"/>
                  <a:pt x="1851" y="9"/>
                </a:cubicBezTo>
                <a:cubicBezTo>
                  <a:pt x="2018" y="35"/>
                  <a:pt x="2168" y="99"/>
                  <a:pt x="2297" y="211"/>
                </a:cubicBezTo>
                <a:cubicBezTo>
                  <a:pt x="2297" y="605"/>
                  <a:pt x="2297" y="999"/>
                  <a:pt x="2297" y="1394"/>
                </a:cubicBezTo>
                <a:cubicBezTo>
                  <a:pt x="2238" y="1444"/>
                  <a:pt x="2173" y="1485"/>
                  <a:pt x="2105" y="1520"/>
                </a:cubicBezTo>
                <a:cubicBezTo>
                  <a:pt x="2008" y="1569"/>
                  <a:pt x="1907" y="1604"/>
                  <a:pt x="1803" y="1632"/>
                </a:cubicBezTo>
                <a:cubicBezTo>
                  <a:pt x="1678" y="1667"/>
                  <a:pt x="1551" y="1691"/>
                  <a:pt x="1424" y="1719"/>
                </a:cubicBezTo>
                <a:cubicBezTo>
                  <a:pt x="1321" y="1741"/>
                  <a:pt x="1218" y="1764"/>
                  <a:pt x="1119" y="1799"/>
                </a:cubicBezTo>
                <a:cubicBezTo>
                  <a:pt x="1056" y="1821"/>
                  <a:pt x="995" y="1849"/>
                  <a:pt x="939" y="1886"/>
                </a:cubicBezTo>
                <a:cubicBezTo>
                  <a:pt x="930" y="1892"/>
                  <a:pt x="922" y="1897"/>
                  <a:pt x="910" y="1897"/>
                </a:cubicBezTo>
                <a:cubicBezTo>
                  <a:pt x="683" y="1897"/>
                  <a:pt x="455" y="1897"/>
                  <a:pt x="228" y="1897"/>
                </a:cubicBezTo>
                <a:cubicBezTo>
                  <a:pt x="216" y="1897"/>
                  <a:pt x="211" y="1893"/>
                  <a:pt x="206" y="1883"/>
                </a:cubicBezTo>
                <a:cubicBezTo>
                  <a:pt x="155" y="1770"/>
                  <a:pt x="115" y="1653"/>
                  <a:pt x="84" y="1533"/>
                </a:cubicBezTo>
                <a:cubicBezTo>
                  <a:pt x="40" y="1363"/>
                  <a:pt x="15" y="1191"/>
                  <a:pt x="3" y="1016"/>
                </a:cubicBezTo>
                <a:cubicBezTo>
                  <a:pt x="2" y="1002"/>
                  <a:pt x="3" y="987"/>
                  <a:pt x="0" y="97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2132108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p:cNvSpPr>
          <p:nvPr userDrawn="1"/>
        </p:nvSpPr>
        <p:spPr bwMode="auto">
          <a:xfrm>
            <a:off x="-312712" y="0"/>
            <a:ext cx="8002302" cy="6857954"/>
          </a:xfrm>
          <a:custGeom>
            <a:avLst/>
            <a:gdLst>
              <a:gd name="connsiteX0" fmla="*/ 0 w 8002302"/>
              <a:gd name="connsiteY0" fmla="*/ 0 h 6857954"/>
              <a:gd name="connsiteX1" fmla="*/ 7775633 w 8002302"/>
              <a:gd name="connsiteY1" fmla="*/ 0 h 6857954"/>
              <a:gd name="connsiteX2" fmla="*/ 6625074 w 8002302"/>
              <a:gd name="connsiteY2" fmla="*/ 2643891 h 6857954"/>
              <a:gd name="connsiteX3" fmla="*/ 4083144 w 8002302"/>
              <a:gd name="connsiteY3" fmla="*/ 5598199 h 6857954"/>
              <a:gd name="connsiteX4" fmla="*/ 2647158 w 8002302"/>
              <a:gd name="connsiteY4" fmla="*/ 6727350 h 6857954"/>
              <a:gd name="connsiteX5" fmla="*/ 2451916 w 8002302"/>
              <a:gd name="connsiteY5" fmla="*/ 6857954 h 6857954"/>
              <a:gd name="connsiteX6" fmla="*/ 0 w 8002302"/>
              <a:gd name="connsiteY6" fmla="*/ 6857954 h 6857954"/>
              <a:gd name="connsiteX7" fmla="*/ 0 w 8002302"/>
              <a:gd name="connsiteY7" fmla="*/ 6714824 h 6857954"/>
              <a:gd name="connsiteX8" fmla="*/ 0 w 8002302"/>
              <a:gd name="connsiteY8" fmla="*/ 0 h 685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2302" h="6857954">
                <a:moveTo>
                  <a:pt x="0" y="0"/>
                </a:moveTo>
                <a:lnTo>
                  <a:pt x="7775633" y="0"/>
                </a:lnTo>
                <a:cubicBezTo>
                  <a:pt x="7775633" y="0"/>
                  <a:pt x="8760296" y="1744754"/>
                  <a:pt x="6625074" y="2643891"/>
                </a:cubicBezTo>
                <a:cubicBezTo>
                  <a:pt x="4495204" y="3548381"/>
                  <a:pt x="3178751" y="4040765"/>
                  <a:pt x="4083144" y="5598199"/>
                </a:cubicBezTo>
                <a:cubicBezTo>
                  <a:pt x="3548335" y="6067838"/>
                  <a:pt x="3070531" y="6437189"/>
                  <a:pt x="2647158" y="6727350"/>
                </a:cubicBezTo>
                <a:lnTo>
                  <a:pt x="2451916" y="6857954"/>
                </a:lnTo>
                <a:lnTo>
                  <a:pt x="0" y="6857954"/>
                </a:lnTo>
                <a:lnTo>
                  <a:pt x="0" y="6714824"/>
                </a:lnTo>
                <a:cubicBezTo>
                  <a:pt x="0" y="0"/>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943872" y="-1634"/>
            <a:ext cx="7248128" cy="6859588"/>
          </a:xfrm>
          <a:prstGeom prst="rect">
            <a:avLst/>
          </a:prstGeom>
          <a:noFill/>
        </p:spPr>
        <p:txBody>
          <a:bodyPr anchor="ctr"/>
          <a:lstStyle>
            <a:lvl1pPr marL="0" indent="0" algn="ctr">
              <a:buNone/>
              <a:defRPr/>
            </a:lvl1pPr>
          </a:lstStyle>
          <a:p>
            <a:r>
              <a:rPr lang="en-US"/>
              <a:t>Click icon to add picture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7752184"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3562350"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407990" y="5580773"/>
            <a:ext cx="3023716" cy="331986"/>
          </a:xfrm>
          <a:prstGeom prst="rect">
            <a:avLst/>
          </a:prstGeom>
          <a:noFill/>
        </p:spPr>
        <p:txBody>
          <a:bodyPr anchor="ctr">
            <a:noAutofit/>
          </a:bodyPr>
          <a:lstStyle>
            <a:lvl1pPr algn="l">
              <a:defRPr sz="1400" b="1">
                <a:solidFill>
                  <a:schemeClr val="bg1"/>
                </a:solidFill>
              </a:defRPr>
            </a:lvl1pPr>
            <a:lvl2pPr>
              <a:defRPr sz="1400"/>
            </a:lvl2pPr>
            <a:lvl3pPr>
              <a:defRPr sz="1200"/>
            </a:lvl3pPr>
            <a:lvl4pPr>
              <a:defRPr sz="1100"/>
            </a:lvl4pPr>
            <a:lvl5pPr>
              <a:defRPr sz="1100"/>
            </a:lvl5pPr>
          </a:lstStyle>
          <a:p>
            <a:pPr lvl="0"/>
            <a:r>
              <a:rPr lang="en-US" dirty="0"/>
              <a:t>Insert language/s</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407989"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407987"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407989"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3562350" y="3770848"/>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14" name="Text Placeholder 4">
            <a:extLst>
              <a:ext uri="{FF2B5EF4-FFF2-40B4-BE49-F238E27FC236}">
                <a16:creationId xmlns:a16="http://schemas.microsoft.com/office/drawing/2014/main" id="{7E551D69-F21D-4601-B4BD-97ECB52F39D6}"/>
              </a:ext>
            </a:extLst>
          </p:cNvPr>
          <p:cNvSpPr>
            <a:spLocks noGrp="1"/>
          </p:cNvSpPr>
          <p:nvPr>
            <p:ph type="body" sz="quarter" idx="23" hasCustomPrompt="1"/>
          </p:nvPr>
        </p:nvSpPr>
        <p:spPr>
          <a:xfrm>
            <a:off x="407987" y="4660835"/>
            <a:ext cx="3023718" cy="331986"/>
          </a:xfrm>
          <a:prstGeom prst="rect">
            <a:avLst/>
          </a:prstGeom>
          <a:noFill/>
        </p:spPr>
        <p:txBody>
          <a:bodyPr anchor="ctr">
            <a:noAutofit/>
          </a:bodyPr>
          <a:lstStyle>
            <a:lvl1pPr algn="l">
              <a:defRPr sz="1400" b="1">
                <a:solidFill>
                  <a:schemeClr val="bg1"/>
                </a:solidFill>
              </a:defRPr>
            </a:lvl1pPr>
            <a:lvl2pPr>
              <a:defRPr sz="1400"/>
            </a:lvl2pPr>
            <a:lvl3pPr>
              <a:defRPr sz="1200"/>
            </a:lvl3pPr>
            <a:lvl4pPr>
              <a:defRPr sz="1100"/>
            </a:lvl4pPr>
            <a:lvl5pPr>
              <a:defRPr sz="1100"/>
            </a:lvl5pPr>
          </a:lstStyle>
          <a:p>
            <a:pPr lvl="0"/>
            <a:r>
              <a:rPr lang="en-US" dirty="0"/>
              <a:t>Insert key competence </a:t>
            </a:r>
          </a:p>
        </p:txBody>
      </p:sp>
      <p:sp>
        <p:nvSpPr>
          <p:cNvPr id="15" name="Text Placeholder 7">
            <a:extLst>
              <a:ext uri="{FF2B5EF4-FFF2-40B4-BE49-F238E27FC236}">
                <a16:creationId xmlns:a16="http://schemas.microsoft.com/office/drawing/2014/main" id="{53745724-67BB-4475-9660-FEEE12268615}"/>
              </a:ext>
            </a:extLst>
          </p:cNvPr>
          <p:cNvSpPr>
            <a:spLocks noGrp="1"/>
          </p:cNvSpPr>
          <p:nvPr>
            <p:ph type="body" sz="quarter" idx="24" hasCustomPrompt="1"/>
          </p:nvPr>
        </p:nvSpPr>
        <p:spPr>
          <a:xfrm>
            <a:off x="409040"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8" name="Oval 20">
            <a:extLst>
              <a:ext uri="{FF2B5EF4-FFF2-40B4-BE49-F238E27FC236}">
                <a16:creationId xmlns:a16="http://schemas.microsoft.com/office/drawing/2014/main" id="{1EFB3510-D39A-47CF-8191-109DDF9E53D5}"/>
              </a:ext>
            </a:extLst>
          </p:cNvPr>
          <p:cNvSpPr/>
          <p:nvPr userDrawn="1"/>
        </p:nvSpPr>
        <p:spPr>
          <a:xfrm>
            <a:off x="407988" y="1124680"/>
            <a:ext cx="2375552" cy="230432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Picture Placeholder 2"/>
          <p:cNvSpPr>
            <a:spLocks noGrp="1"/>
          </p:cNvSpPr>
          <p:nvPr>
            <p:ph type="pic" sz="quarter" idx="29"/>
          </p:nvPr>
        </p:nvSpPr>
        <p:spPr>
          <a:xfrm>
            <a:off x="407369" y="1124745"/>
            <a:ext cx="2205202" cy="2242569"/>
          </a:xfrm>
          <a:prstGeom prst="ellipse">
            <a:avLst/>
          </a:prstGeom>
        </p:spPr>
        <p:txBody>
          <a:bodyPr/>
          <a:lstStyle/>
          <a:p>
            <a:r>
              <a:rPr lang="en-US"/>
              <a:t>Click icon to add picture</a:t>
            </a:r>
            <a:endParaRPr lang="en-GB"/>
          </a:p>
        </p:txBody>
      </p:sp>
      <p:sp>
        <p:nvSpPr>
          <p:cNvPr id="25" name="Text Placeholder 2"/>
          <p:cNvSpPr>
            <a:spLocks noGrp="1"/>
          </p:cNvSpPr>
          <p:nvPr>
            <p:ph type="body" sz="quarter" idx="31"/>
          </p:nvPr>
        </p:nvSpPr>
        <p:spPr>
          <a:xfrm>
            <a:off x="3562350" y="4183211"/>
            <a:ext cx="3960813" cy="2270125"/>
          </a:xfr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8" name="Text Placeholder 2"/>
          <p:cNvSpPr>
            <a:spLocks noGrp="1"/>
          </p:cNvSpPr>
          <p:nvPr>
            <p:ph type="body" sz="quarter" idx="32"/>
          </p:nvPr>
        </p:nvSpPr>
        <p:spPr>
          <a:xfrm>
            <a:off x="7752184" y="1412875"/>
            <a:ext cx="3960813" cy="5040313"/>
          </a:xfrm>
        </p:spPr>
        <p:txBody>
          <a:bodyPr/>
          <a:lstStyle>
            <a:lvl1pPr>
              <a:defRPr sz="11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Footer Placeholder 14"/>
          <p:cNvSpPr>
            <a:spLocks noGrp="1"/>
          </p:cNvSpPr>
          <p:nvPr>
            <p:ph type="ftr" sz="quarter" idx="27"/>
          </p:nvPr>
        </p:nvSpPr>
        <p:spPr>
          <a:xfrm>
            <a:off x="9324107" y="6555758"/>
            <a:ext cx="2223686" cy="219456"/>
          </a:xfrm>
        </p:spPr>
        <p:txBody>
          <a:bodyPr/>
          <a:lstStyle/>
          <a:p>
            <a:r>
              <a:rPr lang="en-US"/>
              <a:t>© 2018 Capgemini. All rights reserved.</a:t>
            </a:r>
            <a:endParaRPr lang="en-US" dirty="0"/>
          </a:p>
        </p:txBody>
      </p:sp>
      <p:sp>
        <p:nvSpPr>
          <p:cNvPr id="30" name="Slide Number Placeholder 15"/>
          <p:cNvSpPr>
            <a:spLocks noGrp="1"/>
          </p:cNvSpPr>
          <p:nvPr>
            <p:ph type="sldNum" sz="quarter" idx="28"/>
          </p:nvPr>
        </p:nvSpPr>
        <p:spPr>
          <a:xfrm>
            <a:off x="11784013" y="6555758"/>
            <a:ext cx="123754" cy="215444"/>
          </a:xfrm>
        </p:spPr>
        <p:txBody>
          <a:bodyPr/>
          <a:lstStyle/>
          <a:p>
            <a:fld id="{DD205EFF-948D-4AF6-B54C-65639188FB5F}" type="slidenum">
              <a:rPr lang="en-US" smtClean="0"/>
              <a:pPr/>
              <a:t>‹#›</a:t>
            </a:fld>
            <a:endParaRPr lang="en-US" dirty="0"/>
          </a:p>
        </p:txBody>
      </p:sp>
      <p:sp>
        <p:nvSpPr>
          <p:cNvPr id="7" name="Table Placeholder 6"/>
          <p:cNvSpPr>
            <a:spLocks noGrp="1"/>
          </p:cNvSpPr>
          <p:nvPr>
            <p:ph type="tbl" sz="quarter" idx="33"/>
          </p:nvPr>
        </p:nvSpPr>
        <p:spPr>
          <a:xfrm>
            <a:off x="3562350" y="1412875"/>
            <a:ext cx="3960000" cy="2303463"/>
          </a:xfrm>
        </p:spPr>
        <p:txBody>
          <a:bodyPr/>
          <a:lstStyle>
            <a:lvl1pPr>
              <a:defRPr sz="1100"/>
            </a:lvl1pPr>
          </a:lstStyle>
          <a:p>
            <a:r>
              <a:rPr lang="en-US"/>
              <a:t>Click icon to add table</a:t>
            </a:r>
            <a:endParaRPr lang="en-GB" dirty="0"/>
          </a:p>
        </p:txBody>
      </p:sp>
      <p:pic>
        <p:nvPicPr>
          <p:cNvPr id="20" name="Capgemini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5951" y="188640"/>
            <a:ext cx="2286198" cy="512108"/>
          </a:xfrm>
          <a:prstGeom prst="rect">
            <a:avLst/>
          </a:prstGeom>
        </p:spPr>
      </p:pic>
    </p:spTree>
    <p:extLst>
      <p:ext uri="{BB962C8B-B14F-4D97-AF65-F5344CB8AC3E}">
        <p14:creationId xmlns:p14="http://schemas.microsoft.com/office/powerpoint/2010/main" val="33886556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noChangeAspect="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noChangeAspect="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noChangeAspect="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noChangeAspect="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6" name="Footer Placeholder 5"/>
          <p:cNvSpPr>
            <a:spLocks noGrp="1"/>
          </p:cNvSpPr>
          <p:nvPr>
            <p:ph type="ftr" sz="quarter" idx="37"/>
          </p:nvPr>
        </p:nvSpPr>
        <p:spPr/>
        <p:txBody>
          <a:bodyPr/>
          <a:lstStyle/>
          <a:p>
            <a:r>
              <a:rPr lang="en-US"/>
              <a:t>© 2018 Capgemini. All rights reserved.</a:t>
            </a:r>
            <a:endParaRPr lang="en-US" dirty="0"/>
          </a:p>
        </p:txBody>
      </p:sp>
      <p:sp>
        <p:nvSpPr>
          <p:cNvPr id="7" name="Slide Number Placeholder 6"/>
          <p:cNvSpPr>
            <a:spLocks noGrp="1"/>
          </p:cNvSpPr>
          <p:nvPr>
            <p:ph type="sldNum" sz="quarter" idx="38"/>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7973977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38EB8B05-1295-4FBE-8D2F-3BFEB534AE51}"/>
              </a:ext>
            </a:extLst>
          </p:cNvPr>
          <p:cNvSpPr>
            <a:spLocks noGrp="1"/>
          </p:cNvSpPr>
          <p:nvPr>
            <p:ph type="body" sz="quarter" idx="29"/>
          </p:nvPr>
        </p:nvSpPr>
        <p:spPr>
          <a:xfrm>
            <a:off x="6638114" y="662159"/>
            <a:ext cx="4883669" cy="412363"/>
          </a:xfrm>
          <a:prstGeom prst="rect">
            <a:avLst/>
          </a:prstGeom>
          <a:noFill/>
        </p:spPr>
        <p:txBody>
          <a:bodyPr anchor="ctr">
            <a:noAutofit/>
          </a:bodyPr>
          <a:lstStyle>
            <a:lvl1pPr algn="l">
              <a:lnSpc>
                <a:spcPts val="3000"/>
              </a:lnSpc>
              <a:defRPr sz="2000" b="0">
                <a:solidFill>
                  <a:srgbClr val="12ABDB"/>
                </a:solidFill>
              </a:defRPr>
            </a:lvl1pPr>
            <a:lvl2pPr>
              <a:defRPr sz="1400"/>
            </a:lvl2pPr>
            <a:lvl3pPr>
              <a:defRPr sz="1200"/>
            </a:lvl3pPr>
            <a:lvl4pPr>
              <a:defRPr sz="1100"/>
            </a:lvl4pPr>
            <a:lvl5pPr>
              <a:defRPr sz="1100"/>
            </a:lvl5pPr>
          </a:lstStyle>
          <a:p>
            <a:pPr lvl="0"/>
            <a:r>
              <a:rPr lang="en-US"/>
              <a:t>Edit Master text styles</a:t>
            </a:r>
          </a:p>
        </p:txBody>
      </p:sp>
      <p:sp>
        <p:nvSpPr>
          <p:cNvPr id="16" name="Text Placeholder 4">
            <a:extLst>
              <a:ext uri="{FF2B5EF4-FFF2-40B4-BE49-F238E27FC236}">
                <a16:creationId xmlns:a16="http://schemas.microsoft.com/office/drawing/2014/main" id="{89F369BB-997D-4351-8E94-506F593BC826}"/>
              </a:ext>
            </a:extLst>
          </p:cNvPr>
          <p:cNvSpPr>
            <a:spLocks noGrp="1"/>
          </p:cNvSpPr>
          <p:nvPr>
            <p:ph type="body" sz="quarter" idx="30"/>
          </p:nvPr>
        </p:nvSpPr>
        <p:spPr>
          <a:xfrm>
            <a:off x="6638114" y="4221110"/>
            <a:ext cx="4883669" cy="412363"/>
          </a:xfrm>
          <a:prstGeom prst="rect">
            <a:avLst/>
          </a:prstGeom>
          <a:noFill/>
        </p:spPr>
        <p:txBody>
          <a:bodyPr anchor="ctr">
            <a:noAutofit/>
          </a:bodyPr>
          <a:lstStyle>
            <a:lvl1pPr algn="l">
              <a:lnSpc>
                <a:spcPts val="3000"/>
              </a:lnSpc>
              <a:defRPr sz="2000" b="0">
                <a:solidFill>
                  <a:srgbClr val="12ABDB"/>
                </a:solidFill>
              </a:defRPr>
            </a:lvl1pPr>
            <a:lvl2pPr>
              <a:defRPr sz="1400"/>
            </a:lvl2pPr>
            <a:lvl3pPr>
              <a:defRPr sz="1200"/>
            </a:lvl3pPr>
            <a:lvl4pPr>
              <a:defRPr sz="1100"/>
            </a:lvl4pPr>
            <a:lvl5pPr>
              <a:defRPr sz="1100"/>
            </a:lvl5pPr>
          </a:lstStyle>
          <a:p>
            <a:pPr lvl="0"/>
            <a:r>
              <a:rPr lang="en-US"/>
              <a:t>Edit Master text styles</a:t>
            </a:r>
          </a:p>
        </p:txBody>
      </p:sp>
      <p:sp>
        <p:nvSpPr>
          <p:cNvPr id="17" name="Text Placeholder 7">
            <a:extLst>
              <a:ext uri="{FF2B5EF4-FFF2-40B4-BE49-F238E27FC236}">
                <a16:creationId xmlns:a16="http://schemas.microsoft.com/office/drawing/2014/main" id="{1DC896E0-16D3-438F-B293-ED80E1183A74}"/>
              </a:ext>
            </a:extLst>
          </p:cNvPr>
          <p:cNvSpPr>
            <a:spLocks noGrp="1"/>
          </p:cNvSpPr>
          <p:nvPr>
            <p:ph type="body" sz="quarter" idx="31"/>
          </p:nvPr>
        </p:nvSpPr>
        <p:spPr>
          <a:xfrm>
            <a:off x="6638113" y="4810699"/>
            <a:ext cx="4883670" cy="1717101"/>
          </a:xfrm>
          <a:prstGeom prst="rect">
            <a:avLst/>
          </a:prstGeom>
        </p:spPr>
        <p:txBody>
          <a:bodyPr>
            <a:noAutofit/>
          </a:bodyPr>
          <a:lstStyle>
            <a:lvl1pPr>
              <a:lnSpc>
                <a:spcPts val="1600"/>
              </a:lnSpc>
              <a:defRPr sz="1400"/>
            </a:lvl1pPr>
            <a:lvl2pPr marL="173038" indent="-168275">
              <a:lnSpc>
                <a:spcPts val="1400"/>
              </a:lnSpc>
              <a:defRPr sz="1200"/>
            </a:lvl2pPr>
            <a:lvl3pPr marL="347663" indent="-174625">
              <a:lnSpc>
                <a:spcPts val="1200"/>
              </a:lnSpc>
              <a:defRPr sz="1100"/>
            </a:lvl3pPr>
            <a:lvl4pPr marL="404813" indent="-115888">
              <a:lnSpc>
                <a:spcPts val="1100"/>
              </a:lnSpc>
              <a:defRPr sz="1000"/>
            </a:lvl4pPr>
            <a:lvl5pPr>
              <a:lnSpc>
                <a:spcPct val="100000"/>
              </a:lnSpc>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ext Placeholder 7">
            <a:extLst>
              <a:ext uri="{FF2B5EF4-FFF2-40B4-BE49-F238E27FC236}">
                <a16:creationId xmlns:a16="http://schemas.microsoft.com/office/drawing/2014/main" id="{766AF42E-C565-4CFD-A0C6-69ADC5ED724D}"/>
              </a:ext>
            </a:extLst>
          </p:cNvPr>
          <p:cNvSpPr>
            <a:spLocks noGrp="1"/>
          </p:cNvSpPr>
          <p:nvPr>
            <p:ph type="body" sz="quarter" idx="32"/>
          </p:nvPr>
        </p:nvSpPr>
        <p:spPr>
          <a:xfrm>
            <a:off x="6638113"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19" name="Text Placeholder 7">
            <a:extLst>
              <a:ext uri="{FF2B5EF4-FFF2-40B4-BE49-F238E27FC236}">
                <a16:creationId xmlns:a16="http://schemas.microsoft.com/office/drawing/2014/main" id="{FEEE7B4B-7781-4178-8912-CB53DC7910B1}"/>
              </a:ext>
            </a:extLst>
          </p:cNvPr>
          <p:cNvSpPr>
            <a:spLocks noGrp="1"/>
          </p:cNvSpPr>
          <p:nvPr>
            <p:ph type="body" sz="quarter" idx="33"/>
          </p:nvPr>
        </p:nvSpPr>
        <p:spPr>
          <a:xfrm>
            <a:off x="9473096"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20" name="Text Placeholder 7">
            <a:extLst>
              <a:ext uri="{FF2B5EF4-FFF2-40B4-BE49-F238E27FC236}">
                <a16:creationId xmlns:a16="http://schemas.microsoft.com/office/drawing/2014/main" id="{65D71B9F-4F61-41D4-A7CC-FD63E71DC5A6}"/>
              </a:ext>
            </a:extLst>
          </p:cNvPr>
          <p:cNvSpPr>
            <a:spLocks noGrp="1"/>
          </p:cNvSpPr>
          <p:nvPr>
            <p:ph type="body" sz="quarter" idx="34"/>
          </p:nvPr>
        </p:nvSpPr>
        <p:spPr>
          <a:xfrm>
            <a:off x="6638113"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21" name="Text Placeholder 7">
            <a:extLst>
              <a:ext uri="{FF2B5EF4-FFF2-40B4-BE49-F238E27FC236}">
                <a16:creationId xmlns:a16="http://schemas.microsoft.com/office/drawing/2014/main" id="{1BD170B4-C089-4F45-8016-02293706DE36}"/>
              </a:ext>
            </a:extLst>
          </p:cNvPr>
          <p:cNvSpPr>
            <a:spLocks noGrp="1"/>
          </p:cNvSpPr>
          <p:nvPr>
            <p:ph type="body" sz="quarter" idx="35"/>
          </p:nvPr>
        </p:nvSpPr>
        <p:spPr>
          <a:xfrm>
            <a:off x="9473096"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22" name="Freeform: Shape 21">
            <a:extLst>
              <a:ext uri="{FF2B5EF4-FFF2-40B4-BE49-F238E27FC236}">
                <a16:creationId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5" name="Text Placeholder 7">
            <a:extLst>
              <a:ext uri="{FF2B5EF4-FFF2-40B4-BE49-F238E27FC236}">
                <a16:creationId xmlns:a16="http://schemas.microsoft.com/office/drawing/2014/main" id="{BBB56F29-6918-4BD4-9377-61503A926466}"/>
              </a:ext>
            </a:extLst>
          </p:cNvPr>
          <p:cNvSpPr>
            <a:spLocks noGrp="1"/>
          </p:cNvSpPr>
          <p:nvPr>
            <p:ph type="body" sz="quarter" idx="36"/>
          </p:nvPr>
        </p:nvSpPr>
        <p:spPr>
          <a:xfrm>
            <a:off x="412692" y="4869077"/>
            <a:ext cx="3344087" cy="1088820"/>
          </a:xfrm>
          <a:prstGeom prst="rect">
            <a:avLst/>
          </a:prstGeom>
        </p:spPr>
        <p:txBody>
          <a:bodyPr anchor="b">
            <a:noAutofit/>
          </a:bodyPr>
          <a:lstStyle>
            <a:lvl1pPr>
              <a:lnSpc>
                <a:spcPts val="1600"/>
              </a:lnSpc>
              <a:spcAft>
                <a:spcPts val="0"/>
              </a:spcAft>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6" name="Footer Placeholder 5"/>
          <p:cNvSpPr>
            <a:spLocks noGrp="1"/>
          </p:cNvSpPr>
          <p:nvPr>
            <p:ph type="ftr" sz="quarter" idx="38"/>
          </p:nvPr>
        </p:nvSpPr>
        <p:spPr/>
        <p:txBody>
          <a:bodyPr/>
          <a:lstStyle/>
          <a:p>
            <a:r>
              <a:rPr lang="en-US"/>
              <a:t>© 2018 Capgemini. All rights reserved.</a:t>
            </a:r>
            <a:endParaRPr lang="en-US" dirty="0"/>
          </a:p>
        </p:txBody>
      </p:sp>
      <p:sp>
        <p:nvSpPr>
          <p:cNvPr id="7" name="Slide Number Placeholder 6"/>
          <p:cNvSpPr>
            <a:spLocks noGrp="1"/>
          </p:cNvSpPr>
          <p:nvPr>
            <p:ph type="sldNum" sz="quarter" idx="39"/>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7069842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3142926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5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1" y="1"/>
            <a:ext cx="6728158" cy="6238418"/>
          </a:xfrm>
          <a:custGeom>
            <a:avLst/>
            <a:gdLst>
              <a:gd name="T0" fmla="*/ 1 w 2122"/>
              <a:gd name="T1" fmla="*/ 0 h 1967"/>
              <a:gd name="T2" fmla="*/ 1662 w 2122"/>
              <a:gd name="T3" fmla="*/ 0 h 1967"/>
              <a:gd name="T4" fmla="*/ 1669 w 2122"/>
              <a:gd name="T5" fmla="*/ 9 h 1967"/>
              <a:gd name="T6" fmla="*/ 1815 w 2122"/>
              <a:gd name="T7" fmla="*/ 158 h 1967"/>
              <a:gd name="T8" fmla="*/ 2031 w 2122"/>
              <a:gd name="T9" fmla="*/ 451 h 1967"/>
              <a:gd name="T10" fmla="*/ 2116 w 2122"/>
              <a:gd name="T11" fmla="*/ 718 h 1967"/>
              <a:gd name="T12" fmla="*/ 2073 w 2122"/>
              <a:gd name="T13" fmla="*/ 955 h 1967"/>
              <a:gd name="T14" fmla="*/ 1898 w 2122"/>
              <a:gd name="T15" fmla="*/ 1179 h 1967"/>
              <a:gd name="T16" fmla="*/ 1659 w 2122"/>
              <a:gd name="T17" fmla="*/ 1351 h 1967"/>
              <a:gd name="T18" fmla="*/ 1314 w 2122"/>
              <a:gd name="T19" fmla="*/ 1534 h 1967"/>
              <a:gd name="T20" fmla="*/ 1001 w 2122"/>
              <a:gd name="T21" fmla="*/ 1698 h 1967"/>
              <a:gd name="T22" fmla="*/ 833 w 2122"/>
              <a:gd name="T23" fmla="*/ 1819 h 1967"/>
              <a:gd name="T24" fmla="*/ 761 w 2122"/>
              <a:gd name="T25" fmla="*/ 1934 h 1967"/>
              <a:gd name="T26" fmla="*/ 752 w 2122"/>
              <a:gd name="T27" fmla="*/ 1942 h 1967"/>
              <a:gd name="T28" fmla="*/ 582 w 2122"/>
              <a:gd name="T29" fmla="*/ 1963 h 1967"/>
              <a:gd name="T30" fmla="*/ 409 w 2122"/>
              <a:gd name="T31" fmla="*/ 1910 h 1967"/>
              <a:gd name="T32" fmla="*/ 243 w 2122"/>
              <a:gd name="T33" fmla="*/ 1757 h 1967"/>
              <a:gd name="T34" fmla="*/ 98 w 2122"/>
              <a:gd name="T35" fmla="*/ 1476 h 1967"/>
              <a:gd name="T36" fmla="*/ 13 w 2122"/>
              <a:gd name="T37" fmla="*/ 1161 h 1967"/>
              <a:gd name="T38" fmla="*/ 1 w 2122"/>
              <a:gd name="T39" fmla="*/ 1063 h 1967"/>
              <a:gd name="T40" fmla="*/ 1 w 2122"/>
              <a:gd name="T41" fmla="*/ 16 h 1967"/>
              <a:gd name="T42" fmla="*/ 1 w 2122"/>
              <a:gd name="T43"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22" h="1967">
                <a:moveTo>
                  <a:pt x="1" y="0"/>
                </a:moveTo>
                <a:cubicBezTo>
                  <a:pt x="555" y="0"/>
                  <a:pt x="1108" y="0"/>
                  <a:pt x="1662" y="0"/>
                </a:cubicBezTo>
                <a:cubicBezTo>
                  <a:pt x="1664" y="3"/>
                  <a:pt x="1666" y="6"/>
                  <a:pt x="1669" y="9"/>
                </a:cubicBezTo>
                <a:cubicBezTo>
                  <a:pt x="1718" y="59"/>
                  <a:pt x="1768" y="107"/>
                  <a:pt x="1815" y="158"/>
                </a:cubicBezTo>
                <a:cubicBezTo>
                  <a:pt x="1898" y="248"/>
                  <a:pt x="1973" y="344"/>
                  <a:pt x="2031" y="451"/>
                </a:cubicBezTo>
                <a:cubicBezTo>
                  <a:pt x="2076" y="535"/>
                  <a:pt x="2108" y="623"/>
                  <a:pt x="2116" y="718"/>
                </a:cubicBezTo>
                <a:cubicBezTo>
                  <a:pt x="2122" y="800"/>
                  <a:pt x="2108" y="880"/>
                  <a:pt x="2073" y="955"/>
                </a:cubicBezTo>
                <a:cubicBezTo>
                  <a:pt x="2032" y="1043"/>
                  <a:pt x="1970" y="1115"/>
                  <a:pt x="1898" y="1179"/>
                </a:cubicBezTo>
                <a:cubicBezTo>
                  <a:pt x="1825" y="1245"/>
                  <a:pt x="1743" y="1300"/>
                  <a:pt x="1659" y="1351"/>
                </a:cubicBezTo>
                <a:cubicBezTo>
                  <a:pt x="1547" y="1418"/>
                  <a:pt x="1431" y="1476"/>
                  <a:pt x="1314" y="1534"/>
                </a:cubicBezTo>
                <a:cubicBezTo>
                  <a:pt x="1209" y="1587"/>
                  <a:pt x="1102" y="1638"/>
                  <a:pt x="1001" y="1698"/>
                </a:cubicBezTo>
                <a:cubicBezTo>
                  <a:pt x="941" y="1733"/>
                  <a:pt x="883" y="1770"/>
                  <a:pt x="833" y="1819"/>
                </a:cubicBezTo>
                <a:cubicBezTo>
                  <a:pt x="800" y="1852"/>
                  <a:pt x="773" y="1888"/>
                  <a:pt x="761" y="1934"/>
                </a:cubicBezTo>
                <a:cubicBezTo>
                  <a:pt x="761" y="1937"/>
                  <a:pt x="755" y="1941"/>
                  <a:pt x="752" y="1942"/>
                </a:cubicBezTo>
                <a:cubicBezTo>
                  <a:pt x="696" y="1958"/>
                  <a:pt x="640" y="1967"/>
                  <a:pt x="582" y="1963"/>
                </a:cubicBezTo>
                <a:cubicBezTo>
                  <a:pt x="520" y="1958"/>
                  <a:pt x="463" y="1941"/>
                  <a:pt x="409" y="1910"/>
                </a:cubicBezTo>
                <a:cubicBezTo>
                  <a:pt x="342" y="1872"/>
                  <a:pt x="289" y="1818"/>
                  <a:pt x="243" y="1757"/>
                </a:cubicBezTo>
                <a:cubicBezTo>
                  <a:pt x="180" y="1671"/>
                  <a:pt x="134" y="1575"/>
                  <a:pt x="98" y="1476"/>
                </a:cubicBezTo>
                <a:cubicBezTo>
                  <a:pt x="60" y="1373"/>
                  <a:pt x="33" y="1268"/>
                  <a:pt x="13" y="1161"/>
                </a:cubicBezTo>
                <a:cubicBezTo>
                  <a:pt x="8" y="1128"/>
                  <a:pt x="1" y="1096"/>
                  <a:pt x="1" y="1063"/>
                </a:cubicBezTo>
                <a:cubicBezTo>
                  <a:pt x="0" y="714"/>
                  <a:pt x="1" y="365"/>
                  <a:pt x="1" y="16"/>
                </a:cubicBezTo>
                <a:cubicBezTo>
                  <a:pt x="1" y="11"/>
                  <a:pt x="1" y="6"/>
                  <a:pt x="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ooter Placeholder 11"/>
          <p:cNvSpPr>
            <a:spLocks noGrp="1"/>
          </p:cNvSpPr>
          <p:nvPr>
            <p:ph type="ftr" sz="quarter" idx="43"/>
          </p:nvPr>
        </p:nvSpPr>
        <p:spPr/>
        <p:txBody>
          <a:bodyPr/>
          <a:lstStyle/>
          <a:p>
            <a:r>
              <a:rPr lang="en-US"/>
              <a:t>© 2018 Capgemini. All rights reserved.</a:t>
            </a:r>
            <a:endParaRPr lang="en-US" dirty="0"/>
          </a:p>
        </p:txBody>
      </p:sp>
      <p:sp>
        <p:nvSpPr>
          <p:cNvPr id="13" name="Slide Number Placeholder 12"/>
          <p:cNvSpPr>
            <a:spLocks noGrp="1"/>
          </p:cNvSpPr>
          <p:nvPr>
            <p:ph type="sldNum" sz="quarter" idx="44"/>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606356751"/>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14581398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5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Freeform 5"/>
          <p:cNvSpPr>
            <a:spLocks/>
          </p:cNvSpPr>
          <p:nvPr userDrawn="1"/>
        </p:nvSpPr>
        <p:spPr bwMode="auto">
          <a:xfrm>
            <a:off x="10543422" y="1"/>
            <a:ext cx="1648578" cy="5085230"/>
          </a:xfrm>
          <a:custGeom>
            <a:avLst/>
            <a:gdLst>
              <a:gd name="T0" fmla="*/ 91 w 548"/>
              <a:gd name="T1" fmla="*/ 0 h 1694"/>
              <a:gd name="T2" fmla="*/ 548 w 548"/>
              <a:gd name="T3" fmla="*/ 0 h 1694"/>
              <a:gd name="T4" fmla="*/ 548 w 548"/>
              <a:gd name="T5" fmla="*/ 1694 h 1694"/>
              <a:gd name="T6" fmla="*/ 489 w 548"/>
              <a:gd name="T7" fmla="*/ 1661 h 1694"/>
              <a:gd name="T8" fmla="*/ 233 w 548"/>
              <a:gd name="T9" fmla="*/ 1367 h 1694"/>
              <a:gd name="T10" fmla="*/ 129 w 548"/>
              <a:gd name="T11" fmla="*/ 1033 h 1694"/>
              <a:gd name="T12" fmla="*/ 83 w 548"/>
              <a:gd name="T13" fmla="*/ 629 h 1694"/>
              <a:gd name="T14" fmla="*/ 54 w 548"/>
              <a:gd name="T15" fmla="*/ 304 h 1694"/>
              <a:gd name="T16" fmla="*/ 2 w 548"/>
              <a:gd name="T17" fmla="*/ 84 h 1694"/>
              <a:gd name="T18" fmla="*/ 6 w 548"/>
              <a:gd name="T19" fmla="*/ 73 h 1694"/>
              <a:gd name="T20" fmla="*/ 83 w 548"/>
              <a:gd name="T21" fmla="*/ 8 h 1694"/>
              <a:gd name="T22" fmla="*/ 91 w 548"/>
              <a:gd name="T23" fmla="*/ 0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8" h="1694">
                <a:moveTo>
                  <a:pt x="91" y="0"/>
                </a:moveTo>
                <a:cubicBezTo>
                  <a:pt x="243" y="0"/>
                  <a:pt x="395" y="0"/>
                  <a:pt x="548" y="0"/>
                </a:cubicBezTo>
                <a:cubicBezTo>
                  <a:pt x="548" y="564"/>
                  <a:pt x="548" y="1129"/>
                  <a:pt x="548" y="1694"/>
                </a:cubicBezTo>
                <a:cubicBezTo>
                  <a:pt x="528" y="1683"/>
                  <a:pt x="508" y="1673"/>
                  <a:pt x="489" y="1661"/>
                </a:cubicBezTo>
                <a:cubicBezTo>
                  <a:pt x="375" y="1588"/>
                  <a:pt x="292" y="1488"/>
                  <a:pt x="233" y="1367"/>
                </a:cubicBezTo>
                <a:cubicBezTo>
                  <a:pt x="181" y="1261"/>
                  <a:pt x="151" y="1149"/>
                  <a:pt x="129" y="1033"/>
                </a:cubicBezTo>
                <a:cubicBezTo>
                  <a:pt x="105" y="900"/>
                  <a:pt x="94" y="765"/>
                  <a:pt x="83" y="629"/>
                </a:cubicBezTo>
                <a:cubicBezTo>
                  <a:pt x="75" y="521"/>
                  <a:pt x="66" y="413"/>
                  <a:pt x="54" y="304"/>
                </a:cubicBezTo>
                <a:cubicBezTo>
                  <a:pt x="46" y="229"/>
                  <a:pt x="31" y="155"/>
                  <a:pt x="2" y="84"/>
                </a:cubicBezTo>
                <a:cubicBezTo>
                  <a:pt x="0" y="78"/>
                  <a:pt x="2" y="76"/>
                  <a:pt x="6" y="73"/>
                </a:cubicBezTo>
                <a:cubicBezTo>
                  <a:pt x="32" y="51"/>
                  <a:pt x="58" y="30"/>
                  <a:pt x="83" y="8"/>
                </a:cubicBezTo>
                <a:cubicBezTo>
                  <a:pt x="86" y="6"/>
                  <a:pt x="88" y="3"/>
                  <a:pt x="9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11" name="Title 10"/>
          <p:cNvSpPr>
            <a:spLocks noGrp="1"/>
          </p:cNvSpPr>
          <p:nvPr>
            <p:ph type="title"/>
          </p:nvPr>
        </p:nvSpPr>
        <p:spPr/>
        <p:txBody>
          <a:bodyPr/>
          <a:lstStyle/>
          <a:p>
            <a:r>
              <a:rPr lang="en-US"/>
              <a:t>Click to edit Master title style</a:t>
            </a:r>
            <a:endParaRPr lang="de-DE"/>
          </a:p>
        </p:txBody>
      </p:sp>
      <p:sp>
        <p:nvSpPr>
          <p:cNvPr id="13" name="Footer Placeholder 12"/>
          <p:cNvSpPr>
            <a:spLocks noGrp="1"/>
          </p:cNvSpPr>
          <p:nvPr>
            <p:ph type="ftr" sz="quarter" idx="11"/>
          </p:nvPr>
        </p:nvSpPr>
        <p:spPr/>
        <p:txBody>
          <a:bodyPr/>
          <a:lstStyle/>
          <a:p>
            <a:r>
              <a:rPr lang="en-US"/>
              <a:t>© 2018 Capgemini. All rights reserved.</a:t>
            </a:r>
            <a:endParaRPr lang="en-US" dirty="0"/>
          </a:p>
        </p:txBody>
      </p:sp>
      <p:sp>
        <p:nvSpPr>
          <p:cNvPr id="16" name="Slide Number Placeholder 15"/>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Text1 (fixe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D0D1E5A-3176-4CB4-975A-4DC18D2902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16200000">
            <a:off x="5413032" y="79029"/>
            <a:ext cx="6857997" cy="6699938"/>
          </a:xfrm>
          <a:prstGeom prst="rect">
            <a:avLst/>
          </a:prstGeom>
        </p:spPr>
      </p:pic>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6688365" y="4308293"/>
            <a:ext cx="3484336" cy="1721321"/>
          </a:xfrm>
          <a:prstGeom prst="rect">
            <a:avLst/>
          </a:prstGeom>
        </p:spPr>
        <p:txBody>
          <a:bodyPr vert="horz" lIns="0" tIns="0" rIns="0" bIns="45720" rtlCol="0" anchor="b">
            <a:noAutofit/>
          </a:bodyPr>
          <a:lstStyle>
            <a:lvl1pPr>
              <a:lnSpc>
                <a:spcPts val="3000"/>
              </a:lnSpc>
              <a:defRPr sz="2600">
                <a:solidFill>
                  <a:srgbClr val="2C004B"/>
                </a:solidFill>
              </a:defRPr>
            </a:lvl1pPr>
          </a:lstStyle>
          <a:p>
            <a:r>
              <a:rPr lang="en-US" dirty="0"/>
              <a:t>Click to add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5085184"/>
            <a:ext cx="4123375" cy="944430"/>
          </a:xfrm>
          <a:prstGeom prst="rect">
            <a:avLst/>
          </a:prstGeom>
        </p:spPr>
        <p:txBody>
          <a:bodyPr anchor="b">
            <a:noAutofit/>
          </a:bodyPr>
          <a:lstStyle>
            <a:lvl1pPr>
              <a:lnSpc>
                <a:spcPts val="2200"/>
              </a:lnSpc>
              <a:spcAft>
                <a:spcPts val="0"/>
              </a:spcAf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pic>
        <p:nvPicPr>
          <p:cNvPr id="6"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cxnSp>
        <p:nvCxnSpPr>
          <p:cNvPr id="1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34"/>
          </p:nvPr>
        </p:nvSpPr>
        <p:spPr/>
        <p:txBody>
          <a:bodyPr/>
          <a:lstStyle>
            <a:lvl1pPr>
              <a:defRPr>
                <a:solidFill>
                  <a:schemeClr val="bg1"/>
                </a:solidFill>
              </a:defRPr>
            </a:lvl1pPr>
          </a:lstStyle>
          <a:p>
            <a:r>
              <a:rPr lang="en-US"/>
              <a:t>© 2018 Capgemini. All rights reserved.</a:t>
            </a:r>
            <a:endParaRPr lang="en-US" dirty="0"/>
          </a:p>
        </p:txBody>
      </p:sp>
      <p:sp>
        <p:nvSpPr>
          <p:cNvPr id="10" name="Slide Number Placeholder 9"/>
          <p:cNvSpPr>
            <a:spLocks noGrp="1"/>
          </p:cNvSpPr>
          <p:nvPr>
            <p:ph type="sldNum" sz="quarter" idx="35"/>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4490796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Text_2">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userDrawn="1">
            <p:custDataLst>
              <p:tags r:id="rId2"/>
            </p:custDataLst>
            <p:extLst>
              <p:ext uri="{D42A27DB-BD31-4B8C-83A1-F6EECF244321}">
                <p14:modId xmlns:p14="http://schemas.microsoft.com/office/powerpoint/2010/main" val="18511442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0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Freeform 5"/>
          <p:cNvSpPr>
            <a:spLocks/>
          </p:cNvSpPr>
          <p:nvPr userDrawn="1"/>
        </p:nvSpPr>
        <p:spPr bwMode="auto">
          <a:xfrm>
            <a:off x="0" y="0"/>
            <a:ext cx="5452303" cy="6384585"/>
          </a:xfrm>
          <a:custGeom>
            <a:avLst/>
            <a:gdLst>
              <a:gd name="T0" fmla="*/ 0 w 1745"/>
              <a:gd name="T1" fmla="*/ 1807 h 2044"/>
              <a:gd name="T2" fmla="*/ 0 w 1745"/>
              <a:gd name="T3" fmla="*/ 0 h 2044"/>
              <a:gd name="T4" fmla="*/ 1742 w 1745"/>
              <a:gd name="T5" fmla="*/ 0 h 2044"/>
              <a:gd name="T6" fmla="*/ 1742 w 1745"/>
              <a:gd name="T7" fmla="*/ 10 h 2044"/>
              <a:gd name="T8" fmla="*/ 1735 w 1745"/>
              <a:gd name="T9" fmla="*/ 160 h 2044"/>
              <a:gd name="T10" fmla="*/ 1654 w 1745"/>
              <a:gd name="T11" fmla="*/ 439 h 2044"/>
              <a:gd name="T12" fmla="*/ 1452 w 1745"/>
              <a:gd name="T13" fmla="*/ 821 h 2044"/>
              <a:gd name="T14" fmla="*/ 1197 w 1745"/>
              <a:gd name="T15" fmla="*/ 1214 h 2044"/>
              <a:gd name="T16" fmla="*/ 1019 w 1745"/>
              <a:gd name="T17" fmla="*/ 1509 h 2044"/>
              <a:gd name="T18" fmla="*/ 946 w 1745"/>
              <a:gd name="T19" fmla="*/ 1692 h 2044"/>
              <a:gd name="T20" fmla="*/ 945 w 1745"/>
              <a:gd name="T21" fmla="*/ 1848 h 2044"/>
              <a:gd name="T22" fmla="*/ 941 w 1745"/>
              <a:gd name="T23" fmla="*/ 1857 h 2044"/>
              <a:gd name="T24" fmla="*/ 873 w 1745"/>
              <a:gd name="T25" fmla="*/ 1920 h 2044"/>
              <a:gd name="T26" fmla="*/ 522 w 1745"/>
              <a:gd name="T27" fmla="*/ 2037 h 2044"/>
              <a:gd name="T28" fmla="*/ 267 w 1745"/>
              <a:gd name="T29" fmla="*/ 1971 h 2044"/>
              <a:gd name="T30" fmla="*/ 12 w 1745"/>
              <a:gd name="T31" fmla="*/ 1814 h 2044"/>
              <a:gd name="T32" fmla="*/ 0 w 1745"/>
              <a:gd name="T33" fmla="*/ 1807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5" h="2044">
                <a:moveTo>
                  <a:pt x="0" y="1807"/>
                </a:moveTo>
                <a:cubicBezTo>
                  <a:pt x="0" y="1205"/>
                  <a:pt x="0" y="602"/>
                  <a:pt x="0" y="0"/>
                </a:cubicBezTo>
                <a:cubicBezTo>
                  <a:pt x="580" y="0"/>
                  <a:pt x="1161" y="0"/>
                  <a:pt x="1742" y="0"/>
                </a:cubicBezTo>
                <a:cubicBezTo>
                  <a:pt x="1742" y="3"/>
                  <a:pt x="1741" y="7"/>
                  <a:pt x="1742" y="10"/>
                </a:cubicBezTo>
                <a:cubicBezTo>
                  <a:pt x="1745" y="60"/>
                  <a:pt x="1742" y="110"/>
                  <a:pt x="1735" y="160"/>
                </a:cubicBezTo>
                <a:cubicBezTo>
                  <a:pt x="1721" y="257"/>
                  <a:pt x="1691" y="349"/>
                  <a:pt x="1654" y="439"/>
                </a:cubicBezTo>
                <a:cubicBezTo>
                  <a:pt x="1599" y="573"/>
                  <a:pt x="1529" y="699"/>
                  <a:pt x="1452" y="821"/>
                </a:cubicBezTo>
                <a:cubicBezTo>
                  <a:pt x="1369" y="953"/>
                  <a:pt x="1282" y="1083"/>
                  <a:pt x="1197" y="1214"/>
                </a:cubicBezTo>
                <a:cubicBezTo>
                  <a:pt x="1134" y="1311"/>
                  <a:pt x="1072" y="1407"/>
                  <a:pt x="1019" y="1509"/>
                </a:cubicBezTo>
                <a:cubicBezTo>
                  <a:pt x="989" y="1568"/>
                  <a:pt x="962" y="1628"/>
                  <a:pt x="946" y="1692"/>
                </a:cubicBezTo>
                <a:cubicBezTo>
                  <a:pt x="933" y="1744"/>
                  <a:pt x="929" y="1796"/>
                  <a:pt x="945" y="1848"/>
                </a:cubicBezTo>
                <a:cubicBezTo>
                  <a:pt x="945" y="1850"/>
                  <a:pt x="943" y="1855"/>
                  <a:pt x="941" y="1857"/>
                </a:cubicBezTo>
                <a:cubicBezTo>
                  <a:pt x="919" y="1878"/>
                  <a:pt x="897" y="1901"/>
                  <a:pt x="873" y="1920"/>
                </a:cubicBezTo>
                <a:cubicBezTo>
                  <a:pt x="771" y="2003"/>
                  <a:pt x="654" y="2044"/>
                  <a:pt x="522" y="2037"/>
                </a:cubicBezTo>
                <a:cubicBezTo>
                  <a:pt x="432" y="2032"/>
                  <a:pt x="348" y="2007"/>
                  <a:pt x="267" y="1971"/>
                </a:cubicBezTo>
                <a:cubicBezTo>
                  <a:pt x="175" y="1929"/>
                  <a:pt x="92" y="1875"/>
                  <a:pt x="12" y="1814"/>
                </a:cubicBezTo>
                <a:cubicBezTo>
                  <a:pt x="8" y="1811"/>
                  <a:pt x="4" y="1809"/>
                  <a:pt x="0" y="180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15" name="Picture Placeholder 14">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1999" cy="6857998"/>
          </a:xfrm>
          <a:custGeom>
            <a:avLst/>
            <a:gdLst>
              <a:gd name="connsiteX0" fmla="*/ 0 w 12191999"/>
              <a:gd name="connsiteY0" fmla="*/ 0 h 6857998"/>
              <a:gd name="connsiteX1" fmla="*/ 12191999 w 12191999"/>
              <a:gd name="connsiteY1" fmla="*/ 0 h 6857998"/>
              <a:gd name="connsiteX2" fmla="*/ 12191999 w 12191999"/>
              <a:gd name="connsiteY2" fmla="*/ 6857998 h 6857998"/>
              <a:gd name="connsiteX3" fmla="*/ 0 w 12191999"/>
              <a:gd name="connsiteY3" fmla="*/ 6857998 h 6857998"/>
              <a:gd name="connsiteX4" fmla="*/ 0 w 12191999"/>
              <a:gd name="connsiteY4" fmla="*/ 5644299 h 6857998"/>
              <a:gd name="connsiteX5" fmla="*/ 37495 w 12191999"/>
              <a:gd name="connsiteY5" fmla="*/ 5666164 h 6857998"/>
              <a:gd name="connsiteX6" fmla="*/ 834250 w 12191999"/>
              <a:gd name="connsiteY6" fmla="*/ 6156565 h 6857998"/>
              <a:gd name="connsiteX7" fmla="*/ 1631004 w 12191999"/>
              <a:gd name="connsiteY7" fmla="*/ 6362721 h 6857998"/>
              <a:gd name="connsiteX8" fmla="*/ 2727714 w 12191999"/>
              <a:gd name="connsiteY8" fmla="*/ 5997263 h 6857998"/>
              <a:gd name="connsiteX9" fmla="*/ 2940182 w 12191999"/>
              <a:gd name="connsiteY9" fmla="*/ 5800478 h 6857998"/>
              <a:gd name="connsiteX10" fmla="*/ 2952680 w 12191999"/>
              <a:gd name="connsiteY10" fmla="*/ 5772366 h 6857998"/>
              <a:gd name="connsiteX11" fmla="*/ 2955805 w 12191999"/>
              <a:gd name="connsiteY11" fmla="*/ 5285088 h 6857998"/>
              <a:gd name="connsiteX12" fmla="*/ 3183895 w 12191999"/>
              <a:gd name="connsiteY12" fmla="*/ 4713474 h 6857998"/>
              <a:gd name="connsiteX13" fmla="*/ 3740061 w 12191999"/>
              <a:gd name="connsiteY13" fmla="*/ 3792020 h 6857998"/>
              <a:gd name="connsiteX14" fmla="*/ 4536816 w 12191999"/>
              <a:gd name="connsiteY14" fmla="*/ 2564455 h 6857998"/>
              <a:gd name="connsiteX15" fmla="*/ 5167971 w 12191999"/>
              <a:gd name="connsiteY15" fmla="*/ 1371250 h 6857998"/>
              <a:gd name="connsiteX16" fmla="*/ 5421058 w 12191999"/>
              <a:gd name="connsiteY16" fmla="*/ 499773 h 6857998"/>
              <a:gd name="connsiteX17" fmla="*/ 5442930 w 12191999"/>
              <a:gd name="connsiteY17" fmla="*/ 31237 h 6857998"/>
              <a:gd name="connsiteX18" fmla="*/ 5442930 w 12191999"/>
              <a:gd name="connsiteY18" fmla="*/ 1 h 6857998"/>
              <a:gd name="connsiteX19" fmla="*/ 0 w 12191999"/>
              <a:gd name="connsiteY19"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9" h="6857998">
                <a:moveTo>
                  <a:pt x="0" y="0"/>
                </a:moveTo>
                <a:lnTo>
                  <a:pt x="12191999" y="0"/>
                </a:lnTo>
                <a:lnTo>
                  <a:pt x="12191999" y="6857998"/>
                </a:lnTo>
                <a:lnTo>
                  <a:pt x="0" y="6857998"/>
                </a:lnTo>
                <a:lnTo>
                  <a:pt x="0" y="5644299"/>
                </a:lnTo>
                <a:cubicBezTo>
                  <a:pt x="12498" y="5650546"/>
                  <a:pt x="24996" y="5656794"/>
                  <a:pt x="37495" y="5666164"/>
                </a:cubicBezTo>
                <a:cubicBezTo>
                  <a:pt x="287457" y="5856702"/>
                  <a:pt x="546793" y="6025375"/>
                  <a:pt x="834250" y="6156565"/>
                </a:cubicBezTo>
                <a:cubicBezTo>
                  <a:pt x="1087336" y="6269014"/>
                  <a:pt x="1349797" y="6347103"/>
                  <a:pt x="1631004" y="6362721"/>
                </a:cubicBezTo>
                <a:cubicBezTo>
                  <a:pt x="2043442" y="6384586"/>
                  <a:pt x="2409012" y="6256520"/>
                  <a:pt x="2727714" y="5997263"/>
                </a:cubicBezTo>
                <a:cubicBezTo>
                  <a:pt x="2802703" y="5937915"/>
                  <a:pt x="2871442" y="5866073"/>
                  <a:pt x="2940182" y="5800478"/>
                </a:cubicBezTo>
                <a:cubicBezTo>
                  <a:pt x="2946431" y="5794231"/>
                  <a:pt x="2952680" y="5778613"/>
                  <a:pt x="2952680" y="5772366"/>
                </a:cubicBezTo>
                <a:cubicBezTo>
                  <a:pt x="2902688" y="5609940"/>
                  <a:pt x="2915186" y="5447514"/>
                  <a:pt x="2955805" y="5285088"/>
                </a:cubicBezTo>
                <a:cubicBezTo>
                  <a:pt x="3005797" y="5085180"/>
                  <a:pt x="3090159" y="4897765"/>
                  <a:pt x="3183895" y="4713474"/>
                </a:cubicBezTo>
                <a:cubicBezTo>
                  <a:pt x="3349495" y="4394870"/>
                  <a:pt x="3543216" y="4095006"/>
                  <a:pt x="3740061" y="3792020"/>
                </a:cubicBezTo>
                <a:cubicBezTo>
                  <a:pt x="4005646" y="3382832"/>
                  <a:pt x="4277480" y="2976767"/>
                  <a:pt x="4536816" y="2564455"/>
                </a:cubicBezTo>
                <a:cubicBezTo>
                  <a:pt x="4777405" y="2183379"/>
                  <a:pt x="4996122" y="1789809"/>
                  <a:pt x="5167971" y="1371250"/>
                </a:cubicBezTo>
                <a:cubicBezTo>
                  <a:pt x="5283579" y="1090128"/>
                  <a:pt x="5377315" y="802760"/>
                  <a:pt x="5421058" y="499773"/>
                </a:cubicBezTo>
                <a:cubicBezTo>
                  <a:pt x="5442930" y="343594"/>
                  <a:pt x="5452303" y="187416"/>
                  <a:pt x="5442930" y="31237"/>
                </a:cubicBezTo>
                <a:cubicBezTo>
                  <a:pt x="5439805" y="21866"/>
                  <a:pt x="5442930" y="9372"/>
                  <a:pt x="5442930" y="1"/>
                </a:cubicBezTo>
                <a:cubicBezTo>
                  <a:pt x="3627578" y="1"/>
                  <a:pt x="1812227" y="1"/>
                  <a:pt x="0" y="1"/>
                </a:cubicBezTo>
                <a:close/>
              </a:path>
            </a:pathLst>
          </a:custGeom>
          <a:noFill/>
        </p:spPr>
        <p:txBody>
          <a:bodyPr wrap="square" anchor="ctr">
            <a:noAutofit/>
          </a:bodyPr>
          <a:lstStyle>
            <a:lvl1pPr algn="ctr">
              <a:defRPr/>
            </a:lvl1pPr>
          </a:lstStyle>
          <a:p>
            <a:r>
              <a:rPr lang="en-US"/>
              <a:t>Click icon to add picture</a:t>
            </a:r>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59978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Footer Placeholder 2"/>
          <p:cNvSpPr>
            <a:spLocks noGrp="1"/>
          </p:cNvSpPr>
          <p:nvPr>
            <p:ph type="ftr" sz="quarter" idx="34"/>
          </p:nvPr>
        </p:nvSpPr>
        <p:spPr/>
        <p:txBody>
          <a:bodyPr/>
          <a:lstStyle/>
          <a:p>
            <a:r>
              <a:rPr lang="en-US"/>
              <a:t>© 2018 Capgemini. All rights reserved.</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6020122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Tex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16674520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2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0" y="0"/>
            <a:ext cx="93726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16" name="Picture Placeholder 15">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2570884 w 12192000"/>
              <a:gd name="connsiteY3" fmla="*/ 6857998 h 6857998"/>
              <a:gd name="connsiteX4" fmla="*/ 2799402 w 12192000"/>
              <a:gd name="connsiteY4" fmla="*/ 6699251 h 6857998"/>
              <a:gd name="connsiteX5" fmla="*/ 4437147 w 12192000"/>
              <a:gd name="connsiteY5" fmla="*/ 5397501 h 6857998"/>
              <a:gd name="connsiteX6" fmla="*/ 4453017 w 12192000"/>
              <a:gd name="connsiteY6" fmla="*/ 5381626 h 6857998"/>
              <a:gd name="connsiteX7" fmla="*/ 4430799 w 12192000"/>
              <a:gd name="connsiteY7" fmla="*/ 5340351 h 6857998"/>
              <a:gd name="connsiteX8" fmla="*/ 4135624 w 12192000"/>
              <a:gd name="connsiteY8" fmla="*/ 4632326 h 6857998"/>
              <a:gd name="connsiteX9" fmla="*/ 4145146 w 12192000"/>
              <a:gd name="connsiteY9" fmla="*/ 3870326 h 6857998"/>
              <a:gd name="connsiteX10" fmla="*/ 4478408 w 12192000"/>
              <a:gd name="connsiteY10" fmla="*/ 3324226 h 6857998"/>
              <a:gd name="connsiteX11" fmla="*/ 5179846 w 12192000"/>
              <a:gd name="connsiteY11" fmla="*/ 2781301 h 6857998"/>
              <a:gd name="connsiteX12" fmla="*/ 6265328 w 12192000"/>
              <a:gd name="connsiteY12" fmla="*/ 2225676 h 6857998"/>
              <a:gd name="connsiteX13" fmla="*/ 7684072 w 12192000"/>
              <a:gd name="connsiteY13" fmla="*/ 1616076 h 6857998"/>
              <a:gd name="connsiteX14" fmla="*/ 8534684 w 12192000"/>
              <a:gd name="connsiteY14" fmla="*/ 1139826 h 6857998"/>
              <a:gd name="connsiteX15" fmla="*/ 9242469 w 12192000"/>
              <a:gd name="connsiteY15" fmla="*/ 330201 h 6857998"/>
              <a:gd name="connsiteX16" fmla="*/ 9366252 w 12192000"/>
              <a:gd name="connsiteY16" fmla="*/ 28576 h 6857998"/>
              <a:gd name="connsiteX17" fmla="*/ 9372600 w 12192000"/>
              <a:gd name="connsiteY17" fmla="*/ 1 h 6857998"/>
              <a:gd name="connsiteX18" fmla="*/ 0 w 12192000"/>
              <a:gd name="connsiteY18"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7998">
                <a:moveTo>
                  <a:pt x="0" y="0"/>
                </a:moveTo>
                <a:lnTo>
                  <a:pt x="12192000" y="0"/>
                </a:lnTo>
                <a:lnTo>
                  <a:pt x="12192000" y="6857998"/>
                </a:lnTo>
                <a:lnTo>
                  <a:pt x="2570884" y="6857998"/>
                </a:lnTo>
                <a:lnTo>
                  <a:pt x="2799402" y="6699251"/>
                </a:lnTo>
                <a:cubicBezTo>
                  <a:pt x="3367535" y="6296026"/>
                  <a:pt x="3910276" y="5857876"/>
                  <a:pt x="4437147" y="5397501"/>
                </a:cubicBezTo>
                <a:cubicBezTo>
                  <a:pt x="4440322" y="5391151"/>
                  <a:pt x="4446669" y="5387976"/>
                  <a:pt x="4453017" y="5381626"/>
                </a:cubicBezTo>
                <a:cubicBezTo>
                  <a:pt x="4446669" y="5368926"/>
                  <a:pt x="4440322" y="5356226"/>
                  <a:pt x="4430799" y="5340351"/>
                </a:cubicBezTo>
                <a:cubicBezTo>
                  <a:pt x="4307016" y="5118101"/>
                  <a:pt x="4199103" y="4883151"/>
                  <a:pt x="4135624" y="4632326"/>
                </a:cubicBezTo>
                <a:cubicBezTo>
                  <a:pt x="4072146" y="4378326"/>
                  <a:pt x="4062624" y="4124326"/>
                  <a:pt x="4145146" y="3870326"/>
                </a:cubicBezTo>
                <a:cubicBezTo>
                  <a:pt x="4211798" y="3660776"/>
                  <a:pt x="4329234" y="3482976"/>
                  <a:pt x="4478408" y="3324226"/>
                </a:cubicBezTo>
                <a:cubicBezTo>
                  <a:pt x="4681539" y="3105151"/>
                  <a:pt x="4922758" y="2933701"/>
                  <a:pt x="5179846" y="2781301"/>
                </a:cubicBezTo>
                <a:cubicBezTo>
                  <a:pt x="5528977" y="2568576"/>
                  <a:pt x="5893979" y="2390776"/>
                  <a:pt x="6265328" y="2225676"/>
                </a:cubicBezTo>
                <a:cubicBezTo>
                  <a:pt x="6738243" y="2019301"/>
                  <a:pt x="7211157" y="1816101"/>
                  <a:pt x="7684072" y="1616076"/>
                </a:cubicBezTo>
                <a:cubicBezTo>
                  <a:pt x="7985595" y="1485901"/>
                  <a:pt x="8274422" y="1336676"/>
                  <a:pt x="8534684" y="1139826"/>
                </a:cubicBezTo>
                <a:cubicBezTo>
                  <a:pt x="8829859" y="920751"/>
                  <a:pt x="9074251" y="660401"/>
                  <a:pt x="9242469" y="330201"/>
                </a:cubicBezTo>
                <a:cubicBezTo>
                  <a:pt x="9290078" y="231776"/>
                  <a:pt x="9324991" y="130176"/>
                  <a:pt x="9366252" y="28576"/>
                </a:cubicBezTo>
                <a:cubicBezTo>
                  <a:pt x="9369426" y="19051"/>
                  <a:pt x="9369426" y="9526"/>
                  <a:pt x="9372600" y="1"/>
                </a:cubicBezTo>
                <a:cubicBezTo>
                  <a:pt x="6249458" y="1"/>
                  <a:pt x="3123142" y="1"/>
                  <a:pt x="0" y="1"/>
                </a:cubicBezTo>
                <a:close/>
              </a:path>
            </a:pathLst>
          </a:custGeom>
          <a:noFill/>
        </p:spPr>
        <p:txBody>
          <a:bodyPr wrap="square" anchor="ctr">
            <a:noAutofit/>
          </a:bodyPr>
          <a:lstStyle>
            <a:lvl1pPr algn="ctr">
              <a:defRPr/>
            </a:lvl1pPr>
          </a:lstStyle>
          <a:p>
            <a:r>
              <a:rPr lang="en-US"/>
              <a:t>Click icon to add picture</a:t>
            </a:r>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70915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Footer Placeholder 2"/>
          <p:cNvSpPr>
            <a:spLocks noGrp="1"/>
          </p:cNvSpPr>
          <p:nvPr>
            <p:ph type="ftr" sz="quarter" idx="34"/>
          </p:nvPr>
        </p:nvSpPr>
        <p:spPr/>
        <p:txBody>
          <a:bodyPr/>
          <a:lstStyle/>
          <a:p>
            <a:r>
              <a:rPr lang="en-US"/>
              <a:t>© 2018 Capgemini. All rights reserved.</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175151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3">
    <p:bg>
      <p:bgPr>
        <a:solidFill>
          <a:schemeClr val="bg2"/>
        </a:solidFill>
        <a:effectLst/>
      </p:bgPr>
    </p:bg>
    <p:spTree>
      <p:nvGrpSpPr>
        <p:cNvPr id="1" name=""/>
        <p:cNvGrpSpPr/>
        <p:nvPr/>
      </p:nvGrpSpPr>
      <p:grpSpPr>
        <a:xfrm>
          <a:off x="0" y="0"/>
          <a:ext cx="0" cy="0"/>
          <a:chOff x="0" y="0"/>
          <a:chExt cx="0" cy="0"/>
        </a:xfrm>
      </p:grpSpPr>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lang="pt-PT" sz="1600" kern="1200" dirty="0">
                <a:solidFill>
                  <a:srgbClr val="0070AD"/>
                </a:solidFill>
                <a:latin typeface="+mn-lt"/>
                <a:ea typeface="+mn-ea"/>
                <a:cs typeface="+mn-cs"/>
              </a:defRPr>
            </a:lvl1pPr>
            <a:lvl2pPr>
              <a:defRPr sz="1600">
                <a:solidFill>
                  <a:schemeClr val="bg1"/>
                </a:solidFill>
              </a:defRPr>
            </a:lvl2pPr>
          </a:lstStyle>
          <a:p>
            <a:pPr marL="0" marR="0" lvl="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pPr>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14661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chnology Image">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A5BCC8E-52FE-4AF2-85A3-02F305A6057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30671"/>
          <a:stretch/>
        </p:blipFill>
        <p:spPr>
          <a:xfrm flipH="1">
            <a:off x="3886200" y="812801"/>
            <a:ext cx="8305800" cy="6045199"/>
          </a:xfrm>
          <a:prstGeom prst="rect">
            <a:avLst/>
          </a:prstGeom>
        </p:spPr>
      </p:pic>
      <p:sp>
        <p:nvSpPr>
          <p:cNvPr id="8"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r>
              <a:rPr lang="en-US"/>
              <a:t>Click icon to add picture</a:t>
            </a:r>
            <a:endParaRPr lang="pt-PT" dirty="0"/>
          </a:p>
        </p:txBody>
      </p:sp>
      <p:sp>
        <p:nvSpPr>
          <p:cNvPr id="9" name="Title Placeholder 1">
            <a:extLst>
              <a:ext uri="{FF2B5EF4-FFF2-40B4-BE49-F238E27FC236}">
                <a16:creationId xmlns:a16="http://schemas.microsoft.com/office/drawing/2014/main" id="{1EA78C13-ABAA-4BAC-9CD6-3FC2F2788217}"/>
              </a:ext>
            </a:extLst>
          </p:cNvPr>
          <p:cNvSpPr>
            <a:spLocks noGrp="1"/>
          </p:cNvSpPr>
          <p:nvPr>
            <p:ph type="title" hasCustomPrompt="1"/>
          </p:nvPr>
        </p:nvSpPr>
        <p:spPr>
          <a:xfrm>
            <a:off x="7641936" y="1917275"/>
            <a:ext cx="4142078" cy="1727749"/>
          </a:xfrm>
          <a:prstGeom prst="rect">
            <a:avLst/>
          </a:prstGeom>
        </p:spPr>
        <p:txBody>
          <a:bodyPr vert="horz" lIns="0" tIns="0" rIns="0" bIns="0" rtlCol="0" anchor="b">
            <a:normAutofit/>
          </a:bodyPr>
          <a:lstStyle>
            <a:lvl1pPr algn="r">
              <a:lnSpc>
                <a:spcPts val="3000"/>
              </a:lnSpc>
              <a:defRPr sz="2600">
                <a:solidFill>
                  <a:srgbClr val="95E616"/>
                </a:solidFill>
              </a:defRPr>
            </a:lvl1pPr>
          </a:lstStyle>
          <a:p>
            <a:r>
              <a:rPr lang="en-US" dirty="0"/>
              <a:t>Click to insert title</a:t>
            </a:r>
            <a:endParaRPr lang="pt-PT" dirty="0"/>
          </a:p>
        </p:txBody>
      </p:sp>
      <p:sp>
        <p:nvSpPr>
          <p:cNvPr id="10" name="Text Placeholder 7">
            <a:extLst>
              <a:ext uri="{FF2B5EF4-FFF2-40B4-BE49-F238E27FC236}">
                <a16:creationId xmlns:a16="http://schemas.microsoft.com/office/drawing/2014/main" id="{235AC200-82C6-49D0-B50C-8C2A4A3A2B93}"/>
              </a:ext>
            </a:extLst>
          </p:cNvPr>
          <p:cNvSpPr>
            <a:spLocks noGrp="1"/>
          </p:cNvSpPr>
          <p:nvPr>
            <p:ph type="body" sz="quarter" idx="32" hasCustomPrompt="1"/>
          </p:nvPr>
        </p:nvSpPr>
        <p:spPr>
          <a:xfrm>
            <a:off x="7631886" y="3762625"/>
            <a:ext cx="4152128" cy="2186655"/>
          </a:xfrm>
          <a:prstGeom prst="rect">
            <a:avLst/>
          </a:prstGeom>
        </p:spPr>
        <p:txBody>
          <a:bodyPr lIns="0" tIns="0" rIns="0" bIns="0">
            <a:noAutofit/>
          </a:bodyPr>
          <a:lstStyle>
            <a:lvl1pPr algn="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
        <p:nvSpPr>
          <p:cNvPr id="5" name="Footer Placeholder 4"/>
          <p:cNvSpPr>
            <a:spLocks noGrp="1"/>
          </p:cNvSpPr>
          <p:nvPr>
            <p:ph type="ftr" sz="quarter" idx="36"/>
          </p:nvPr>
        </p:nvSpPr>
        <p:spPr/>
        <p:txBody>
          <a:bodyPr/>
          <a:lstStyle/>
          <a:p>
            <a:r>
              <a:rPr lang="en-US"/>
              <a:t>© 2018 Capgemini. All rights reserved.</a:t>
            </a:r>
            <a:endParaRPr lang="en-US" dirty="0"/>
          </a:p>
        </p:txBody>
      </p:sp>
      <p:sp>
        <p:nvSpPr>
          <p:cNvPr id="11" name="TextBoxFileName"/>
          <p:cNvSpPr>
            <a:spLocks noGrp="1"/>
          </p:cNvSpPr>
          <p:nvPr>
            <p:ph type="dt" sz="half" idx="2"/>
          </p:nvPr>
        </p:nvSpPr>
        <p:spPr>
          <a:xfrm>
            <a:off x="407988" y="6555971"/>
            <a:ext cx="2829007" cy="219456"/>
          </a:xfrm>
          <a:prstGeom prst="rect">
            <a:avLst/>
          </a:prstGeom>
        </p:spPr>
        <p:txBody>
          <a:bodyPr wrap="square" lIns="0" tIns="0" rIns="0" bIns="0" anchor="ctr" anchorCtr="0">
            <a:noAutofit/>
          </a:bodyPr>
          <a:lstStyle>
            <a:lvl1pPr>
              <a:defRPr lang="de-DE" sz="800" kern="0" smtClean="0">
                <a:solidFill>
                  <a:srgbClr val="00458D"/>
                </a:solidFill>
                <a:latin typeface="+mj-lt"/>
                <a:cs typeface="Arial" panose="020B0604020202020204" pitchFamily="34" charset="0"/>
              </a:defRPr>
            </a:lvl1pPr>
          </a:lstStyle>
          <a:p>
            <a:pPr>
              <a:lnSpc>
                <a:spcPct val="85000"/>
              </a:lnSpc>
            </a:pPr>
            <a:endParaRPr lang="en-US" dirty="0"/>
          </a:p>
        </p:txBody>
      </p:sp>
    </p:spTree>
    <p:extLst>
      <p:ext uri="{BB962C8B-B14F-4D97-AF65-F5344CB8AC3E}">
        <p14:creationId xmlns:p14="http://schemas.microsoft.com/office/powerpoint/2010/main" val="1764042835"/>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ight Big Shape and Bullets">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00800" y="0"/>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383338" y="-1"/>
            <a:ext cx="5808661" cy="6857998"/>
          </a:xfrm>
          <a:prstGeom prst="rect">
            <a:avLst/>
          </a:prstGeom>
          <a:noFill/>
        </p:spPr>
        <p:txBody>
          <a:bodyPr anchor="ctr"/>
          <a:lstStyle>
            <a:lvl1pPr algn="ctr">
              <a:defRPr/>
            </a:lvl1pPr>
          </a:lstStyle>
          <a:p>
            <a:r>
              <a:rPr lang="en-US"/>
              <a:t>Click icon to add picture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1" y="1430234"/>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1" y="3253616"/>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1" y="5076998"/>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
        <p:nvSpPr>
          <p:cNvPr id="3" name="Footer Placeholder 2"/>
          <p:cNvSpPr>
            <a:spLocks noGrp="1"/>
          </p:cNvSpPr>
          <p:nvPr>
            <p:ph type="ftr" sz="quarter" idx="39"/>
          </p:nvPr>
        </p:nvSpPr>
        <p:spPr/>
        <p:txBody>
          <a:bodyPr/>
          <a:lstStyle/>
          <a:p>
            <a:r>
              <a:rPr lang="en-US"/>
              <a:t>© 2018 Capgemini. All rights reserved.</a:t>
            </a:r>
          </a:p>
        </p:txBody>
      </p:sp>
      <p:sp>
        <p:nvSpPr>
          <p:cNvPr id="4" name="Slide Number Placeholder 3"/>
          <p:cNvSpPr>
            <a:spLocks noGrp="1"/>
          </p:cNvSpPr>
          <p:nvPr>
            <p:ph type="sldNum" sz="quarter" idx="40"/>
          </p:nvPr>
        </p:nvSpPr>
        <p:spPr/>
        <p:txBody>
          <a:bodyPr/>
          <a:lstStyle/>
          <a:p>
            <a:pPr algn="r"/>
            <a:fld id="{DD205EFF-948D-4AF6-B54C-65639188FB5F}" type="slidenum">
              <a:rPr lang="en-US" smtClean="0"/>
              <a:pPr algn="r"/>
              <a:t>‹#›</a:t>
            </a:fld>
            <a:endParaRPr lang="en-US"/>
          </a:p>
        </p:txBody>
      </p:sp>
      <p:sp>
        <p:nvSpPr>
          <p:cNvPr id="5" name="Title 4"/>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980789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r>
              <a:rPr lang="en-US"/>
              <a:t>Click icon to add picture</a:t>
            </a:r>
            <a:endParaRPr lang="pt-PT" dirty="0"/>
          </a:p>
        </p:txBody>
      </p:sp>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404813"/>
            <a:ext cx="3640038" cy="799873"/>
          </a:xfrm>
          <a:prstGeom prst="rect">
            <a:avLst/>
          </a:prstGeom>
        </p:spPr>
        <p:txBody>
          <a:bodyPr>
            <a:noAutofit/>
          </a:bodyPr>
          <a:lstStyle>
            <a:lvl1pPr algn="r">
              <a:lnSpc>
                <a:spcPts val="1800"/>
              </a:lnSpc>
              <a:defRPr sz="1600" b="1">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 name="Footer Placeholder 2"/>
          <p:cNvSpPr>
            <a:spLocks noGrp="1"/>
          </p:cNvSpPr>
          <p:nvPr>
            <p:ph type="ftr" sz="quarter" idx="37"/>
          </p:nvPr>
        </p:nvSpPr>
        <p:spPr/>
        <p:txBody>
          <a:bodyPr/>
          <a:lstStyle/>
          <a:p>
            <a:r>
              <a:rPr lang="en-US"/>
              <a:t>© 2018 Capgemini. All rights reserved.</a:t>
            </a:r>
          </a:p>
        </p:txBody>
      </p:sp>
      <p:sp>
        <p:nvSpPr>
          <p:cNvPr id="4" name="Slide Number Placeholder 3"/>
          <p:cNvSpPr>
            <a:spLocks noGrp="1"/>
          </p:cNvSpPr>
          <p:nvPr>
            <p:ph type="sldNum" sz="quarter" idx="38"/>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277266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4 (with image)">
    <p:bg>
      <p:bgPr>
        <a:solidFill>
          <a:schemeClr val="bg2"/>
        </a:solidFill>
        <a:effectLst/>
      </p:bgPr>
    </p:bg>
    <p:spTree>
      <p:nvGrpSpPr>
        <p:cNvPr id="1" name=""/>
        <p:cNvGrpSpPr/>
        <p:nvPr/>
      </p:nvGrpSpPr>
      <p:grpSpPr>
        <a:xfrm>
          <a:off x="0" y="0"/>
          <a:ext cx="0" cy="0"/>
          <a:chOff x="0" y="0"/>
          <a:chExt cx="0" cy="0"/>
        </a:xfrm>
      </p:grpSpPr>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9" name="Freeform 8"/>
          <p:cNvSpPr>
            <a:spLocks/>
          </p:cNvSpPr>
          <p:nvPr userDrawn="1"/>
        </p:nvSpPr>
        <p:spPr bwMode="auto">
          <a:xfrm rot="16200000" flipH="1">
            <a:off x="6452111" y="-68077"/>
            <a:ext cx="5668785" cy="5804940"/>
          </a:xfrm>
          <a:custGeom>
            <a:avLst/>
            <a:gdLst>
              <a:gd name="connsiteX0" fmla="*/ 0 w 5668785"/>
              <a:gd name="connsiteY0" fmla="*/ 1025493 h 5804940"/>
              <a:gd name="connsiteX1" fmla="*/ 0 w 5668785"/>
              <a:gd name="connsiteY1" fmla="*/ 5780147 h 5804940"/>
              <a:gd name="connsiteX2" fmla="*/ 0 w 5668785"/>
              <a:gd name="connsiteY2" fmla="*/ 5804940 h 5804940"/>
              <a:gd name="connsiteX3" fmla="*/ 4356105 w 5668785"/>
              <a:gd name="connsiteY3" fmla="*/ 5804940 h 5804940"/>
              <a:gd name="connsiteX4" fmla="*/ 4387147 w 5668785"/>
              <a:gd name="connsiteY4" fmla="*/ 5753960 h 5804940"/>
              <a:gd name="connsiteX5" fmla="*/ 4144239 w 5668785"/>
              <a:gd name="connsiteY5" fmla="*/ 0 h 5804940"/>
              <a:gd name="connsiteX6" fmla="*/ 0 w 5668785"/>
              <a:gd name="connsiteY6" fmla="*/ 1025493 h 580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8785" h="5804940">
                <a:moveTo>
                  <a:pt x="0" y="1025493"/>
                </a:moveTo>
                <a:cubicBezTo>
                  <a:pt x="0" y="3841436"/>
                  <a:pt x="0" y="5161410"/>
                  <a:pt x="0" y="5780147"/>
                </a:cubicBezTo>
                <a:lnTo>
                  <a:pt x="0" y="5804940"/>
                </a:lnTo>
                <a:lnTo>
                  <a:pt x="4356105" y="5804940"/>
                </a:lnTo>
                <a:lnTo>
                  <a:pt x="4387147" y="5753960"/>
                </a:lnTo>
                <a:cubicBezTo>
                  <a:pt x="6056693" y="2965876"/>
                  <a:pt x="6215804" y="1252733"/>
                  <a:pt x="4144239" y="0"/>
                </a:cubicBezTo>
                <a:cubicBezTo>
                  <a:pt x="1739338" y="1309612"/>
                  <a:pt x="572384" y="1318491"/>
                  <a:pt x="0" y="1025493"/>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Tree>
    <p:extLst>
      <p:ext uri="{BB962C8B-B14F-4D97-AF65-F5344CB8AC3E}">
        <p14:creationId xmlns:p14="http://schemas.microsoft.com/office/powerpoint/2010/main" val="61205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4298310" y="-1588"/>
            <a:ext cx="7893690" cy="6859588"/>
          </a:xfrm>
          <a:solidFill>
            <a:schemeClr val="bg2">
              <a:lumMod val="90000"/>
            </a:schemeClr>
          </a:solidFill>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07988" y="3068960"/>
            <a:ext cx="3671732"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407988" y="4040163"/>
            <a:ext cx="3671732"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Agenda picture placeholder in form">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ext uri="{D42A27DB-BD31-4B8C-83A1-F6EECF244321}">
                <p14:modId xmlns:p14="http://schemas.microsoft.com/office/powerpoint/2010/main" val="37248100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5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Picture Placeholder 15"/>
          <p:cNvSpPr>
            <a:spLocks noGrp="1"/>
          </p:cNvSpPr>
          <p:nvPr>
            <p:ph type="pic" sz="quarter" idx="23"/>
          </p:nvPr>
        </p:nvSpPr>
        <p:spPr>
          <a:xfrm>
            <a:off x="1" y="1699130"/>
            <a:ext cx="6184327" cy="5158870"/>
          </a:xfrm>
          <a:custGeom>
            <a:avLst/>
            <a:gdLst>
              <a:gd name="connsiteX0" fmla="*/ 4509914 w 6184327"/>
              <a:gd name="connsiteY0" fmla="*/ 0 h 5158870"/>
              <a:gd name="connsiteX1" fmla="*/ 4528247 w 6184327"/>
              <a:gd name="connsiteY1" fmla="*/ 0 h 5158870"/>
              <a:gd name="connsiteX2" fmla="*/ 4555747 w 6184327"/>
              <a:gd name="connsiteY2" fmla="*/ 18337 h 5158870"/>
              <a:gd name="connsiteX3" fmla="*/ 5270733 w 6184327"/>
              <a:gd name="connsiteY3" fmla="*/ 550116 h 5158870"/>
              <a:gd name="connsiteX4" fmla="*/ 5793223 w 6184327"/>
              <a:gd name="connsiteY4" fmla="*/ 1158301 h 5158870"/>
              <a:gd name="connsiteX5" fmla="*/ 6169049 w 6184327"/>
              <a:gd name="connsiteY5" fmla="*/ 2231028 h 5158870"/>
              <a:gd name="connsiteX6" fmla="*/ 6184327 w 6184327"/>
              <a:gd name="connsiteY6" fmla="*/ 2389951 h 5158870"/>
              <a:gd name="connsiteX7" fmla="*/ 6184327 w 6184327"/>
              <a:gd name="connsiteY7" fmla="*/ 2692515 h 5158870"/>
              <a:gd name="connsiteX8" fmla="*/ 6165994 w 6184327"/>
              <a:gd name="connsiteY8" fmla="*/ 2903393 h 5158870"/>
              <a:gd name="connsiteX9" fmla="*/ 5918498 w 6184327"/>
              <a:gd name="connsiteY9" fmla="*/ 3960839 h 5158870"/>
              <a:gd name="connsiteX10" fmla="*/ 5426563 w 6184327"/>
              <a:gd name="connsiteY10" fmla="*/ 5119140 h 5158870"/>
              <a:gd name="connsiteX11" fmla="*/ 5392953 w 6184327"/>
              <a:gd name="connsiteY11" fmla="*/ 5158870 h 5158870"/>
              <a:gd name="connsiteX12" fmla="*/ 0 w 6184327"/>
              <a:gd name="connsiteY12" fmla="*/ 5158870 h 5158870"/>
              <a:gd name="connsiteX13" fmla="*/ 0 w 6184327"/>
              <a:gd name="connsiteY13" fmla="*/ 1121626 h 5158870"/>
              <a:gd name="connsiteX14" fmla="*/ 30555 w 6184327"/>
              <a:gd name="connsiteY14" fmla="*/ 1130795 h 5158870"/>
              <a:gd name="connsiteX15" fmla="*/ 745542 w 6184327"/>
              <a:gd name="connsiteY15" fmla="*/ 1283605 h 5158870"/>
              <a:gd name="connsiteX16" fmla="*/ 1488027 w 6184327"/>
              <a:gd name="connsiteY16" fmla="*/ 1216369 h 5158870"/>
              <a:gd name="connsiteX17" fmla="*/ 2765225 w 6184327"/>
              <a:gd name="connsiteY17" fmla="*/ 831287 h 5158870"/>
              <a:gd name="connsiteX18" fmla="*/ 4299085 w 6184327"/>
              <a:gd name="connsiteY18" fmla="*/ 116136 h 5158870"/>
              <a:gd name="connsiteX19" fmla="*/ 4509914 w 6184327"/>
              <a:gd name="connsiteY19" fmla="*/ 0 h 515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327" h="5158870">
                <a:moveTo>
                  <a:pt x="4509914" y="0"/>
                </a:moveTo>
                <a:cubicBezTo>
                  <a:pt x="4516025" y="0"/>
                  <a:pt x="4522136" y="0"/>
                  <a:pt x="4528247" y="0"/>
                </a:cubicBezTo>
                <a:cubicBezTo>
                  <a:pt x="4537414" y="6112"/>
                  <a:pt x="4546580" y="15281"/>
                  <a:pt x="4555747" y="18337"/>
                </a:cubicBezTo>
                <a:cubicBezTo>
                  <a:pt x="4809353" y="177260"/>
                  <a:pt x="5050737" y="348407"/>
                  <a:pt x="5270733" y="550116"/>
                </a:cubicBezTo>
                <a:cubicBezTo>
                  <a:pt x="5469340" y="733489"/>
                  <a:pt x="5646559" y="932142"/>
                  <a:pt x="5793223" y="1158301"/>
                </a:cubicBezTo>
                <a:cubicBezTo>
                  <a:pt x="6000997" y="1488371"/>
                  <a:pt x="6126272" y="1845946"/>
                  <a:pt x="6169049" y="2231028"/>
                </a:cubicBezTo>
                <a:cubicBezTo>
                  <a:pt x="6172105" y="2282983"/>
                  <a:pt x="6178216" y="2334939"/>
                  <a:pt x="6184327" y="2389951"/>
                </a:cubicBezTo>
                <a:cubicBezTo>
                  <a:pt x="6184327" y="2490805"/>
                  <a:pt x="6184327" y="2591660"/>
                  <a:pt x="6184327" y="2692515"/>
                </a:cubicBezTo>
                <a:cubicBezTo>
                  <a:pt x="6178216" y="2762807"/>
                  <a:pt x="6172105" y="2833100"/>
                  <a:pt x="6165994" y="2903393"/>
                </a:cubicBezTo>
                <a:cubicBezTo>
                  <a:pt x="6123217" y="3267081"/>
                  <a:pt x="6034607" y="3618544"/>
                  <a:pt x="5918498" y="3960839"/>
                </a:cubicBezTo>
                <a:cubicBezTo>
                  <a:pt x="5781001" y="4358145"/>
                  <a:pt x="5612949" y="4743227"/>
                  <a:pt x="5426563" y="5119140"/>
                </a:cubicBezTo>
                <a:cubicBezTo>
                  <a:pt x="5414341" y="5137477"/>
                  <a:pt x="5405175" y="5152758"/>
                  <a:pt x="5392953" y="5158870"/>
                </a:cubicBezTo>
                <a:lnTo>
                  <a:pt x="0" y="5158870"/>
                </a:lnTo>
                <a:lnTo>
                  <a:pt x="0" y="1121626"/>
                </a:lnTo>
                <a:cubicBezTo>
                  <a:pt x="9167" y="1124683"/>
                  <a:pt x="21389" y="1127739"/>
                  <a:pt x="30555" y="1130795"/>
                </a:cubicBezTo>
                <a:cubicBezTo>
                  <a:pt x="256662" y="1237762"/>
                  <a:pt x="498046" y="1277493"/>
                  <a:pt x="745542" y="1283605"/>
                </a:cubicBezTo>
                <a:cubicBezTo>
                  <a:pt x="996092" y="1289718"/>
                  <a:pt x="1243588" y="1262212"/>
                  <a:pt x="1488027" y="1216369"/>
                </a:cubicBezTo>
                <a:cubicBezTo>
                  <a:pt x="1928019" y="1133851"/>
                  <a:pt x="2349677" y="993266"/>
                  <a:pt x="2765225" y="831287"/>
                </a:cubicBezTo>
                <a:cubicBezTo>
                  <a:pt x="3290771" y="626522"/>
                  <a:pt x="3797983" y="382025"/>
                  <a:pt x="4299085" y="116136"/>
                </a:cubicBezTo>
                <a:cubicBezTo>
                  <a:pt x="4369361" y="79461"/>
                  <a:pt x="4442693" y="42787"/>
                  <a:pt x="4509914" y="0"/>
                </a:cubicBezTo>
                <a:close/>
              </a:path>
            </a:pathLst>
          </a:custGeom>
          <a:solidFill>
            <a:schemeClr val="tx2"/>
          </a:solidFill>
          <a:ln>
            <a:noFill/>
          </a:ln>
        </p:spPr>
        <p:txBody>
          <a:bodyPr wrap="square" anchor="ctr">
            <a:noAutofit/>
          </a:bodyPr>
          <a:lstStyle>
            <a:lvl1pPr algn="ctr">
              <a:defRPr/>
            </a:lvl1pPr>
          </a:lstStyle>
          <a:p>
            <a:r>
              <a:rPr lang="en-US"/>
              <a:t>Click icon to add picture</a:t>
            </a:r>
            <a:endParaRPr lang="de-DE" dirty="0"/>
          </a:p>
        </p:txBody>
      </p:sp>
      <p:sp>
        <p:nvSpPr>
          <p:cNvPr id="18" name="Title 17"/>
          <p:cNvSpPr>
            <a:spLocks noGrp="1"/>
          </p:cNvSpPr>
          <p:nvPr>
            <p:ph type="title"/>
          </p:nvPr>
        </p:nvSpPr>
        <p:spPr/>
        <p:txBody>
          <a:bodyPr/>
          <a:lstStyle/>
          <a:p>
            <a:r>
              <a:rPr lang="en-US"/>
              <a:t>Click to edit Master title style</a:t>
            </a:r>
            <a:endParaRPr lang="de-DE"/>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28"/>
          </p:nvPr>
        </p:nvSpPr>
        <p:spPr>
          <a:xfrm>
            <a:off x="6383337" y="1412875"/>
            <a:ext cx="5400675" cy="5040313"/>
          </a:xfrm>
        </p:spPr>
        <p:txBody>
          <a:bodyPr/>
          <a:lstStyle>
            <a:lvl1pPr>
              <a:spcBef>
                <a:spcPts val="1200"/>
              </a:spcBef>
              <a:defRPr sz="1600"/>
            </a:lvl1pPr>
            <a:lvl2pPr>
              <a:spcBef>
                <a:spcPts val="1200"/>
              </a:spcBef>
              <a:defRPr sz="1600"/>
            </a:lvl2pPr>
            <a:lvl3pPr>
              <a:spcBef>
                <a:spcPts val="800"/>
              </a:spcBef>
              <a:defRPr sz="1600"/>
            </a:lvl3pPr>
            <a:lvl4pPr>
              <a:spcBef>
                <a:spcPts val="800"/>
              </a:spcBef>
              <a:defRPr sz="1400"/>
            </a:lvl4pPr>
            <a:lvl5pPr>
              <a:spcBef>
                <a:spcPts val="80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Footer Placeholder 23"/>
          <p:cNvSpPr>
            <a:spLocks noGrp="1"/>
          </p:cNvSpPr>
          <p:nvPr>
            <p:ph type="ftr" sz="quarter" idx="30"/>
          </p:nvPr>
        </p:nvSpPr>
        <p:spPr/>
        <p:txBody>
          <a:bodyPr/>
          <a:lstStyle/>
          <a:p>
            <a:r>
              <a:rPr lang="en-US"/>
              <a:t>© 2018 Capgemini. All rights reserved.</a:t>
            </a:r>
            <a:endParaRPr lang="en-US" dirty="0"/>
          </a:p>
        </p:txBody>
      </p:sp>
      <p:sp>
        <p:nvSpPr>
          <p:cNvPr id="25" name="Slide Number Placeholder 24"/>
          <p:cNvSpPr>
            <a:spLocks noGrp="1"/>
          </p:cNvSpPr>
          <p:nvPr>
            <p:ph type="sldNum" sz="quarter" idx="31"/>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29809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Agenda picture placeholder in form">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98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Picture Placeholder 15"/>
          <p:cNvSpPr>
            <a:spLocks noGrp="1"/>
          </p:cNvSpPr>
          <p:nvPr>
            <p:ph type="pic" sz="quarter" idx="23"/>
          </p:nvPr>
        </p:nvSpPr>
        <p:spPr>
          <a:xfrm>
            <a:off x="1" y="1699130"/>
            <a:ext cx="6184327" cy="5158870"/>
          </a:xfrm>
          <a:custGeom>
            <a:avLst/>
            <a:gdLst>
              <a:gd name="connsiteX0" fmla="*/ 4509914 w 6184327"/>
              <a:gd name="connsiteY0" fmla="*/ 0 h 5158870"/>
              <a:gd name="connsiteX1" fmla="*/ 4528247 w 6184327"/>
              <a:gd name="connsiteY1" fmla="*/ 0 h 5158870"/>
              <a:gd name="connsiteX2" fmla="*/ 4555747 w 6184327"/>
              <a:gd name="connsiteY2" fmla="*/ 18337 h 5158870"/>
              <a:gd name="connsiteX3" fmla="*/ 5270733 w 6184327"/>
              <a:gd name="connsiteY3" fmla="*/ 550116 h 5158870"/>
              <a:gd name="connsiteX4" fmla="*/ 5793223 w 6184327"/>
              <a:gd name="connsiteY4" fmla="*/ 1158301 h 5158870"/>
              <a:gd name="connsiteX5" fmla="*/ 6169049 w 6184327"/>
              <a:gd name="connsiteY5" fmla="*/ 2231028 h 5158870"/>
              <a:gd name="connsiteX6" fmla="*/ 6184327 w 6184327"/>
              <a:gd name="connsiteY6" fmla="*/ 2389951 h 5158870"/>
              <a:gd name="connsiteX7" fmla="*/ 6184327 w 6184327"/>
              <a:gd name="connsiteY7" fmla="*/ 2692515 h 5158870"/>
              <a:gd name="connsiteX8" fmla="*/ 6165994 w 6184327"/>
              <a:gd name="connsiteY8" fmla="*/ 2903393 h 5158870"/>
              <a:gd name="connsiteX9" fmla="*/ 5918498 w 6184327"/>
              <a:gd name="connsiteY9" fmla="*/ 3960839 h 5158870"/>
              <a:gd name="connsiteX10" fmla="*/ 5426563 w 6184327"/>
              <a:gd name="connsiteY10" fmla="*/ 5119140 h 5158870"/>
              <a:gd name="connsiteX11" fmla="*/ 5392953 w 6184327"/>
              <a:gd name="connsiteY11" fmla="*/ 5158870 h 5158870"/>
              <a:gd name="connsiteX12" fmla="*/ 0 w 6184327"/>
              <a:gd name="connsiteY12" fmla="*/ 5158870 h 5158870"/>
              <a:gd name="connsiteX13" fmla="*/ 0 w 6184327"/>
              <a:gd name="connsiteY13" fmla="*/ 1121626 h 5158870"/>
              <a:gd name="connsiteX14" fmla="*/ 30555 w 6184327"/>
              <a:gd name="connsiteY14" fmla="*/ 1130795 h 5158870"/>
              <a:gd name="connsiteX15" fmla="*/ 745542 w 6184327"/>
              <a:gd name="connsiteY15" fmla="*/ 1283605 h 5158870"/>
              <a:gd name="connsiteX16" fmla="*/ 1488027 w 6184327"/>
              <a:gd name="connsiteY16" fmla="*/ 1216369 h 5158870"/>
              <a:gd name="connsiteX17" fmla="*/ 2765225 w 6184327"/>
              <a:gd name="connsiteY17" fmla="*/ 831287 h 5158870"/>
              <a:gd name="connsiteX18" fmla="*/ 4299085 w 6184327"/>
              <a:gd name="connsiteY18" fmla="*/ 116136 h 5158870"/>
              <a:gd name="connsiteX19" fmla="*/ 4509914 w 6184327"/>
              <a:gd name="connsiteY19" fmla="*/ 0 h 515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327" h="5158870">
                <a:moveTo>
                  <a:pt x="4509914" y="0"/>
                </a:moveTo>
                <a:cubicBezTo>
                  <a:pt x="4516025" y="0"/>
                  <a:pt x="4522136" y="0"/>
                  <a:pt x="4528247" y="0"/>
                </a:cubicBezTo>
                <a:cubicBezTo>
                  <a:pt x="4537414" y="6112"/>
                  <a:pt x="4546580" y="15281"/>
                  <a:pt x="4555747" y="18337"/>
                </a:cubicBezTo>
                <a:cubicBezTo>
                  <a:pt x="4809353" y="177260"/>
                  <a:pt x="5050737" y="348407"/>
                  <a:pt x="5270733" y="550116"/>
                </a:cubicBezTo>
                <a:cubicBezTo>
                  <a:pt x="5469340" y="733489"/>
                  <a:pt x="5646559" y="932142"/>
                  <a:pt x="5793223" y="1158301"/>
                </a:cubicBezTo>
                <a:cubicBezTo>
                  <a:pt x="6000997" y="1488371"/>
                  <a:pt x="6126272" y="1845946"/>
                  <a:pt x="6169049" y="2231028"/>
                </a:cubicBezTo>
                <a:cubicBezTo>
                  <a:pt x="6172105" y="2282983"/>
                  <a:pt x="6178216" y="2334939"/>
                  <a:pt x="6184327" y="2389951"/>
                </a:cubicBezTo>
                <a:cubicBezTo>
                  <a:pt x="6184327" y="2490805"/>
                  <a:pt x="6184327" y="2591660"/>
                  <a:pt x="6184327" y="2692515"/>
                </a:cubicBezTo>
                <a:cubicBezTo>
                  <a:pt x="6178216" y="2762807"/>
                  <a:pt x="6172105" y="2833100"/>
                  <a:pt x="6165994" y="2903393"/>
                </a:cubicBezTo>
                <a:cubicBezTo>
                  <a:pt x="6123217" y="3267081"/>
                  <a:pt x="6034607" y="3618544"/>
                  <a:pt x="5918498" y="3960839"/>
                </a:cubicBezTo>
                <a:cubicBezTo>
                  <a:pt x="5781001" y="4358145"/>
                  <a:pt x="5612949" y="4743227"/>
                  <a:pt x="5426563" y="5119140"/>
                </a:cubicBezTo>
                <a:cubicBezTo>
                  <a:pt x="5414341" y="5137477"/>
                  <a:pt x="5405175" y="5152758"/>
                  <a:pt x="5392953" y="5158870"/>
                </a:cubicBezTo>
                <a:lnTo>
                  <a:pt x="0" y="5158870"/>
                </a:lnTo>
                <a:lnTo>
                  <a:pt x="0" y="1121626"/>
                </a:lnTo>
                <a:cubicBezTo>
                  <a:pt x="9167" y="1124683"/>
                  <a:pt x="21389" y="1127739"/>
                  <a:pt x="30555" y="1130795"/>
                </a:cubicBezTo>
                <a:cubicBezTo>
                  <a:pt x="256662" y="1237762"/>
                  <a:pt x="498046" y="1277493"/>
                  <a:pt x="745542" y="1283605"/>
                </a:cubicBezTo>
                <a:cubicBezTo>
                  <a:pt x="996092" y="1289718"/>
                  <a:pt x="1243588" y="1262212"/>
                  <a:pt x="1488027" y="1216369"/>
                </a:cubicBezTo>
                <a:cubicBezTo>
                  <a:pt x="1928019" y="1133851"/>
                  <a:pt x="2349677" y="993266"/>
                  <a:pt x="2765225" y="831287"/>
                </a:cubicBezTo>
                <a:cubicBezTo>
                  <a:pt x="3290771" y="626522"/>
                  <a:pt x="3797983" y="382025"/>
                  <a:pt x="4299085" y="116136"/>
                </a:cubicBezTo>
                <a:cubicBezTo>
                  <a:pt x="4369361" y="79461"/>
                  <a:pt x="4442693" y="42787"/>
                  <a:pt x="4509914" y="0"/>
                </a:cubicBezTo>
                <a:close/>
              </a:path>
            </a:pathLst>
          </a:custGeom>
          <a:solidFill>
            <a:schemeClr val="bg2">
              <a:lumMod val="90000"/>
            </a:schemeClr>
          </a:solidFill>
          <a:ln>
            <a:noFill/>
          </a:ln>
        </p:spPr>
        <p:txBody>
          <a:bodyPr wrap="square" anchor="ctr">
            <a:noAutofit/>
          </a:bodyPr>
          <a:lstStyle>
            <a:lvl1pPr algn="ctr">
              <a:defRPr/>
            </a:lvl1pPr>
          </a:lstStyle>
          <a:p>
            <a:r>
              <a:rPr lang="en-US"/>
              <a:t>Click icon to add picture</a:t>
            </a:r>
            <a:endParaRPr lang="de-DE" dirty="0"/>
          </a:p>
        </p:txBody>
      </p:sp>
      <p:sp>
        <p:nvSpPr>
          <p:cNvPr id="18" name="Title 17"/>
          <p:cNvSpPr>
            <a:spLocks noGrp="1"/>
          </p:cNvSpPr>
          <p:nvPr>
            <p:ph type="title"/>
          </p:nvPr>
        </p:nvSpPr>
        <p:spPr/>
        <p:txBody>
          <a:bodyPr/>
          <a:lstStyle/>
          <a:p>
            <a:r>
              <a:rPr lang="en-US"/>
              <a:t>Click to edit Master title style</a:t>
            </a:r>
            <a:endParaRPr lang="de-DE"/>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28"/>
          </p:nvPr>
        </p:nvSpPr>
        <p:spPr>
          <a:xfrm>
            <a:off x="6383337" y="1412875"/>
            <a:ext cx="5400675" cy="5040313"/>
          </a:xfrm>
        </p:spPr>
        <p:txBody>
          <a:bodyPr/>
          <a:lstStyle>
            <a:lvl1pPr>
              <a:spcBef>
                <a:spcPts val="1200"/>
              </a:spcBef>
              <a:defRPr sz="1600"/>
            </a:lvl1pPr>
            <a:lvl2pPr>
              <a:spcBef>
                <a:spcPts val="1200"/>
              </a:spcBef>
              <a:defRPr sz="1600"/>
            </a:lvl2pPr>
            <a:lvl3pPr>
              <a:spcBef>
                <a:spcPts val="800"/>
              </a:spcBef>
              <a:defRPr sz="1600"/>
            </a:lvl3pPr>
            <a:lvl4pPr>
              <a:spcBef>
                <a:spcPts val="800"/>
              </a:spcBef>
              <a:defRPr sz="1400"/>
            </a:lvl4pPr>
            <a:lvl5pPr>
              <a:spcBef>
                <a:spcPts val="80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Footer Placeholder 23"/>
          <p:cNvSpPr>
            <a:spLocks noGrp="1"/>
          </p:cNvSpPr>
          <p:nvPr>
            <p:ph type="ftr" sz="quarter" idx="30"/>
          </p:nvPr>
        </p:nvSpPr>
        <p:spPr/>
        <p:txBody>
          <a:bodyPr/>
          <a:lstStyle/>
          <a:p>
            <a:r>
              <a:rPr lang="en-US"/>
              <a:t>© 2018 Capgemini. All rights reserved.</a:t>
            </a:r>
            <a:endParaRPr lang="en-US" dirty="0"/>
          </a:p>
        </p:txBody>
      </p:sp>
      <p:sp>
        <p:nvSpPr>
          <p:cNvPr id="25" name="Slide Number Placeholder 24"/>
          <p:cNvSpPr>
            <a:spLocks noGrp="1"/>
          </p:cNvSpPr>
          <p:nvPr>
            <p:ph type="sldNum" sz="quarter" idx="31"/>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31917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tx2"/>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Edit Master text styles</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a:t>© 2018 Capgemini. All rights reserved.</a:t>
            </a:r>
            <a:endParaRPr lang="en-US" dirty="0"/>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p:spPr>
        <p:txBody>
          <a:bodyPr/>
          <a:lstStyle/>
          <a:p>
            <a:r>
              <a:rPr lang="en-US"/>
              <a:t>Click to edit Master title style</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userDrawn="1">
            <p:custDataLst>
              <p:tags r:id="rId45"/>
            </p:custDataLst>
            <p:extLst>
              <p:ext uri="{D42A27DB-BD31-4B8C-83A1-F6EECF244321}">
                <p14:modId xmlns:p14="http://schemas.microsoft.com/office/powerpoint/2010/main" val="807658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33"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8">
            <a:extLst>
              <a:ext uri="{96DAC541-7B7A-43D3-8B79-37D633B846F1}">
                <asvg:svgBlip xmlns:asvg="http://schemas.microsoft.com/office/drawing/2016/SVG/main" r:embed="rId49"/>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a:t>© 2018 Capgemini. All rights reserved.</a:t>
            </a:r>
            <a:endParaRPr lang="en-US" dirty="0"/>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57376" y="64720"/>
            <a:ext cx="2061462" cy="215444"/>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err="1"/>
              <a:t>Capgemini</a:t>
            </a:r>
            <a:r>
              <a:rPr lang="en-US" dirty="0"/>
              <a:t> Global V8.0</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58" r:id="rId1"/>
    <p:sldLayoutId id="2147483834" r:id="rId2"/>
    <p:sldLayoutId id="2147483790" r:id="rId3"/>
    <p:sldLayoutId id="2147483721" r:id="rId4"/>
    <p:sldLayoutId id="2147483810" r:id="rId5"/>
    <p:sldLayoutId id="2147483720" r:id="rId6"/>
    <p:sldLayoutId id="2147483817" r:id="rId7"/>
    <p:sldLayoutId id="2147483831" r:id="rId8"/>
    <p:sldLayoutId id="2147483835" r:id="rId9"/>
    <p:sldLayoutId id="2147483813" r:id="rId10"/>
    <p:sldLayoutId id="2147483816" r:id="rId11"/>
    <p:sldLayoutId id="2147483814" r:id="rId12"/>
    <p:sldLayoutId id="2147483815" r:id="rId13"/>
    <p:sldLayoutId id="2147483734" r:id="rId14"/>
    <p:sldLayoutId id="2147483735" r:id="rId15"/>
    <p:sldLayoutId id="2147483827" r:id="rId16"/>
    <p:sldLayoutId id="2147483829" r:id="rId17"/>
    <p:sldLayoutId id="2147483798" r:id="rId18"/>
    <p:sldLayoutId id="2147483672" r:id="rId19"/>
    <p:sldLayoutId id="2147483811" r:id="rId20"/>
    <p:sldLayoutId id="2147483666" r:id="rId21"/>
    <p:sldLayoutId id="2147483832" r:id="rId22"/>
    <p:sldLayoutId id="2147483837" r:id="rId23"/>
    <p:sldLayoutId id="2147483786" r:id="rId24"/>
    <p:sldLayoutId id="2147483779" r:id="rId25"/>
    <p:sldLayoutId id="2147483722" r:id="rId26"/>
    <p:sldLayoutId id="2147483733" r:id="rId27"/>
    <p:sldLayoutId id="2147483791" r:id="rId28"/>
    <p:sldLayoutId id="2147483731" r:id="rId29"/>
    <p:sldLayoutId id="2147483795" r:id="rId30"/>
    <p:sldLayoutId id="2147483732" r:id="rId31"/>
    <p:sldLayoutId id="2147483836" r:id="rId32"/>
    <p:sldLayoutId id="2147483739" r:id="rId33"/>
    <p:sldLayoutId id="2147483740" r:id="rId34"/>
    <p:sldLayoutId id="2147483794" r:id="rId35"/>
    <p:sldLayoutId id="2147483792" r:id="rId36"/>
    <p:sldLayoutId id="2147483796" r:id="rId37"/>
    <p:sldLayoutId id="2147483743" r:id="rId38"/>
    <p:sldLayoutId id="2147483812" r:id="rId39"/>
    <p:sldLayoutId id="2147483744" r:id="rId40"/>
    <p:sldLayoutId id="2147483746" r:id="rId41"/>
    <p:sldLayoutId id="2147483747" r:id="rId42"/>
  </p:sldLayoutIdLst>
  <p:hf hd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Lunch &amp; Learn – Docker (</a:t>
            </a:r>
            <a:r>
              <a:rPr lang="en-US" dirty="0" err="1"/>
              <a:t>Containerisation</a:t>
            </a:r>
            <a:r>
              <a:rPr lang="en-US" dirty="0"/>
              <a:t>)</a:t>
            </a:r>
            <a:endParaRPr lang="en-GB" dirty="0"/>
          </a:p>
        </p:txBody>
      </p:sp>
      <p:sp>
        <p:nvSpPr>
          <p:cNvPr id="5" name="Subtitle 4"/>
          <p:cNvSpPr>
            <a:spLocks noGrp="1"/>
          </p:cNvSpPr>
          <p:nvPr>
            <p:ph type="subTitle" idx="1"/>
          </p:nvPr>
        </p:nvSpPr>
        <p:spPr/>
        <p:txBody>
          <a:bodyPr/>
          <a:lstStyle/>
          <a:p>
            <a:r>
              <a:rPr lang="en-US" dirty="0"/>
              <a:t>H</a:t>
            </a:r>
            <a:r>
              <a:rPr lang="en-GB" dirty="0" err="1"/>
              <a:t>ardish</a:t>
            </a:r>
            <a:r>
              <a:rPr lang="en-GB" dirty="0"/>
              <a:t> Wilkhu</a:t>
            </a:r>
          </a:p>
          <a:p>
            <a:endParaRPr lang="en-GB" dirty="0"/>
          </a:p>
        </p:txBody>
      </p:sp>
    </p:spTree>
    <p:extLst>
      <p:ext uri="{BB962C8B-B14F-4D97-AF65-F5344CB8AC3E}">
        <p14:creationId xmlns:p14="http://schemas.microsoft.com/office/powerpoint/2010/main" val="1694368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AgendaShape"/>
          <p:cNvSpPr/>
          <p:nvPr>
            <p:custDataLst>
              <p:tags r:id="rId1"/>
            </p:custDataLst>
          </p:nvPr>
        </p:nvSpPr>
        <p:spPr>
          <a:xfrm flipH="1">
            <a:off x="407986" y="1772816"/>
            <a:ext cx="11376026" cy="432000"/>
          </a:xfrm>
          <a:prstGeom prst="roundRect">
            <a:avLst>
              <a:gd name="adj" fmla="val 50000"/>
            </a:avLst>
          </a:prstGeom>
          <a:solidFill>
            <a:schemeClr val="accent2">
              <a:lumMod val="40000"/>
              <a:lumOff val="6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defTabSz="714375" fontAlgn="base">
              <a:lnSpc>
                <a:spcPct val="90000"/>
              </a:lnSpc>
              <a:buClr>
                <a:schemeClr val="tx2"/>
              </a:buClr>
              <a:buFont typeface="Wingdings" pitchFamily="2" charset="2"/>
              <a:buChar char="§"/>
            </a:pPr>
            <a:endParaRPr lang="en-US" sz="2000" dirty="0">
              <a:solidFill>
                <a:sysClr val="windowText" lastClr="000000"/>
              </a:solidFill>
              <a:latin typeface="Arial" charset="0"/>
            </a:endParaRPr>
          </a:p>
        </p:txBody>
      </p:sp>
      <p:sp>
        <p:nvSpPr>
          <p:cNvPr id="18" name="AgendaText"/>
          <p:cNvSpPr>
            <a:spLocks noGrp="1"/>
          </p:cNvSpPr>
          <p:nvPr>
            <p:ph type="body" sz="quarter" idx="13"/>
          </p:nvPr>
        </p:nvSpPr>
        <p:spPr>
          <a:xfrm>
            <a:off x="407988" y="1772817"/>
            <a:ext cx="11376025" cy="1680836"/>
          </a:xfrm>
        </p:spPr>
        <p:txBody>
          <a:bodyPr/>
          <a:lstStyle/>
          <a:p>
            <a:pPr>
              <a:buClr>
                <a:schemeClr val="tx2"/>
              </a:buClr>
            </a:pPr>
            <a:r>
              <a:rPr lang="de-DE" b="1" dirty="0"/>
              <a:t>Objectives</a:t>
            </a:r>
          </a:p>
          <a:p>
            <a:pPr>
              <a:buClr>
                <a:schemeClr val="tx2"/>
              </a:buClr>
            </a:pPr>
            <a:r>
              <a:rPr lang="de-DE" dirty="0"/>
              <a:t>What is containerisation?</a:t>
            </a:r>
          </a:p>
          <a:p>
            <a:pPr>
              <a:buClr>
                <a:schemeClr val="tx2"/>
              </a:buClr>
            </a:pPr>
            <a:r>
              <a:rPr lang="de-DE" dirty="0"/>
              <a:t>Why use Docker?</a:t>
            </a:r>
          </a:p>
          <a:p>
            <a:pPr>
              <a:buClr>
                <a:schemeClr val="tx2"/>
              </a:buClr>
            </a:pPr>
            <a:r>
              <a:rPr lang="de-DE" dirty="0"/>
              <a:t>Using Docker – Lets get hands on</a:t>
            </a:r>
          </a:p>
        </p:txBody>
      </p:sp>
      <p:sp>
        <p:nvSpPr>
          <p:cNvPr id="4" name="Footer Placeholder 3"/>
          <p:cNvSpPr>
            <a:spLocks noGrp="1"/>
          </p:cNvSpPr>
          <p:nvPr>
            <p:ph type="ftr" sz="quarter" idx="16"/>
          </p:nvPr>
        </p:nvSpPr>
        <p:spPr/>
        <p:txBody>
          <a:bodyPr/>
          <a:lstStyle/>
          <a:p>
            <a:r>
              <a:rPr lang="en-US"/>
              <a:t>© 2018 Capgemini. All rights reserved.</a:t>
            </a:r>
            <a:endParaRPr lang="en-US" dirty="0"/>
          </a:p>
        </p:txBody>
      </p:sp>
      <p:sp>
        <p:nvSpPr>
          <p:cNvPr id="6" name="Slide Number Placeholder 5"/>
          <p:cNvSpPr>
            <a:spLocks noGrp="1"/>
          </p:cNvSpPr>
          <p:nvPr>
            <p:ph type="sldNum" sz="quarter" idx="17"/>
          </p:nvPr>
        </p:nvSpPr>
        <p:spPr/>
        <p:txBody>
          <a:bodyPr/>
          <a:lstStyle/>
          <a:p>
            <a:fld id="{DD205EFF-948D-4AF6-B54C-65639188FB5F}" type="slidenum">
              <a:rPr lang="en-US" smtClean="0"/>
              <a:pPr/>
              <a:t>2</a:t>
            </a:fld>
            <a:endParaRPr lang="en-US" dirty="0"/>
          </a:p>
        </p:txBody>
      </p:sp>
      <p:sp>
        <p:nvSpPr>
          <p:cNvPr id="12" name="AgendaTitel"/>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29704423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16D5D-8685-42FA-8FA7-D588D59B280F}"/>
              </a:ext>
            </a:extLst>
          </p:cNvPr>
          <p:cNvSpPr/>
          <p:nvPr/>
        </p:nvSpPr>
        <p:spPr>
          <a:xfrm>
            <a:off x="6672064" y="3333912"/>
            <a:ext cx="5235703" cy="468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pPr>
              <a:buClr>
                <a:schemeClr val="tx2"/>
              </a:buClr>
            </a:pPr>
            <a:r>
              <a:rPr lang="de-DE" dirty="0"/>
              <a:t>What is containerisation?</a:t>
            </a:r>
            <a:br>
              <a:rPr lang="de-DE" dirty="0"/>
            </a:br>
            <a:r>
              <a:rPr lang="de-DE" dirty="0"/>
              <a:t>It isn‘t a Virtual Machine</a:t>
            </a:r>
          </a:p>
        </p:txBody>
      </p:sp>
      <p:sp>
        <p:nvSpPr>
          <p:cNvPr id="22" name="Footer Placeholder 21"/>
          <p:cNvSpPr>
            <a:spLocks noGrp="1"/>
          </p:cNvSpPr>
          <p:nvPr>
            <p:ph type="ftr" sz="quarter" idx="16"/>
          </p:nvPr>
        </p:nvSpPr>
        <p:spPr/>
        <p:txBody>
          <a:bodyPr/>
          <a:lstStyle/>
          <a:p>
            <a:r>
              <a:rPr lang="en-US"/>
              <a:t>© 2018 Capgemini. All rights reserved.</a:t>
            </a:r>
            <a:endParaRPr lang="en-US" dirty="0"/>
          </a:p>
        </p:txBody>
      </p:sp>
      <p:sp>
        <p:nvSpPr>
          <p:cNvPr id="23" name="Slide Number Placeholder 22"/>
          <p:cNvSpPr>
            <a:spLocks noGrp="1"/>
          </p:cNvSpPr>
          <p:nvPr>
            <p:ph type="sldNum" sz="quarter" idx="17"/>
          </p:nvPr>
        </p:nvSpPr>
        <p:spPr/>
        <p:txBody>
          <a:bodyPr/>
          <a:lstStyle/>
          <a:p>
            <a:fld id="{DD205EFF-948D-4AF6-B54C-65639188FB5F}" type="slidenum">
              <a:rPr lang="en-US" smtClean="0"/>
              <a:pPr/>
              <a:t>3</a:t>
            </a:fld>
            <a:endParaRPr lang="en-US"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11" name="Rectangle 10"/>
          <p:cNvSpPr/>
          <p:nvPr/>
        </p:nvSpPr>
        <p:spPr>
          <a:xfrm>
            <a:off x="407988" y="5841320"/>
            <a:ext cx="11376025" cy="46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a:t>
            </a:r>
            <a:r>
              <a:rPr lang="en-GB" sz="1400" b="1" dirty="0">
                <a:solidFill>
                  <a:schemeClr val="tx1"/>
                </a:solidFill>
              </a:rPr>
              <a:t>ontainerisation is not virtualisation</a:t>
            </a:r>
          </a:p>
        </p:txBody>
      </p:sp>
      <p:grpSp>
        <p:nvGrpSpPr>
          <p:cNvPr id="49" name="Group 48">
            <a:extLst>
              <a:ext uri="{FF2B5EF4-FFF2-40B4-BE49-F238E27FC236}">
                <a16:creationId xmlns:a16="http://schemas.microsoft.com/office/drawing/2014/main" id="{69247BE9-7674-482F-AD1A-DF027099A777}"/>
              </a:ext>
            </a:extLst>
          </p:cNvPr>
          <p:cNvGrpSpPr/>
          <p:nvPr/>
        </p:nvGrpSpPr>
        <p:grpSpPr>
          <a:xfrm>
            <a:off x="393784" y="1514842"/>
            <a:ext cx="5040155" cy="3930302"/>
            <a:chOff x="393784" y="1514842"/>
            <a:chExt cx="5040155" cy="3930302"/>
          </a:xfrm>
        </p:grpSpPr>
        <p:grpSp>
          <p:nvGrpSpPr>
            <p:cNvPr id="9" name="Group 8">
              <a:extLst>
                <a:ext uri="{FF2B5EF4-FFF2-40B4-BE49-F238E27FC236}">
                  <a16:creationId xmlns:a16="http://schemas.microsoft.com/office/drawing/2014/main" id="{4C5B048C-C0BC-4786-A33D-8B7D973D6596}"/>
                </a:ext>
              </a:extLst>
            </p:cNvPr>
            <p:cNvGrpSpPr/>
            <p:nvPr/>
          </p:nvGrpSpPr>
          <p:grpSpPr>
            <a:xfrm>
              <a:off x="393784" y="2099055"/>
              <a:ext cx="5040155" cy="3346089"/>
              <a:chOff x="393784" y="2099055"/>
              <a:chExt cx="5040155" cy="3346089"/>
            </a:xfrm>
          </p:grpSpPr>
          <p:sp>
            <p:nvSpPr>
              <p:cNvPr id="7" name="Rectangle: Rounded Corners 6">
                <a:extLst>
                  <a:ext uri="{FF2B5EF4-FFF2-40B4-BE49-F238E27FC236}">
                    <a16:creationId xmlns:a16="http://schemas.microsoft.com/office/drawing/2014/main" id="{4E2AE3F2-0405-40ED-BB43-2325A604654D}"/>
                  </a:ext>
                </a:extLst>
              </p:cNvPr>
              <p:cNvSpPr/>
              <p:nvPr/>
            </p:nvSpPr>
            <p:spPr>
              <a:xfrm>
                <a:off x="393939" y="4725144"/>
                <a:ext cx="5040000" cy="72000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rPr>
                  <a:t>Host OS</a:t>
                </a:r>
                <a:endParaRPr lang="en-GB" sz="3200" dirty="0">
                  <a:solidFill>
                    <a:schemeClr val="tx1"/>
                  </a:solidFill>
                </a:endParaRPr>
              </a:p>
            </p:txBody>
          </p:sp>
          <p:sp>
            <p:nvSpPr>
              <p:cNvPr id="17" name="Rectangle: Rounded Corners 16">
                <a:extLst>
                  <a:ext uri="{FF2B5EF4-FFF2-40B4-BE49-F238E27FC236}">
                    <a16:creationId xmlns:a16="http://schemas.microsoft.com/office/drawing/2014/main" id="{0EF0CCC7-EAFF-481C-9F75-07EEEC672425}"/>
                  </a:ext>
                </a:extLst>
              </p:cNvPr>
              <p:cNvSpPr/>
              <p:nvPr/>
            </p:nvSpPr>
            <p:spPr>
              <a:xfrm>
                <a:off x="393784" y="3861276"/>
                <a:ext cx="5040000" cy="72000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solidFill>
                      <a:schemeClr val="tx1"/>
                    </a:solidFill>
                  </a:rPr>
                  <a:t>Hypervisor</a:t>
                </a:r>
                <a:endParaRPr lang="en-GB" sz="3200" dirty="0">
                  <a:solidFill>
                    <a:schemeClr val="tx1"/>
                  </a:solidFill>
                </a:endParaRPr>
              </a:p>
            </p:txBody>
          </p:sp>
          <p:sp>
            <p:nvSpPr>
              <p:cNvPr id="18" name="Rectangle: Rounded Corners 17">
                <a:extLst>
                  <a:ext uri="{FF2B5EF4-FFF2-40B4-BE49-F238E27FC236}">
                    <a16:creationId xmlns:a16="http://schemas.microsoft.com/office/drawing/2014/main" id="{5293BE40-A23D-4A49-A2A1-3A07B79A26F6}"/>
                  </a:ext>
                </a:extLst>
              </p:cNvPr>
              <p:cNvSpPr/>
              <p:nvPr/>
            </p:nvSpPr>
            <p:spPr>
              <a:xfrm>
                <a:off x="403158" y="3033869"/>
                <a:ext cx="1080000" cy="7200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solidFill>
                      <a:schemeClr val="tx1"/>
                    </a:solidFill>
                  </a:rPr>
                  <a:t>Guest OS</a:t>
                </a:r>
                <a:endParaRPr lang="en-GB" sz="2000" dirty="0">
                  <a:solidFill>
                    <a:schemeClr val="tx1"/>
                  </a:solidFill>
                </a:endParaRPr>
              </a:p>
            </p:txBody>
          </p:sp>
          <p:sp>
            <p:nvSpPr>
              <p:cNvPr id="21" name="Rectangle: Rounded Corners 20">
                <a:extLst>
                  <a:ext uri="{FF2B5EF4-FFF2-40B4-BE49-F238E27FC236}">
                    <a16:creationId xmlns:a16="http://schemas.microsoft.com/office/drawing/2014/main" id="{CCE32040-8D30-439B-A9E8-2F0492D8E756}"/>
                  </a:ext>
                </a:extLst>
              </p:cNvPr>
              <p:cNvSpPr/>
              <p:nvPr/>
            </p:nvSpPr>
            <p:spPr>
              <a:xfrm>
                <a:off x="1690764" y="3033869"/>
                <a:ext cx="1080000" cy="7200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solidFill>
                      <a:schemeClr val="tx1"/>
                    </a:solidFill>
                  </a:rPr>
                  <a:t>Guest OS</a:t>
                </a:r>
                <a:endParaRPr lang="en-GB" sz="2000" dirty="0">
                  <a:solidFill>
                    <a:schemeClr val="tx1"/>
                  </a:solidFill>
                </a:endParaRPr>
              </a:p>
            </p:txBody>
          </p:sp>
          <p:sp>
            <p:nvSpPr>
              <p:cNvPr id="24" name="Rectangle: Rounded Corners 23">
                <a:extLst>
                  <a:ext uri="{FF2B5EF4-FFF2-40B4-BE49-F238E27FC236}">
                    <a16:creationId xmlns:a16="http://schemas.microsoft.com/office/drawing/2014/main" id="{8AC569E7-F310-41B3-823B-909C7EC792C5}"/>
                  </a:ext>
                </a:extLst>
              </p:cNvPr>
              <p:cNvSpPr/>
              <p:nvPr/>
            </p:nvSpPr>
            <p:spPr>
              <a:xfrm>
                <a:off x="2978371" y="3033869"/>
                <a:ext cx="1080000" cy="7200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solidFill>
                      <a:schemeClr val="tx1"/>
                    </a:solidFill>
                  </a:rPr>
                  <a:t>Guest OS</a:t>
                </a:r>
                <a:endParaRPr lang="en-GB" sz="2000" dirty="0">
                  <a:solidFill>
                    <a:schemeClr val="tx1"/>
                  </a:solidFill>
                </a:endParaRPr>
              </a:p>
            </p:txBody>
          </p:sp>
          <p:sp>
            <p:nvSpPr>
              <p:cNvPr id="25" name="Rectangle: Rounded Corners 24">
                <a:extLst>
                  <a:ext uri="{FF2B5EF4-FFF2-40B4-BE49-F238E27FC236}">
                    <a16:creationId xmlns:a16="http://schemas.microsoft.com/office/drawing/2014/main" id="{5BDC7DC9-74F2-4330-A9FE-3AC68DEBF8C5}"/>
                  </a:ext>
                </a:extLst>
              </p:cNvPr>
              <p:cNvSpPr/>
              <p:nvPr/>
            </p:nvSpPr>
            <p:spPr>
              <a:xfrm>
                <a:off x="4325239" y="3033869"/>
                <a:ext cx="1080000" cy="7200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solidFill>
                      <a:schemeClr val="tx1"/>
                    </a:solidFill>
                  </a:rPr>
                  <a:t>Guest OS</a:t>
                </a:r>
                <a:endParaRPr lang="en-GB" sz="2000" dirty="0">
                  <a:solidFill>
                    <a:schemeClr val="tx1"/>
                  </a:solidFill>
                </a:endParaRPr>
              </a:p>
            </p:txBody>
          </p:sp>
          <p:sp>
            <p:nvSpPr>
              <p:cNvPr id="26" name="Rectangle: Rounded Corners 25">
                <a:extLst>
                  <a:ext uri="{FF2B5EF4-FFF2-40B4-BE49-F238E27FC236}">
                    <a16:creationId xmlns:a16="http://schemas.microsoft.com/office/drawing/2014/main" id="{21D9BFED-DEC6-4F4C-BEAD-12683FC4E23A}"/>
                  </a:ext>
                </a:extLst>
              </p:cNvPr>
              <p:cNvSpPr/>
              <p:nvPr/>
            </p:nvSpPr>
            <p:spPr>
              <a:xfrm>
                <a:off x="393784" y="2566462"/>
                <a:ext cx="1080000" cy="36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Bin/Libs</a:t>
                </a:r>
                <a:endParaRPr lang="en-GB" sz="1600" dirty="0">
                  <a:solidFill>
                    <a:schemeClr val="tx1"/>
                  </a:solidFill>
                </a:endParaRPr>
              </a:p>
            </p:txBody>
          </p:sp>
          <p:sp>
            <p:nvSpPr>
              <p:cNvPr id="27" name="Rectangle: Rounded Corners 26">
                <a:extLst>
                  <a:ext uri="{FF2B5EF4-FFF2-40B4-BE49-F238E27FC236}">
                    <a16:creationId xmlns:a16="http://schemas.microsoft.com/office/drawing/2014/main" id="{81D3F6BB-0813-4610-A1EB-6AACD929D58A}"/>
                  </a:ext>
                </a:extLst>
              </p:cNvPr>
              <p:cNvSpPr/>
              <p:nvPr/>
            </p:nvSpPr>
            <p:spPr>
              <a:xfrm>
                <a:off x="1690764" y="2567924"/>
                <a:ext cx="1080000" cy="36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Bin/Libs</a:t>
                </a:r>
                <a:endParaRPr lang="en-GB" sz="1600" dirty="0">
                  <a:solidFill>
                    <a:schemeClr val="tx1"/>
                  </a:solidFill>
                </a:endParaRPr>
              </a:p>
            </p:txBody>
          </p:sp>
          <p:sp>
            <p:nvSpPr>
              <p:cNvPr id="28" name="Rectangle: Rounded Corners 27">
                <a:extLst>
                  <a:ext uri="{FF2B5EF4-FFF2-40B4-BE49-F238E27FC236}">
                    <a16:creationId xmlns:a16="http://schemas.microsoft.com/office/drawing/2014/main" id="{1287072F-4347-4C45-87BF-F5A193AFCD93}"/>
                  </a:ext>
                </a:extLst>
              </p:cNvPr>
              <p:cNvSpPr/>
              <p:nvPr/>
            </p:nvSpPr>
            <p:spPr>
              <a:xfrm>
                <a:off x="2972955" y="2566462"/>
                <a:ext cx="1080000" cy="36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Bin/Libs</a:t>
                </a:r>
                <a:endParaRPr lang="en-GB" sz="1600" dirty="0">
                  <a:solidFill>
                    <a:schemeClr val="tx1"/>
                  </a:solidFill>
                </a:endParaRPr>
              </a:p>
            </p:txBody>
          </p:sp>
          <p:sp>
            <p:nvSpPr>
              <p:cNvPr id="29" name="Rectangle: Rounded Corners 28">
                <a:extLst>
                  <a:ext uri="{FF2B5EF4-FFF2-40B4-BE49-F238E27FC236}">
                    <a16:creationId xmlns:a16="http://schemas.microsoft.com/office/drawing/2014/main" id="{AC1EE5BD-87E3-41C7-AD89-7A065AEEE646}"/>
                  </a:ext>
                </a:extLst>
              </p:cNvPr>
              <p:cNvSpPr/>
              <p:nvPr/>
            </p:nvSpPr>
            <p:spPr>
              <a:xfrm>
                <a:off x="4322659" y="2566462"/>
                <a:ext cx="1080000" cy="36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Bin/Libs</a:t>
                </a:r>
                <a:endParaRPr lang="en-GB" sz="1600" dirty="0">
                  <a:solidFill>
                    <a:schemeClr val="tx1"/>
                  </a:solidFill>
                </a:endParaRPr>
              </a:p>
            </p:txBody>
          </p:sp>
          <p:sp>
            <p:nvSpPr>
              <p:cNvPr id="30" name="Rectangle: Rounded Corners 29">
                <a:extLst>
                  <a:ext uri="{FF2B5EF4-FFF2-40B4-BE49-F238E27FC236}">
                    <a16:creationId xmlns:a16="http://schemas.microsoft.com/office/drawing/2014/main" id="{08634C66-F6E8-4F95-8FA1-794CD1ABCEC4}"/>
                  </a:ext>
                </a:extLst>
              </p:cNvPr>
              <p:cNvSpPr/>
              <p:nvPr/>
            </p:nvSpPr>
            <p:spPr>
              <a:xfrm>
                <a:off x="405289" y="2099055"/>
                <a:ext cx="1080000" cy="360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lang="en-GB" sz="1600" dirty="0">
                  <a:solidFill>
                    <a:schemeClr val="tx1"/>
                  </a:solidFill>
                </a:endParaRPr>
              </a:p>
            </p:txBody>
          </p:sp>
          <p:sp>
            <p:nvSpPr>
              <p:cNvPr id="31" name="Rectangle: Rounded Corners 30">
                <a:extLst>
                  <a:ext uri="{FF2B5EF4-FFF2-40B4-BE49-F238E27FC236}">
                    <a16:creationId xmlns:a16="http://schemas.microsoft.com/office/drawing/2014/main" id="{04C3E3B8-85FA-4E10-BED5-ED7329FC7979}"/>
                  </a:ext>
                </a:extLst>
              </p:cNvPr>
              <p:cNvSpPr/>
              <p:nvPr/>
            </p:nvSpPr>
            <p:spPr>
              <a:xfrm>
                <a:off x="1690764" y="2102682"/>
                <a:ext cx="1080000" cy="360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lang="en-GB" sz="1600" dirty="0">
                  <a:solidFill>
                    <a:schemeClr val="tx1"/>
                  </a:solidFill>
                </a:endParaRPr>
              </a:p>
            </p:txBody>
          </p:sp>
          <p:sp>
            <p:nvSpPr>
              <p:cNvPr id="32" name="Rectangle: Rounded Corners 31">
                <a:extLst>
                  <a:ext uri="{FF2B5EF4-FFF2-40B4-BE49-F238E27FC236}">
                    <a16:creationId xmlns:a16="http://schemas.microsoft.com/office/drawing/2014/main" id="{D454BFD0-F9AA-47CC-B1B1-CF50081FA509}"/>
                  </a:ext>
                </a:extLst>
              </p:cNvPr>
              <p:cNvSpPr/>
              <p:nvPr/>
            </p:nvSpPr>
            <p:spPr>
              <a:xfrm>
                <a:off x="2972955" y="2100440"/>
                <a:ext cx="1080000" cy="360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lang="en-GB" sz="1600" dirty="0">
                  <a:solidFill>
                    <a:schemeClr val="tx1"/>
                  </a:solidFill>
                </a:endParaRPr>
              </a:p>
            </p:txBody>
          </p:sp>
          <p:sp>
            <p:nvSpPr>
              <p:cNvPr id="33" name="Rectangle: Rounded Corners 32">
                <a:extLst>
                  <a:ext uri="{FF2B5EF4-FFF2-40B4-BE49-F238E27FC236}">
                    <a16:creationId xmlns:a16="http://schemas.microsoft.com/office/drawing/2014/main" id="{F31720B7-DCEC-440B-87AA-23A1731643E1}"/>
                  </a:ext>
                </a:extLst>
              </p:cNvPr>
              <p:cNvSpPr/>
              <p:nvPr/>
            </p:nvSpPr>
            <p:spPr>
              <a:xfrm>
                <a:off x="4321004" y="2099749"/>
                <a:ext cx="1080000" cy="360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lang="en-GB" sz="1600" dirty="0">
                  <a:solidFill>
                    <a:schemeClr val="tx1"/>
                  </a:solidFill>
                </a:endParaRPr>
              </a:p>
            </p:txBody>
          </p:sp>
        </p:grpSp>
        <p:sp>
          <p:nvSpPr>
            <p:cNvPr id="13" name="TextBox 12">
              <a:extLst>
                <a:ext uri="{FF2B5EF4-FFF2-40B4-BE49-F238E27FC236}">
                  <a16:creationId xmlns:a16="http://schemas.microsoft.com/office/drawing/2014/main" id="{8C2FEA79-E1FF-4590-B1A2-74C57A6F1137}"/>
                </a:ext>
              </a:extLst>
            </p:cNvPr>
            <p:cNvSpPr txBox="1"/>
            <p:nvPr/>
          </p:nvSpPr>
          <p:spPr>
            <a:xfrm>
              <a:off x="1991544" y="1514842"/>
              <a:ext cx="1728192" cy="400110"/>
            </a:xfrm>
            <a:prstGeom prst="rect">
              <a:avLst/>
            </a:prstGeom>
            <a:noFill/>
          </p:spPr>
          <p:txBody>
            <a:bodyPr wrap="square" rtlCol="0">
              <a:spAutoFit/>
            </a:bodyPr>
            <a:lstStyle/>
            <a:p>
              <a:r>
                <a:rPr lang="de-DE" sz="2000" dirty="0">
                  <a:solidFill>
                    <a:srgbClr val="0070AD"/>
                  </a:solidFill>
                  <a:latin typeface="Verdana" panose="020B0604030504040204" pitchFamily="34" charset="0"/>
                  <a:ea typeface="Verdana" panose="020B0604030504040204" pitchFamily="34" charset="0"/>
                  <a:cs typeface="Verdana" panose="020B0604030504040204" pitchFamily="34" charset="0"/>
                </a:rPr>
                <a:t>Virtulisation</a:t>
              </a:r>
              <a:endParaRPr lang="en-GB" sz="1100" dirty="0"/>
            </a:p>
          </p:txBody>
        </p:sp>
      </p:grpSp>
      <p:grpSp>
        <p:nvGrpSpPr>
          <p:cNvPr id="51" name="Group 50">
            <a:extLst>
              <a:ext uri="{FF2B5EF4-FFF2-40B4-BE49-F238E27FC236}">
                <a16:creationId xmlns:a16="http://schemas.microsoft.com/office/drawing/2014/main" id="{0C97E34B-A48C-4ED6-A565-BE488BF4A831}"/>
              </a:ext>
            </a:extLst>
          </p:cNvPr>
          <p:cNvGrpSpPr/>
          <p:nvPr/>
        </p:nvGrpSpPr>
        <p:grpSpPr>
          <a:xfrm>
            <a:off x="6743781" y="2363737"/>
            <a:ext cx="5040155" cy="3081407"/>
            <a:chOff x="6743781" y="2363737"/>
            <a:chExt cx="5040155" cy="3081407"/>
          </a:xfrm>
        </p:grpSpPr>
        <p:grpSp>
          <p:nvGrpSpPr>
            <p:cNvPr id="50" name="Group 49">
              <a:extLst>
                <a:ext uri="{FF2B5EF4-FFF2-40B4-BE49-F238E27FC236}">
                  <a16:creationId xmlns:a16="http://schemas.microsoft.com/office/drawing/2014/main" id="{87A72D2B-BB91-4114-9F51-C4A6BE903E4D}"/>
                </a:ext>
              </a:extLst>
            </p:cNvPr>
            <p:cNvGrpSpPr/>
            <p:nvPr/>
          </p:nvGrpSpPr>
          <p:grpSpPr>
            <a:xfrm>
              <a:off x="6743781" y="2363737"/>
              <a:ext cx="5040155" cy="3081407"/>
              <a:chOff x="6743781" y="2363737"/>
              <a:chExt cx="5040155" cy="3081407"/>
            </a:xfrm>
          </p:grpSpPr>
          <p:grpSp>
            <p:nvGrpSpPr>
              <p:cNvPr id="10" name="Group 9">
                <a:extLst>
                  <a:ext uri="{FF2B5EF4-FFF2-40B4-BE49-F238E27FC236}">
                    <a16:creationId xmlns:a16="http://schemas.microsoft.com/office/drawing/2014/main" id="{10A49A0E-7E3B-4E5D-8166-952634759064}"/>
                  </a:ext>
                </a:extLst>
              </p:cNvPr>
              <p:cNvGrpSpPr/>
              <p:nvPr/>
            </p:nvGrpSpPr>
            <p:grpSpPr>
              <a:xfrm>
                <a:off x="6743781" y="2926462"/>
                <a:ext cx="5040155" cy="2518682"/>
                <a:chOff x="6743781" y="2926462"/>
                <a:chExt cx="5040155" cy="2518682"/>
              </a:xfrm>
            </p:grpSpPr>
            <p:sp>
              <p:nvSpPr>
                <p:cNvPr id="34" name="Rectangle: Rounded Corners 33">
                  <a:extLst>
                    <a:ext uri="{FF2B5EF4-FFF2-40B4-BE49-F238E27FC236}">
                      <a16:creationId xmlns:a16="http://schemas.microsoft.com/office/drawing/2014/main" id="{4D7C7B24-655C-4F0F-8CDC-B029930F8B1A}"/>
                    </a:ext>
                  </a:extLst>
                </p:cNvPr>
                <p:cNvSpPr/>
                <p:nvPr/>
              </p:nvSpPr>
              <p:spPr>
                <a:xfrm>
                  <a:off x="6743936" y="4725144"/>
                  <a:ext cx="5040000" cy="72000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rPr>
                    <a:t>Host OS</a:t>
                  </a:r>
                  <a:endParaRPr lang="en-GB" sz="3200" dirty="0">
                    <a:solidFill>
                      <a:schemeClr val="tx1"/>
                    </a:solidFill>
                  </a:endParaRPr>
                </a:p>
              </p:txBody>
            </p:sp>
            <p:sp>
              <p:nvSpPr>
                <p:cNvPr id="35" name="Rectangle: Rounded Corners 34">
                  <a:extLst>
                    <a:ext uri="{FF2B5EF4-FFF2-40B4-BE49-F238E27FC236}">
                      <a16:creationId xmlns:a16="http://schemas.microsoft.com/office/drawing/2014/main" id="{C4254323-5980-47CD-84CC-3E6B55CB204E}"/>
                    </a:ext>
                  </a:extLst>
                </p:cNvPr>
                <p:cNvSpPr/>
                <p:nvPr/>
              </p:nvSpPr>
              <p:spPr>
                <a:xfrm>
                  <a:off x="6743781" y="3861276"/>
                  <a:ext cx="5040000" cy="72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schemeClr val="tx1"/>
                      </a:solidFill>
                    </a:rPr>
                    <a:t>Docker Daemon</a:t>
                  </a:r>
                  <a:endParaRPr lang="en-GB" sz="3200" dirty="0">
                    <a:solidFill>
                      <a:schemeClr val="tx1"/>
                    </a:solidFill>
                  </a:endParaRPr>
                </a:p>
              </p:txBody>
            </p:sp>
            <p:sp>
              <p:nvSpPr>
                <p:cNvPr id="40" name="Rectangle: Rounded Corners 39">
                  <a:extLst>
                    <a:ext uri="{FF2B5EF4-FFF2-40B4-BE49-F238E27FC236}">
                      <a16:creationId xmlns:a16="http://schemas.microsoft.com/office/drawing/2014/main" id="{CFAEB9A9-5C72-49F9-8103-69F7B5706563}"/>
                    </a:ext>
                  </a:extLst>
                </p:cNvPr>
                <p:cNvSpPr/>
                <p:nvPr/>
              </p:nvSpPr>
              <p:spPr>
                <a:xfrm>
                  <a:off x="6746408" y="3393869"/>
                  <a:ext cx="1080000" cy="36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Bin/Libs</a:t>
                  </a:r>
                  <a:endParaRPr lang="en-GB" sz="1600" dirty="0">
                    <a:solidFill>
                      <a:schemeClr val="tx1"/>
                    </a:solidFill>
                  </a:endParaRPr>
                </a:p>
              </p:txBody>
            </p:sp>
            <p:sp>
              <p:nvSpPr>
                <p:cNvPr id="41" name="Rectangle: Rounded Corners 40">
                  <a:extLst>
                    <a:ext uri="{FF2B5EF4-FFF2-40B4-BE49-F238E27FC236}">
                      <a16:creationId xmlns:a16="http://schemas.microsoft.com/office/drawing/2014/main" id="{F53177B3-9D3D-4FB7-B3CD-DA4D47BF9F8F}"/>
                    </a:ext>
                  </a:extLst>
                </p:cNvPr>
                <p:cNvSpPr/>
                <p:nvPr/>
              </p:nvSpPr>
              <p:spPr>
                <a:xfrm>
                  <a:off x="8043388" y="3395331"/>
                  <a:ext cx="1080000" cy="36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Bin/Libs</a:t>
                  </a:r>
                  <a:endParaRPr lang="en-GB" sz="1600" dirty="0">
                    <a:solidFill>
                      <a:schemeClr val="tx1"/>
                    </a:solidFill>
                  </a:endParaRPr>
                </a:p>
              </p:txBody>
            </p:sp>
            <p:sp>
              <p:nvSpPr>
                <p:cNvPr id="42" name="Rectangle: Rounded Corners 41">
                  <a:extLst>
                    <a:ext uri="{FF2B5EF4-FFF2-40B4-BE49-F238E27FC236}">
                      <a16:creationId xmlns:a16="http://schemas.microsoft.com/office/drawing/2014/main" id="{1DD2C68F-33E3-4EA4-987B-3F7C9D8B8B34}"/>
                    </a:ext>
                  </a:extLst>
                </p:cNvPr>
                <p:cNvSpPr/>
                <p:nvPr/>
              </p:nvSpPr>
              <p:spPr>
                <a:xfrm>
                  <a:off x="9325579" y="3393869"/>
                  <a:ext cx="1080000" cy="36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Bin/Libs</a:t>
                  </a:r>
                  <a:endParaRPr lang="en-GB" sz="1600" dirty="0">
                    <a:solidFill>
                      <a:schemeClr val="tx1"/>
                    </a:solidFill>
                  </a:endParaRPr>
                </a:p>
              </p:txBody>
            </p:sp>
            <p:sp>
              <p:nvSpPr>
                <p:cNvPr id="43" name="Rectangle: Rounded Corners 42">
                  <a:extLst>
                    <a:ext uri="{FF2B5EF4-FFF2-40B4-BE49-F238E27FC236}">
                      <a16:creationId xmlns:a16="http://schemas.microsoft.com/office/drawing/2014/main" id="{4E1F0E23-DE31-40E2-8C99-5E40E968EA92}"/>
                    </a:ext>
                  </a:extLst>
                </p:cNvPr>
                <p:cNvSpPr/>
                <p:nvPr/>
              </p:nvSpPr>
              <p:spPr>
                <a:xfrm>
                  <a:off x="10675283" y="3393869"/>
                  <a:ext cx="1080000" cy="36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Bin/Libs</a:t>
                  </a:r>
                  <a:endParaRPr lang="en-GB" sz="1600" dirty="0">
                    <a:solidFill>
                      <a:schemeClr val="tx1"/>
                    </a:solidFill>
                  </a:endParaRPr>
                </a:p>
              </p:txBody>
            </p:sp>
            <p:sp>
              <p:nvSpPr>
                <p:cNvPr id="44" name="Rectangle: Rounded Corners 43">
                  <a:extLst>
                    <a:ext uri="{FF2B5EF4-FFF2-40B4-BE49-F238E27FC236}">
                      <a16:creationId xmlns:a16="http://schemas.microsoft.com/office/drawing/2014/main" id="{18F6D990-9C7B-4E58-A223-69F7CC62E062}"/>
                    </a:ext>
                  </a:extLst>
                </p:cNvPr>
                <p:cNvSpPr/>
                <p:nvPr/>
              </p:nvSpPr>
              <p:spPr>
                <a:xfrm>
                  <a:off x="6757913" y="2926462"/>
                  <a:ext cx="1080000" cy="360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lang="en-GB" sz="1600" dirty="0">
                    <a:solidFill>
                      <a:schemeClr val="tx1"/>
                    </a:solidFill>
                  </a:endParaRPr>
                </a:p>
              </p:txBody>
            </p:sp>
            <p:sp>
              <p:nvSpPr>
                <p:cNvPr id="45" name="Rectangle: Rounded Corners 44">
                  <a:extLst>
                    <a:ext uri="{FF2B5EF4-FFF2-40B4-BE49-F238E27FC236}">
                      <a16:creationId xmlns:a16="http://schemas.microsoft.com/office/drawing/2014/main" id="{43FECBD7-15C5-461C-B48B-5FC76D1000F5}"/>
                    </a:ext>
                  </a:extLst>
                </p:cNvPr>
                <p:cNvSpPr/>
                <p:nvPr/>
              </p:nvSpPr>
              <p:spPr>
                <a:xfrm>
                  <a:off x="8043388" y="2930089"/>
                  <a:ext cx="1080000" cy="360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lang="en-GB" sz="1600" dirty="0">
                    <a:solidFill>
                      <a:schemeClr val="tx1"/>
                    </a:solidFill>
                  </a:endParaRPr>
                </a:p>
              </p:txBody>
            </p:sp>
            <p:sp>
              <p:nvSpPr>
                <p:cNvPr id="46" name="Rectangle: Rounded Corners 45">
                  <a:extLst>
                    <a:ext uri="{FF2B5EF4-FFF2-40B4-BE49-F238E27FC236}">
                      <a16:creationId xmlns:a16="http://schemas.microsoft.com/office/drawing/2014/main" id="{11ED0268-5619-4A37-B75D-525B0A82C498}"/>
                    </a:ext>
                  </a:extLst>
                </p:cNvPr>
                <p:cNvSpPr/>
                <p:nvPr/>
              </p:nvSpPr>
              <p:spPr>
                <a:xfrm>
                  <a:off x="9325579" y="2927847"/>
                  <a:ext cx="1080000" cy="360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lang="en-GB" sz="1600" dirty="0">
                    <a:solidFill>
                      <a:schemeClr val="tx1"/>
                    </a:solidFill>
                  </a:endParaRPr>
                </a:p>
              </p:txBody>
            </p:sp>
            <p:sp>
              <p:nvSpPr>
                <p:cNvPr id="47" name="Rectangle: Rounded Corners 46">
                  <a:extLst>
                    <a:ext uri="{FF2B5EF4-FFF2-40B4-BE49-F238E27FC236}">
                      <a16:creationId xmlns:a16="http://schemas.microsoft.com/office/drawing/2014/main" id="{A8721AD1-B0A8-4093-AE59-03D14F4BAEBE}"/>
                    </a:ext>
                  </a:extLst>
                </p:cNvPr>
                <p:cNvSpPr/>
                <p:nvPr/>
              </p:nvSpPr>
              <p:spPr>
                <a:xfrm>
                  <a:off x="10673628" y="2927156"/>
                  <a:ext cx="1080000" cy="360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lang="en-GB" sz="1600" dirty="0">
                    <a:solidFill>
                      <a:schemeClr val="tx1"/>
                    </a:solidFill>
                  </a:endParaRPr>
                </a:p>
              </p:txBody>
            </p:sp>
          </p:grpSp>
          <p:sp>
            <p:nvSpPr>
              <p:cNvPr id="48" name="TextBox 47">
                <a:extLst>
                  <a:ext uri="{FF2B5EF4-FFF2-40B4-BE49-F238E27FC236}">
                    <a16:creationId xmlns:a16="http://schemas.microsoft.com/office/drawing/2014/main" id="{4F4B6959-654B-4BD9-AB1D-B9B8971655A6}"/>
                  </a:ext>
                </a:extLst>
              </p:cNvPr>
              <p:cNvSpPr txBox="1"/>
              <p:nvPr/>
            </p:nvSpPr>
            <p:spPr>
              <a:xfrm>
                <a:off x="8139047" y="2363737"/>
                <a:ext cx="2263833" cy="400110"/>
              </a:xfrm>
              <a:prstGeom prst="rect">
                <a:avLst/>
              </a:prstGeom>
              <a:noFill/>
            </p:spPr>
            <p:txBody>
              <a:bodyPr wrap="square" rtlCol="0">
                <a:spAutoFit/>
              </a:bodyPr>
              <a:lstStyle/>
              <a:p>
                <a:r>
                  <a:rPr lang="de-DE" sz="2000" dirty="0">
                    <a:solidFill>
                      <a:srgbClr val="0070AD"/>
                    </a:solidFill>
                    <a:latin typeface="Verdana" panose="020B0604030504040204" pitchFamily="34" charset="0"/>
                    <a:ea typeface="Verdana" panose="020B0604030504040204" pitchFamily="34" charset="0"/>
                    <a:cs typeface="Verdana" panose="020B0604030504040204" pitchFamily="34" charset="0"/>
                  </a:rPr>
                  <a:t>Containerisation</a:t>
                </a:r>
                <a:endParaRPr lang="en-GB" sz="1100" dirty="0"/>
              </a:p>
            </p:txBody>
          </p:sp>
        </p:grpSp>
        <p:pic>
          <p:nvPicPr>
            <p:cNvPr id="44034" name="Picture 2" descr="Image result for docker">
              <a:extLst>
                <a:ext uri="{FF2B5EF4-FFF2-40B4-BE49-F238E27FC236}">
                  <a16:creationId xmlns:a16="http://schemas.microsoft.com/office/drawing/2014/main" id="{763F9813-41C4-46D6-924B-2A959F6E7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5478" y="3758234"/>
              <a:ext cx="915625" cy="9156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1722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22EA-9960-429F-86DB-8B7B1B98AD87}"/>
              </a:ext>
            </a:extLst>
          </p:cNvPr>
          <p:cNvSpPr>
            <a:spLocks noGrp="1"/>
          </p:cNvSpPr>
          <p:nvPr>
            <p:ph type="title"/>
          </p:nvPr>
        </p:nvSpPr>
        <p:spPr/>
        <p:txBody>
          <a:bodyPr/>
          <a:lstStyle/>
          <a:p>
            <a:r>
              <a:rPr lang="de-DE" dirty="0"/>
              <a:t>Why use containerisation?</a:t>
            </a:r>
            <a:br>
              <a:rPr lang="de-DE" dirty="0"/>
            </a:br>
            <a:r>
              <a:rPr lang="de-DE" dirty="0"/>
              <a:t>Portability,Speed,Serverless...</a:t>
            </a:r>
            <a:endParaRPr lang="en-GB" dirty="0"/>
          </a:p>
        </p:txBody>
      </p:sp>
      <p:sp>
        <p:nvSpPr>
          <p:cNvPr id="9" name="Text Placeholder 8">
            <a:extLst>
              <a:ext uri="{FF2B5EF4-FFF2-40B4-BE49-F238E27FC236}">
                <a16:creationId xmlns:a16="http://schemas.microsoft.com/office/drawing/2014/main" id="{FAF461C3-B7C1-43A2-8FCA-0646CD5A5723}"/>
              </a:ext>
            </a:extLst>
          </p:cNvPr>
          <p:cNvSpPr>
            <a:spLocks noGrp="1"/>
          </p:cNvSpPr>
          <p:nvPr>
            <p:ph type="body" sz="quarter" idx="13"/>
          </p:nvPr>
        </p:nvSpPr>
        <p:spPr>
          <a:xfrm>
            <a:off x="407987" y="1320246"/>
            <a:ext cx="11376025" cy="4521074"/>
          </a:xfrm>
        </p:spPr>
        <p:txBody>
          <a:bodyPr/>
          <a:lstStyle/>
          <a:p>
            <a:pPr marL="285750" indent="-285750">
              <a:lnSpc>
                <a:spcPct val="150000"/>
              </a:lnSpc>
              <a:buFont typeface="Arial" panose="020B0604020202020204" pitchFamily="34" charset="0"/>
              <a:buChar char="•"/>
            </a:pPr>
            <a:r>
              <a:rPr lang="en-US" sz="1800" dirty="0"/>
              <a:t>Portability – Containers can run anywhere and will run exactly the same.</a:t>
            </a:r>
          </a:p>
          <a:p>
            <a:pPr marL="285750" indent="-285750">
              <a:lnSpc>
                <a:spcPct val="150000"/>
              </a:lnSpc>
              <a:buFont typeface="Arial" panose="020B0604020202020204" pitchFamily="34" charset="0"/>
              <a:buChar char="•"/>
            </a:pPr>
            <a:r>
              <a:rPr lang="en-US" sz="1800" dirty="0"/>
              <a:t>Serverless – You don’t have to worry about underlying hardware.</a:t>
            </a:r>
          </a:p>
          <a:p>
            <a:pPr marL="285750" indent="-285750">
              <a:lnSpc>
                <a:spcPct val="150000"/>
              </a:lnSpc>
              <a:buFont typeface="Arial" panose="020B0604020202020204" pitchFamily="34" charset="0"/>
              <a:buChar char="•"/>
            </a:pPr>
            <a:r>
              <a:rPr lang="en-US" sz="1800" dirty="0"/>
              <a:t>Faster &amp; easier deployments – Build the Image, ship it out.</a:t>
            </a:r>
          </a:p>
          <a:p>
            <a:pPr marL="285750" indent="-285750">
              <a:lnSpc>
                <a:spcPct val="150000"/>
              </a:lnSpc>
              <a:buFont typeface="Arial" panose="020B0604020202020204" pitchFamily="34" charset="0"/>
              <a:buChar char="•"/>
            </a:pPr>
            <a:r>
              <a:rPr lang="en-US" sz="1800" dirty="0"/>
              <a:t>Version control – Images can be versioned and have the correct dependencies.</a:t>
            </a:r>
          </a:p>
          <a:p>
            <a:pPr marL="285750" indent="-285750">
              <a:lnSpc>
                <a:spcPct val="150000"/>
              </a:lnSpc>
              <a:buFont typeface="Arial" panose="020B0604020202020204" pitchFamily="34" charset="0"/>
              <a:buChar char="•"/>
            </a:pPr>
            <a:r>
              <a:rPr lang="en-US" sz="1800" dirty="0"/>
              <a:t>Scalability – Easy to scale, just run it more.</a:t>
            </a:r>
          </a:p>
          <a:p>
            <a:pPr marL="285750" indent="-285750">
              <a:lnSpc>
                <a:spcPct val="150000"/>
              </a:lnSpc>
              <a:buFont typeface="Arial" panose="020B0604020202020204" pitchFamily="34" charset="0"/>
              <a:buChar char="•"/>
            </a:pPr>
            <a:r>
              <a:rPr lang="en-US" sz="1800" dirty="0"/>
              <a:t>Separation of processes – Leave me alone.</a:t>
            </a:r>
          </a:p>
          <a:p>
            <a:pPr marL="285750" indent="-285750">
              <a:lnSpc>
                <a:spcPct val="150000"/>
              </a:lnSpc>
              <a:buFont typeface="Arial" panose="020B0604020202020204" pitchFamily="34" charset="0"/>
              <a:buChar char="•"/>
            </a:pPr>
            <a:r>
              <a:rPr lang="en-US" sz="1800" dirty="0"/>
              <a:t>Administration – much easier to manage your services.</a:t>
            </a:r>
          </a:p>
          <a:p>
            <a:pPr marL="285750" indent="-285750">
              <a:buFont typeface="Arial" panose="020B0604020202020204" pitchFamily="34" charset="0"/>
              <a:buChar char="•"/>
            </a:pPr>
            <a:endParaRPr lang="en-GB" dirty="0"/>
          </a:p>
        </p:txBody>
      </p:sp>
      <p:sp>
        <p:nvSpPr>
          <p:cNvPr id="4" name="Footer Placeholder 3">
            <a:extLst>
              <a:ext uri="{FF2B5EF4-FFF2-40B4-BE49-F238E27FC236}">
                <a16:creationId xmlns:a16="http://schemas.microsoft.com/office/drawing/2014/main" id="{47401703-AC3E-4886-A9AF-68BF1860F39D}"/>
              </a:ext>
            </a:extLst>
          </p:cNvPr>
          <p:cNvSpPr>
            <a:spLocks noGrp="1"/>
          </p:cNvSpPr>
          <p:nvPr>
            <p:ph type="ftr" sz="quarter" idx="16"/>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3FEA8F6C-C6B0-4F26-B263-F20D42D69F8B}"/>
              </a:ext>
            </a:extLst>
          </p:cNvPr>
          <p:cNvSpPr>
            <a:spLocks noGrp="1"/>
          </p:cNvSpPr>
          <p:nvPr>
            <p:ph type="sldNum" sz="quarter" idx="17"/>
          </p:nvPr>
        </p:nvSpPr>
        <p:spPr/>
        <p:txBody>
          <a:bodyPr/>
          <a:lstStyle/>
          <a:p>
            <a:fld id="{DD205EFF-948D-4AF6-B54C-65639188FB5F}" type="slidenum">
              <a:rPr lang="en-US" smtClean="0"/>
              <a:pPr/>
              <a:t>4</a:t>
            </a:fld>
            <a:endParaRPr lang="en-US" dirty="0"/>
          </a:p>
        </p:txBody>
      </p:sp>
      <p:sp>
        <p:nvSpPr>
          <p:cNvPr id="7" name="Rectangle 6">
            <a:extLst>
              <a:ext uri="{FF2B5EF4-FFF2-40B4-BE49-F238E27FC236}">
                <a16:creationId xmlns:a16="http://schemas.microsoft.com/office/drawing/2014/main" id="{DCEEA976-63E3-4195-988C-DA1DCA231D15}"/>
              </a:ext>
            </a:extLst>
          </p:cNvPr>
          <p:cNvSpPr/>
          <p:nvPr/>
        </p:nvSpPr>
        <p:spPr>
          <a:xfrm>
            <a:off x="407988" y="5841320"/>
            <a:ext cx="11376025" cy="46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a:t>
            </a:r>
            <a:r>
              <a:rPr lang="en-GB" sz="1400" b="1" dirty="0">
                <a:solidFill>
                  <a:schemeClr val="tx1"/>
                </a:solidFill>
              </a:rPr>
              <a:t>ontainerisation is your friend</a:t>
            </a:r>
          </a:p>
        </p:txBody>
      </p:sp>
    </p:spTree>
    <p:extLst>
      <p:ext uri="{BB962C8B-B14F-4D97-AF65-F5344CB8AC3E}">
        <p14:creationId xmlns:p14="http://schemas.microsoft.com/office/powerpoint/2010/main" val="211624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2679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gVMiiSQyE.cGD3dhkkfm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Global 2017">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Blank.potx" id="{F908893F-75D5-4CAB-927D-150E6A9AEAEC}" vid="{96E30646-A3AE-49D5-91C9-67616D8412E4}"/>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Capgemini_Standard_Template</Template>
  <TotalTime>283</TotalTime>
  <Words>253</Words>
  <Application>Microsoft Office PowerPoint</Application>
  <PresentationFormat>Widescreen</PresentationFormat>
  <Paragraphs>55</Paragraphs>
  <Slides>5</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Verdana</vt:lpstr>
      <vt:lpstr>Wingdings</vt:lpstr>
      <vt:lpstr>Capgemini Global 2017</vt:lpstr>
      <vt:lpstr>think-cell Slide</vt:lpstr>
      <vt:lpstr>Lunch &amp; Learn – Docker (Containerisation)</vt:lpstr>
      <vt:lpstr>Agenda</vt:lpstr>
      <vt:lpstr>What is containerisation? It isn‘t a Virtual Machine</vt:lpstr>
      <vt:lpstr>Why use containerisation? Portability,Speed,Serverless...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Lunch &amp; Learn - Containerisation</dc:title>
  <dc:creator>Wilkhu, Hardish</dc:creator>
  <cp:lastModifiedBy>Wilkhu, Hardish</cp:lastModifiedBy>
  <cp:revision>15</cp:revision>
  <dcterms:created xsi:type="dcterms:W3CDTF">2018-04-30T09:23:11Z</dcterms:created>
  <dcterms:modified xsi:type="dcterms:W3CDTF">2018-05-01T10:50:50Z</dcterms:modified>
</cp:coreProperties>
</file>