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73" r:id="rId5"/>
    <p:sldId id="274" r:id="rId6"/>
    <p:sldId id="275" r:id="rId7"/>
    <p:sldId id="277" r:id="rId8"/>
    <p:sldId id="280" r:id="rId9"/>
    <p:sldId id="276" r:id="rId10"/>
    <p:sldId id="278" r:id="rId11"/>
    <p:sldId id="279" r:id="rId12"/>
    <p:sldId id="268" r:id="rId13"/>
    <p:sldId id="272" r:id="rId14"/>
    <p:sldId id="281" r:id="rId15"/>
    <p:sldId id="282" r:id="rId16"/>
    <p:sldId id="283" r:id="rId17"/>
    <p:sldId id="284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8AB5"/>
    <a:srgbClr val="BF3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70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961152"/>
            <a:ext cx="8825658" cy="2677648"/>
          </a:xfrm>
        </p:spPr>
        <p:txBody>
          <a:bodyPr/>
          <a:lstStyle/>
          <a:p>
            <a:r>
              <a:rPr lang="en-GB" sz="6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Course Game - DAIICT</a:t>
            </a:r>
            <a:endParaRPr lang="en-GB" sz="6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2894" y="5486268"/>
            <a:ext cx="8825658" cy="861420"/>
          </a:xfrm>
        </p:spPr>
        <p:txBody>
          <a:bodyPr/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GB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– Group 2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39" y="965200"/>
            <a:ext cx="8105644" cy="3619500"/>
          </a:xfrm>
          <a:prstGeom prst="ellipse">
            <a:avLst/>
          </a:prstGeom>
          <a:ln w="63500" cap="rnd"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20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Tasks assigned – </a:t>
            </a:r>
            <a:r>
              <a:rPr lang="en-GB" dirty="0" err="1" smtClean="0"/>
              <a:t>Hardik</a:t>
            </a:r>
            <a:r>
              <a:rPr lang="en-GB" dirty="0" smtClean="0"/>
              <a:t> Thakkar</a:t>
            </a:r>
            <a:endParaRPr lang="en-GB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90487"/>
              </p:ext>
            </p:extLst>
          </p:nvPr>
        </p:nvGraphicFramePr>
        <p:xfrm>
          <a:off x="634254" y="2978642"/>
          <a:ext cx="10858500" cy="29020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51675"/>
                <a:gridCol w="8106825"/>
              </a:tblGrid>
              <a:tr h="561904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 Assigned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Web Application developer</a:t>
                      </a:r>
                      <a:endParaRPr lang="en-GB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 Report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Process Model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7818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SRS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 Characteristics, Concept Map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Planning report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Quality Management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Interface (Implementation)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</a:t>
                      </a:r>
                      <a:r>
                        <a:rPr lang="en-GB" sz="1800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worked on all the modules implemented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Wikipedia Page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51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Tasks assigned – </a:t>
            </a:r>
            <a:r>
              <a:rPr lang="en-GB" dirty="0" err="1" smtClean="0"/>
              <a:t>Dishant</a:t>
            </a:r>
            <a:r>
              <a:rPr lang="en-GB" dirty="0" smtClean="0"/>
              <a:t> Patel</a:t>
            </a:r>
            <a:endParaRPr lang="en-GB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54017"/>
              </p:ext>
            </p:extLst>
          </p:nvPr>
        </p:nvGraphicFramePr>
        <p:xfrm>
          <a:off x="862854" y="3067542"/>
          <a:ext cx="10858500" cy="33592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51675"/>
                <a:gridCol w="8106825"/>
              </a:tblGrid>
              <a:tr h="561904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 Assigned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 Developer and Mobile Application Developer</a:t>
                      </a:r>
                      <a:endParaRPr lang="en-GB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 Report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Requirement analysis (CMS), Technical Req.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7818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SRS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Non-Functional req., Concept Map, Architectural Design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Planning report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Deployment plan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Application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Developing the entire Android Application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 Development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Games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r>
                        <a:rPr lang="en-GB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Tested</a:t>
                      </a:r>
                      <a:r>
                        <a:rPr lang="en-GB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API using Mocha and Chai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Wikipedia Page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19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Milestones…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80155"/>
              </p:ext>
            </p:extLst>
          </p:nvPr>
        </p:nvGraphicFramePr>
        <p:xfrm>
          <a:off x="1154952" y="2844801"/>
          <a:ext cx="9944847" cy="33629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81848"/>
                <a:gridCol w="4787900"/>
                <a:gridCol w="3975099"/>
              </a:tblGrid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Sprints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Game Application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 Management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65480"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Management 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Management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665480"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 Development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Management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665480"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Selection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 Management </a:t>
                      </a:r>
                      <a:endParaRPr lang="en-GB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665480"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tutorials and announcements 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Material,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Manage Announcements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3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Estimation is the main part of the Project Life cycle.</a:t>
            </a:r>
          </a:p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 understanding of the requirements is a key to the successfulness of the project.</a:t>
            </a:r>
          </a:p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Technically sound with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some of the technologies used in the project.</a:t>
            </a:r>
            <a:b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Achivements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768600"/>
            <a:ext cx="8761413" cy="3416300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Learnt</a:t>
            </a:r>
          </a:p>
          <a:p>
            <a:pPr lvl="1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JS</a:t>
            </a:r>
          </a:p>
          <a:p>
            <a:pPr lvl="1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JS</a:t>
            </a:r>
          </a:p>
          <a:p>
            <a:pPr lvl="1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</a:p>
          <a:p>
            <a:pPr lvl="1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 Db</a:t>
            </a:r>
          </a:p>
          <a:p>
            <a:pPr lvl="1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testing tools </a:t>
            </a:r>
          </a:p>
          <a:p>
            <a:pPr marL="457200" lvl="1" indent="0"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 was one of the most useful tool used by the team in order to maintain the versioning of the project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17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Mistakes…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was a mistake in resource management  which lead to delay of project implementation. </a:t>
            </a:r>
          </a:p>
          <a:p>
            <a:r>
              <a:rPr lang="en-GB" dirty="0" smtClean="0"/>
              <a:t>All the technologies used were new to most of the members in the group so it took a look time to learn the technologies.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17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Rating of your software </a:t>
            </a:r>
            <a:r>
              <a:rPr lang="en-GB" dirty="0" err="1"/>
              <a:t>artifacts</a:t>
            </a:r>
            <a:r>
              <a:rPr lang="en-GB" dirty="0"/>
              <a:t> (0-5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3600" y="3175000"/>
            <a:ext cx="4064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 smtClean="0"/>
              <a:t>4/5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016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rating of your project (out of 10)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3784600"/>
            <a:ext cx="574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/>
              <a:t>8/10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682" y="4167142"/>
            <a:ext cx="2374236" cy="237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93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/>
          <a:lstStyle/>
          <a:p>
            <a:r>
              <a:rPr lang="en-GB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about the project …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154954" y="2482850"/>
            <a:ext cx="7252446" cy="584200"/>
          </a:xfrm>
        </p:spPr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Games, Materials, Quizzes and Quick notifications.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11" y="3260359"/>
            <a:ext cx="2024015" cy="360600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180060" y="5492750"/>
            <a:ext cx="711200" cy="203200"/>
          </a:xfrm>
          <a:prstGeom prst="rect">
            <a:avLst/>
          </a:prstGeom>
          <a:solidFill>
            <a:srgbClr val="BF392E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  <a:endParaRPr lang="en-GB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21798" y="3362965"/>
            <a:ext cx="1512840" cy="139700"/>
          </a:xfrm>
          <a:prstGeom prst="rect">
            <a:avLst/>
          </a:prstGeom>
          <a:solidFill>
            <a:srgbClr val="BF392E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</a:t>
            </a:r>
            <a:endParaRPr lang="en-GB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50" y="4413250"/>
            <a:ext cx="1079500" cy="1079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42" y="4470337"/>
            <a:ext cx="1421801" cy="14218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50" y="3181399"/>
            <a:ext cx="1079500" cy="1079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04" y="3187651"/>
            <a:ext cx="1282686" cy="12826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774" y="5765898"/>
            <a:ext cx="1965116" cy="110046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84" y="5765898"/>
            <a:ext cx="1400832" cy="140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7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6191" cy="6858000"/>
          </a:xfrm>
        </p:spPr>
      </p:pic>
    </p:spTree>
    <p:extLst>
      <p:ext uri="{BB962C8B-B14F-4D97-AF65-F5344CB8AC3E}">
        <p14:creationId xmlns:p14="http://schemas.microsoft.com/office/powerpoint/2010/main" val="179491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objective of this course game is to make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easy.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the traditional teaching with real life scenarios so that the basic concept about the course gets clear.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medium to the faculties to interact with the students.</a:t>
            </a:r>
          </a:p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587500" y="4927600"/>
            <a:ext cx="1516482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20084" y="4927600"/>
            <a:ext cx="1607716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474916" y="4927600"/>
            <a:ext cx="1765301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Project Manager – Jaspreet Chhabra</a:t>
            </a:r>
            <a:endParaRPr lang="en-GB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147852"/>
              </p:ext>
            </p:extLst>
          </p:nvPr>
        </p:nvGraphicFramePr>
        <p:xfrm>
          <a:off x="723900" y="2330942"/>
          <a:ext cx="10858500" cy="4359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51675"/>
                <a:gridCol w="8106825"/>
              </a:tblGrid>
              <a:tr h="561904">
                <a:tc>
                  <a:txBody>
                    <a:bodyPr/>
                    <a:lstStyle/>
                    <a:p>
                      <a:r>
                        <a:rPr lang="en-GB" sz="16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 Assigned </a:t>
                      </a:r>
                      <a:endParaRPr lang="en-GB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Manager, Game Developer and Web </a:t>
                      </a:r>
                    </a:p>
                    <a:p>
                      <a:r>
                        <a:rPr lang="en-GB" sz="16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 developer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6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 Report </a:t>
                      </a:r>
                      <a:endParaRPr lang="en-GB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Analysis, Scope, Purpose, documentation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1904">
                <a:tc>
                  <a:txBody>
                    <a:bodyPr/>
                    <a:lstStyle/>
                    <a:p>
                      <a:r>
                        <a:rPr lang="en-GB" sz="16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SRS </a:t>
                      </a:r>
                      <a:endParaRPr lang="en-GB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Stories, Constraints, Scope, Purpose, Concept Map, documentation, Software and Hardware interface, documentation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35086">
                <a:tc>
                  <a:txBody>
                    <a:bodyPr/>
                    <a:lstStyle/>
                    <a:p>
                      <a:r>
                        <a:rPr lang="en-GB" sz="16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Planning report </a:t>
                      </a:r>
                      <a:endParaRPr lang="en-GB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Introduction, scope management, Work breakdown structure, Deployment Plan, Change control management, Milestone/activities, Project Schedule, Dependencies, Gantt Chart, Cost/Budget Management, Quality Management, Risk Management, Activity Network, CPA for each module, Tracking of the project activities, Pert chart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6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plan Report </a:t>
                      </a:r>
                      <a:endParaRPr lang="en-GB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Whole Test plan Document including documentation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6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App (Implementation)</a:t>
                      </a:r>
                      <a:endParaRPr lang="en-GB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</a:t>
                      </a:r>
                      <a:r>
                        <a:rPr lang="en-GB" sz="1600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worked on all the modules implemented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5313">
                <a:tc>
                  <a:txBody>
                    <a:bodyPr/>
                    <a:lstStyle/>
                    <a:p>
                      <a:r>
                        <a:rPr lang="en-GB" sz="16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 development </a:t>
                      </a:r>
                      <a:endParaRPr lang="en-GB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Games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GB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 Testing of Web interface using Selenium IDE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6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</a:t>
                      </a:r>
                      <a:endParaRPr lang="en-GB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Interviewer, Reviewing and editing of document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5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Tasks assigned – </a:t>
            </a:r>
            <a:r>
              <a:rPr lang="en-GB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Chintan</a:t>
            </a:r>
            <a:r>
              <a:rPr lang="en-GB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Sanghavi</a:t>
            </a:r>
            <a:endParaRPr lang="en-GB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4084"/>
              </p:ext>
            </p:extLst>
          </p:nvPr>
        </p:nvGraphicFramePr>
        <p:xfrm>
          <a:off x="774700" y="2711942"/>
          <a:ext cx="10858500" cy="369450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51675"/>
                <a:gridCol w="8106825"/>
              </a:tblGrid>
              <a:tr h="561904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 Assigned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Web Application Developer 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Tester</a:t>
                      </a:r>
                      <a:endParaRPr lang="en-GB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 Report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Risk Analysis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7818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SRS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Requirement Analysis(Functional) , Product Functions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Planning report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Risk Management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plan Report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Cases 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App (Implementation)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Add, update and delete game 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5313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using JMETER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Interviewing, Video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1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Tasks assigned – </a:t>
            </a:r>
            <a:r>
              <a:rPr lang="en-GB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Fatema</a:t>
            </a:r>
            <a:r>
              <a:rPr lang="en-GB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Kapadvanjwala</a:t>
            </a:r>
            <a:endParaRPr lang="en-GB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156933"/>
              </p:ext>
            </p:extLst>
          </p:nvPr>
        </p:nvGraphicFramePr>
        <p:xfrm>
          <a:off x="774700" y="2711942"/>
          <a:ext cx="10858500" cy="302140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51675"/>
                <a:gridCol w="8106825"/>
              </a:tblGrid>
              <a:tr h="561904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 Assigned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Web Application Developer </a:t>
                      </a:r>
                      <a:r>
                        <a:rPr lang="en-GB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Tester</a:t>
                      </a:r>
                      <a:endParaRPr lang="en-GB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 Report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Problem Statement, Purpose, Scope, Benefits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7818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SRS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Software and Hardware interface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App (Implementation)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Login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5313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 </a:t>
                      </a: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Testing, GUI</a:t>
                      </a:r>
                      <a:r>
                        <a:rPr lang="en-GB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testing of mobile and web application using expresso and Selenium tool.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Documentation, 2 MOM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91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Tasks assigned – </a:t>
            </a:r>
            <a:r>
              <a:rPr lang="en-GB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GB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ansi Shah</a:t>
            </a:r>
            <a:endParaRPr lang="en-GB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79820"/>
              </p:ext>
            </p:extLst>
          </p:nvPr>
        </p:nvGraphicFramePr>
        <p:xfrm>
          <a:off x="762000" y="2419842"/>
          <a:ext cx="10858500" cy="43015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51675"/>
                <a:gridCol w="8106825"/>
              </a:tblGrid>
              <a:tr h="561904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 Assigned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Scrum Master and Web Application Developer</a:t>
                      </a:r>
                      <a:endParaRPr lang="en-GB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 Report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Problem Statement, Deliverables, Requirement Analysis (functional), documentation 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7818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SRS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 Stories, Constraints, Concept Map, documentation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Planning report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Introduction, scope management, Work breakdown structure, Change control management, Milestone/activities, Dependencies, Gantt Chart, Cost/Budget Management, Quality Management, Risk Management, Activity Network, CPA for each module, Tracking of the project activities, Pert chart, documentation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plan Report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Cases 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App (Implementation)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 Interface of Web Interface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5313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GUI testing</a:t>
                      </a:r>
                      <a:r>
                        <a:rPr lang="en-GB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Selenium tool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Interviewer, Reviewing and editing of documents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03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Tasks assigned – Kush Shah</a:t>
            </a:r>
            <a:endParaRPr lang="en-GB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69199"/>
              </p:ext>
            </p:extLst>
          </p:nvPr>
        </p:nvGraphicFramePr>
        <p:xfrm>
          <a:off x="901700" y="2932922"/>
          <a:ext cx="10858500" cy="210700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51675"/>
                <a:gridCol w="8106825"/>
              </a:tblGrid>
              <a:tr h="561904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 Assigned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 developer and Tester</a:t>
                      </a:r>
                      <a:endParaRPr lang="en-GB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 Report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Visibility Plan, Business Considerations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7818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SRS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Architectural Design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Planning</a:t>
                      </a:r>
                      <a:r>
                        <a:rPr lang="en-GB" sz="1800" b="1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report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Dependencies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 Development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Graphics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40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Project Manager – </a:t>
            </a:r>
            <a:r>
              <a:rPr lang="en-GB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Hardik</a:t>
            </a:r>
            <a:r>
              <a:rPr lang="en-GB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Bohra</a:t>
            </a:r>
            <a:endParaRPr lang="en-GB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582135"/>
              </p:ext>
            </p:extLst>
          </p:nvPr>
        </p:nvGraphicFramePr>
        <p:xfrm>
          <a:off x="723900" y="2330942"/>
          <a:ext cx="10858500" cy="41096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51675"/>
                <a:gridCol w="8106825"/>
              </a:tblGrid>
              <a:tr h="561904">
                <a:tc>
                  <a:txBody>
                    <a:bodyPr/>
                    <a:lstStyle/>
                    <a:p>
                      <a:r>
                        <a:rPr lang="en-GB" sz="16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 Assigned </a:t>
                      </a:r>
                      <a:endParaRPr lang="en-GB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 Developer and API Developer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 Report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Requirement Analysis (CMS), technical Req.</a:t>
                      </a:r>
                      <a:r>
                        <a:rPr lang="en-GB" sz="20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1904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SRS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Functional Req., Product Functions, Concept Map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3508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Planning report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Risk Management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plan Report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cases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Development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Whole Application programming Interface</a:t>
                      </a:r>
                      <a:r>
                        <a:rPr lang="en-GB" sz="20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5313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 development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Games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Interviewer, Video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73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Tasks assigned – </a:t>
            </a:r>
            <a:r>
              <a:rPr lang="en-GB" dirty="0" err="1"/>
              <a:t>Palash</a:t>
            </a:r>
            <a:r>
              <a:rPr lang="en-GB" dirty="0"/>
              <a:t> </a:t>
            </a:r>
            <a:r>
              <a:rPr lang="en-GB" dirty="0" err="1"/>
              <a:t>Khandelwal</a:t>
            </a:r>
            <a:r>
              <a:rPr lang="en-GB" dirty="0"/>
              <a:t> </a:t>
            </a:r>
            <a:endParaRPr lang="en-GB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42093"/>
              </p:ext>
            </p:extLst>
          </p:nvPr>
        </p:nvGraphicFramePr>
        <p:xfrm>
          <a:off x="1154954" y="2902442"/>
          <a:ext cx="10858500" cy="29020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51675"/>
                <a:gridCol w="8106825"/>
              </a:tblGrid>
              <a:tr h="561904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 Assigned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Application Developer</a:t>
                      </a:r>
                      <a:endParaRPr lang="en-GB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 Report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SDLC, outline plan-milestone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7818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SRS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Characteristics, Concept Map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Planning report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Quality Management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Interface (Implementation)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 Interface of Web Interface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9816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Documentation, MOM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711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</TotalTime>
  <Words>837</Words>
  <Application>Microsoft Office PowerPoint</Application>
  <PresentationFormat>Custom</PresentationFormat>
  <Paragraphs>186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 Boardroom</vt:lpstr>
      <vt:lpstr>Course Game - DAIICT</vt:lpstr>
      <vt:lpstr>Objective</vt:lpstr>
      <vt:lpstr>Project Manager – Jaspreet Chhabra</vt:lpstr>
      <vt:lpstr>Tasks assigned – Chintan Sanghavi</vt:lpstr>
      <vt:lpstr>Tasks assigned – Fatema Kapadvanjwala</vt:lpstr>
      <vt:lpstr>Tasks assigned – Mansi Shah</vt:lpstr>
      <vt:lpstr>Tasks assigned – Kush Shah</vt:lpstr>
      <vt:lpstr>Project Manager – Hardik Bohra</vt:lpstr>
      <vt:lpstr>Tasks assigned – Palash Khandelwal </vt:lpstr>
      <vt:lpstr>Tasks assigned – Hardik Thakkar</vt:lpstr>
      <vt:lpstr>Tasks assigned – Dishant Patel</vt:lpstr>
      <vt:lpstr>Milestones…</vt:lpstr>
      <vt:lpstr>Lessons Learnt</vt:lpstr>
      <vt:lpstr>Achivements…</vt:lpstr>
      <vt:lpstr>Mistakes…</vt:lpstr>
      <vt:lpstr>Rating of your software artifacts (0-5)</vt:lpstr>
      <vt:lpstr>Overall rating of your project (out of 10) </vt:lpstr>
      <vt:lpstr>All about the project …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JChhabra</dc:creator>
  <cp:lastModifiedBy>Lenovo</cp:lastModifiedBy>
  <cp:revision>117</cp:revision>
  <dcterms:created xsi:type="dcterms:W3CDTF">2016-09-11T15:35:02Z</dcterms:created>
  <dcterms:modified xsi:type="dcterms:W3CDTF">2016-11-26T04:03:48Z</dcterms:modified>
</cp:coreProperties>
</file>