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879725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1531818"/>
            <a:ext cx="2447766" cy="3258632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4916115"/>
            <a:ext cx="2159794" cy="2259809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AD8D-E085-4364-B7D6-A76385519299}" type="datetimeFigureOut">
              <a:rPr lang="pt-PT" smtClean="0"/>
              <a:t>12/05/2020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C4A7-DB76-4E4C-AB4B-D736FD920E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31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AD8D-E085-4364-B7D6-A76385519299}" type="datetimeFigureOut">
              <a:rPr lang="pt-PT" smtClean="0"/>
              <a:t>12/05/2020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C4A7-DB76-4E4C-AB4B-D736FD920E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358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498328"/>
            <a:ext cx="620941" cy="7932083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498328"/>
            <a:ext cx="1826826" cy="7932083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AD8D-E085-4364-B7D6-A76385519299}" type="datetimeFigureOut">
              <a:rPr lang="pt-PT" smtClean="0"/>
              <a:t>12/05/2020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C4A7-DB76-4E4C-AB4B-D736FD920E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6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AD8D-E085-4364-B7D6-A76385519299}" type="datetimeFigureOut">
              <a:rPr lang="pt-PT" smtClean="0"/>
              <a:t>12/05/2020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C4A7-DB76-4E4C-AB4B-D736FD920E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295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2333478"/>
            <a:ext cx="2483763" cy="3893458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6263769"/>
            <a:ext cx="2483763" cy="2047477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AD8D-E085-4364-B7D6-A76385519299}" type="datetimeFigureOut">
              <a:rPr lang="pt-PT" smtClean="0"/>
              <a:t>12/05/2020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C4A7-DB76-4E4C-AB4B-D736FD920E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011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2491640"/>
            <a:ext cx="1223883" cy="59387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2491640"/>
            <a:ext cx="1223883" cy="59387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AD8D-E085-4364-B7D6-A76385519299}" type="datetimeFigureOut">
              <a:rPr lang="pt-PT" smtClean="0"/>
              <a:t>12/05/2020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C4A7-DB76-4E4C-AB4B-D736FD920E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728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498330"/>
            <a:ext cx="2483763" cy="18091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2294476"/>
            <a:ext cx="1218258" cy="112448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3418964"/>
            <a:ext cx="1218258" cy="502878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2294476"/>
            <a:ext cx="1224258" cy="112448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3418964"/>
            <a:ext cx="1224258" cy="502878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AD8D-E085-4364-B7D6-A76385519299}" type="datetimeFigureOut">
              <a:rPr lang="pt-PT" smtClean="0"/>
              <a:t>12/05/2020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C4A7-DB76-4E4C-AB4B-D736FD920E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944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AD8D-E085-4364-B7D6-A76385519299}" type="datetimeFigureOut">
              <a:rPr lang="pt-PT" smtClean="0"/>
              <a:t>12/05/2020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C4A7-DB76-4E4C-AB4B-D736FD920E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962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AD8D-E085-4364-B7D6-A76385519299}" type="datetimeFigureOut">
              <a:rPr lang="pt-PT" smtClean="0"/>
              <a:t>12/05/2020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C4A7-DB76-4E4C-AB4B-D736FD920E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702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623993"/>
            <a:ext cx="928786" cy="218397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1347654"/>
            <a:ext cx="1457861" cy="6651596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2807970"/>
            <a:ext cx="928786" cy="5202112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AD8D-E085-4364-B7D6-A76385519299}" type="datetimeFigureOut">
              <a:rPr lang="pt-PT" smtClean="0"/>
              <a:t>12/05/2020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C4A7-DB76-4E4C-AB4B-D736FD920E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83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623993"/>
            <a:ext cx="928786" cy="218397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1347654"/>
            <a:ext cx="1457861" cy="6651596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2807970"/>
            <a:ext cx="928786" cy="5202112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AD8D-E085-4364-B7D6-A76385519299}" type="datetimeFigureOut">
              <a:rPr lang="pt-PT" smtClean="0"/>
              <a:t>12/05/2020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C4A7-DB76-4E4C-AB4B-D736FD920E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495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498330"/>
            <a:ext cx="2483763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2491640"/>
            <a:ext cx="2483763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8675243"/>
            <a:ext cx="647938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AD8D-E085-4364-B7D6-A76385519299}" type="datetimeFigureOut">
              <a:rPr lang="pt-PT" smtClean="0"/>
              <a:t>12/05/2020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8675243"/>
            <a:ext cx="971907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8675243"/>
            <a:ext cx="647938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FC4A7-DB76-4E4C-AB4B-D736FD920E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1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8B1246A-07CB-420D-95DD-5D9483A2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1" y="1687659"/>
            <a:ext cx="2879725" cy="12982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C258D18-592C-47A4-A505-EE01E2F64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25" y="7287220"/>
            <a:ext cx="281356" cy="28135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4581A5F-9F6C-4D84-AC54-F8F4CB1B1986}"/>
              </a:ext>
            </a:extLst>
          </p:cNvPr>
          <p:cNvSpPr/>
          <p:nvPr/>
        </p:nvSpPr>
        <p:spPr>
          <a:xfrm>
            <a:off x="821299" y="7255292"/>
            <a:ext cx="159845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pt-P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merkadorestaurante</a:t>
            </a:r>
            <a:endParaRPr lang="pt-PT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2" descr="Whatsapp - ícones de interface grátis">
            <a:extLst>
              <a:ext uri="{FF2B5EF4-FFF2-40B4-BE49-F238E27FC236}">
                <a16:creationId xmlns:a16="http://schemas.microsoft.com/office/drawing/2014/main" id="{A7319154-9C62-4C14-AD89-655E6BCB0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31" y="7607190"/>
            <a:ext cx="337088" cy="33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6215CCC-C92D-4FA6-9C39-EB7543763E0F}"/>
              </a:ext>
            </a:extLst>
          </p:cNvPr>
          <p:cNvSpPr/>
          <p:nvPr/>
        </p:nvSpPr>
        <p:spPr>
          <a:xfrm>
            <a:off x="864480" y="7667278"/>
            <a:ext cx="127470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+351 933563228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D57549C-0743-404F-8B2E-F521D41B7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46" y="7990995"/>
            <a:ext cx="401394" cy="40139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3CA5D87-1843-4308-AF02-187C3DEF784A}"/>
              </a:ext>
            </a:extLst>
          </p:cNvPr>
          <p:cNvSpPr/>
          <p:nvPr/>
        </p:nvSpPr>
        <p:spPr>
          <a:xfrm>
            <a:off x="878270" y="8079264"/>
            <a:ext cx="15310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merkado@outlook.pt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4A50CD4-09DC-4306-9109-C391F593A0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26" y="8445038"/>
            <a:ext cx="281355" cy="340432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CB1A568B-585F-4771-A2DB-97997C68D7CE}"/>
              </a:ext>
            </a:extLst>
          </p:cNvPr>
          <p:cNvSpPr/>
          <p:nvPr/>
        </p:nvSpPr>
        <p:spPr>
          <a:xfrm>
            <a:off x="864480" y="8476976"/>
            <a:ext cx="127470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+351 219660211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7814B60-F006-408C-8CFA-970795E216A1}"/>
              </a:ext>
            </a:extLst>
          </p:cNvPr>
          <p:cNvSpPr/>
          <p:nvPr/>
        </p:nvSpPr>
        <p:spPr>
          <a:xfrm>
            <a:off x="-1" y="2740564"/>
            <a:ext cx="2879725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REUTILIZE </a:t>
            </a:r>
          </a:p>
          <a:p>
            <a:pPr algn="ctr"/>
            <a:r>
              <a:rPr lang="pt-P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Coloque aqui a sua Máscara</a:t>
            </a:r>
          </a:p>
          <a:p>
            <a:pPr algn="ctr"/>
            <a:endParaRPr lang="pt-PT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pt-PT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pt-PT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pt-PT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P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Preocupamo-nos com a sua saúde e bem estar</a:t>
            </a:r>
          </a:p>
          <a:p>
            <a:pPr algn="ctr"/>
            <a:endParaRPr lang="pt-PT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A53E5AF-9B8A-4070-852D-9D14BDEAEB3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1" y="3525403"/>
            <a:ext cx="1600423" cy="160042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F29EA59-31D6-469F-8293-A76C4544A1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83" y="5530225"/>
            <a:ext cx="1112838" cy="1112838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0D6D6384-7AC7-48EE-9252-1D6B6132A8AD}"/>
              </a:ext>
            </a:extLst>
          </p:cNvPr>
          <p:cNvSpPr/>
          <p:nvPr/>
        </p:nvSpPr>
        <p:spPr>
          <a:xfrm>
            <a:off x="864480" y="6427108"/>
            <a:ext cx="11978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DGS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5AE69CD-3976-4C41-9A06-5FE14487099C}"/>
              </a:ext>
            </a:extLst>
          </p:cNvPr>
          <p:cNvSpPr/>
          <p:nvPr/>
        </p:nvSpPr>
        <p:spPr>
          <a:xfrm>
            <a:off x="436532" y="8939362"/>
            <a:ext cx="21306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b="1" u="sng" dirty="0"/>
              <a:t>www.merkadorestaurante.pt</a:t>
            </a:r>
          </a:p>
        </p:txBody>
      </p:sp>
    </p:spTree>
    <p:extLst>
      <p:ext uri="{BB962C8B-B14F-4D97-AF65-F5344CB8AC3E}">
        <p14:creationId xmlns:p14="http://schemas.microsoft.com/office/powerpoint/2010/main" val="805950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33</Words>
  <Application>Microsoft Office PowerPoint</Application>
  <PresentationFormat>Personalizados</PresentationFormat>
  <Paragraphs>13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Luís da Silva Simões Soares</dc:creator>
  <cp:lastModifiedBy>José Luís da Silva Simões Soares</cp:lastModifiedBy>
  <cp:revision>3</cp:revision>
  <dcterms:created xsi:type="dcterms:W3CDTF">2020-05-12T13:39:45Z</dcterms:created>
  <dcterms:modified xsi:type="dcterms:W3CDTF">2020-05-12T13:58:07Z</dcterms:modified>
</cp:coreProperties>
</file>