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7" r:id="rId7"/>
    <p:sldId id="278" r:id="rId8"/>
    <p:sldId id="275" r:id="rId9"/>
    <p:sldId id="261" r:id="rId10"/>
    <p:sldId id="262" r:id="rId11"/>
    <p:sldId id="263" r:id="rId12"/>
    <p:sldId id="264" r:id="rId13"/>
    <p:sldId id="279" r:id="rId14"/>
    <p:sldId id="268" r:id="rId15"/>
    <p:sldId id="267" r:id="rId16"/>
    <p:sldId id="269" r:id="rId17"/>
    <p:sldId id="270" r:id="rId18"/>
    <p:sldId id="271" r:id="rId19"/>
    <p:sldId id="272" r:id="rId20"/>
    <p:sldId id="273" r:id="rId21"/>
    <p:sldId id="280" r:id="rId22"/>
    <p:sldId id="274" r:id="rId23"/>
  </p:sldIdLst>
  <p:sldSz cx="9144000" cy="5143500" type="screen16x9"/>
  <p:notesSz cx="6858000" cy="9144000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aleway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hari" userId="126c7ab18cf16b79" providerId="LiveId" clId="{3F362643-4673-4B24-B5C2-794B4C9E711E}"/>
    <pc:docChg chg="undo custSel addSld delSld modSld sldOrd modMainMaster">
      <pc:chgData name="Srihari" userId="126c7ab18cf16b79" providerId="LiveId" clId="{3F362643-4673-4B24-B5C2-794B4C9E711E}" dt="2023-03-01T13:18:10.225" v="419" actId="1076"/>
      <pc:docMkLst>
        <pc:docMk/>
      </pc:docMkLst>
      <pc:sldChg chg="modSp mod modNotes">
        <pc:chgData name="Srihari" userId="126c7ab18cf16b79" providerId="LiveId" clId="{3F362643-4673-4B24-B5C2-794B4C9E711E}" dt="2023-03-01T10:00:19.430" v="138"/>
        <pc:sldMkLst>
          <pc:docMk/>
          <pc:sldMk cId="0" sldId="256"/>
        </pc:sldMkLst>
        <pc:spChg chg="mod">
          <ac:chgData name="Srihari" userId="126c7ab18cf16b79" providerId="LiveId" clId="{3F362643-4673-4B24-B5C2-794B4C9E711E}" dt="2023-03-01T10:00:19.430" v="138"/>
          <ac:spMkLst>
            <pc:docMk/>
            <pc:sldMk cId="0" sldId="256"/>
            <ac:spMk id="86" creationId="{00000000-0000-0000-0000-000000000000}"/>
          </ac:spMkLst>
        </pc:spChg>
        <pc:spChg chg="mod">
          <ac:chgData name="Srihari" userId="126c7ab18cf16b79" providerId="LiveId" clId="{3F362643-4673-4B24-B5C2-794B4C9E711E}" dt="2023-03-01T10:00:19.430" v="138"/>
          <ac:spMkLst>
            <pc:docMk/>
            <pc:sldMk cId="0" sldId="256"/>
            <ac:spMk id="87" creationId="{00000000-0000-0000-0000-000000000000}"/>
          </ac:spMkLst>
        </pc:spChg>
      </pc:sldChg>
      <pc:sldChg chg="modSp add del mod">
        <pc:chgData name="Srihari" userId="126c7ab18cf16b79" providerId="LiveId" clId="{3F362643-4673-4B24-B5C2-794B4C9E711E}" dt="2023-03-01T13:13:21.964" v="285"/>
        <pc:sldMkLst>
          <pc:docMk/>
          <pc:sldMk cId="0" sldId="257"/>
        </pc:sldMkLst>
        <pc:spChg chg="mod">
          <ac:chgData name="Srihari" userId="126c7ab18cf16b79" providerId="LiveId" clId="{3F362643-4673-4B24-B5C2-794B4C9E711E}" dt="2023-03-01T10:00:19.430" v="138"/>
          <ac:spMkLst>
            <pc:docMk/>
            <pc:sldMk cId="0" sldId="257"/>
            <ac:spMk id="92" creationId="{00000000-0000-0000-0000-000000000000}"/>
          </ac:spMkLst>
        </pc:spChg>
        <pc:spChg chg="mod">
          <ac:chgData name="Srihari" userId="126c7ab18cf16b79" providerId="LiveId" clId="{3F362643-4673-4B24-B5C2-794B4C9E711E}" dt="2023-03-01T10:00:20.013" v="140" actId="27636"/>
          <ac:spMkLst>
            <pc:docMk/>
            <pc:sldMk cId="0" sldId="257"/>
            <ac:spMk id="93" creationId="{00000000-0000-0000-0000-000000000000}"/>
          </ac:spMkLst>
        </pc:spChg>
      </pc:sldChg>
      <pc:sldChg chg="modSp add del mod modNotes">
        <pc:chgData name="Srihari" userId="126c7ab18cf16b79" providerId="LiveId" clId="{3F362643-4673-4B24-B5C2-794B4C9E711E}" dt="2023-03-01T13:13:22.001" v="286" actId="27636"/>
        <pc:sldMkLst>
          <pc:docMk/>
          <pc:sldMk cId="0" sldId="258"/>
        </pc:sldMkLst>
        <pc:spChg chg="mod">
          <ac:chgData name="Srihari" userId="126c7ab18cf16b79" providerId="LiveId" clId="{3F362643-4673-4B24-B5C2-794B4C9E711E}" dt="2023-03-01T13:13:22.001" v="286" actId="27636"/>
          <ac:spMkLst>
            <pc:docMk/>
            <pc:sldMk cId="0" sldId="258"/>
            <ac:spMk id="98" creationId="{00000000-0000-0000-0000-000000000000}"/>
          </ac:spMkLst>
        </pc:spChg>
        <pc:spChg chg="mod">
          <ac:chgData name="Srihari" userId="126c7ab18cf16b79" providerId="LiveId" clId="{3F362643-4673-4B24-B5C2-794B4C9E711E}" dt="2023-03-01T10:00:18.759" v="136"/>
          <ac:spMkLst>
            <pc:docMk/>
            <pc:sldMk cId="0" sldId="258"/>
            <ac:spMk id="99" creationId="{00000000-0000-0000-0000-000000000000}"/>
          </ac:spMkLst>
        </pc:spChg>
      </pc:sldChg>
      <pc:sldChg chg="modSp add del mod modNotes">
        <pc:chgData name="Srihari" userId="126c7ab18cf16b79" providerId="LiveId" clId="{3F362643-4673-4B24-B5C2-794B4C9E711E}" dt="2023-03-01T13:13:21.964" v="285"/>
        <pc:sldMkLst>
          <pc:docMk/>
          <pc:sldMk cId="0" sldId="259"/>
        </pc:sldMkLst>
        <pc:spChg chg="mod">
          <ac:chgData name="Srihari" userId="126c7ab18cf16b79" providerId="LiveId" clId="{3F362643-4673-4B24-B5C2-794B4C9E711E}" dt="2023-03-01T10:00:19.430" v="138"/>
          <ac:spMkLst>
            <pc:docMk/>
            <pc:sldMk cId="0" sldId="259"/>
            <ac:spMk id="104" creationId="{00000000-0000-0000-0000-000000000000}"/>
          </ac:spMkLst>
        </pc:spChg>
        <pc:spChg chg="mod">
          <ac:chgData name="Srihari" userId="126c7ab18cf16b79" providerId="LiveId" clId="{3F362643-4673-4B24-B5C2-794B4C9E711E}" dt="2023-03-01T10:00:19.430" v="138"/>
          <ac:spMkLst>
            <pc:docMk/>
            <pc:sldMk cId="0" sldId="259"/>
            <ac:spMk id="105" creationId="{00000000-0000-0000-0000-000000000000}"/>
          </ac:spMkLst>
        </pc:spChg>
      </pc:sldChg>
      <pc:sldChg chg="modSp add del mod modNotes">
        <pc:chgData name="Srihari" userId="126c7ab18cf16b79" providerId="LiveId" clId="{3F362643-4673-4B24-B5C2-794B4C9E711E}" dt="2023-03-01T13:13:21.964" v="285"/>
        <pc:sldMkLst>
          <pc:docMk/>
          <pc:sldMk cId="0" sldId="260"/>
        </pc:sldMkLst>
        <pc:spChg chg="mod">
          <ac:chgData name="Srihari" userId="126c7ab18cf16b79" providerId="LiveId" clId="{3F362643-4673-4B24-B5C2-794B4C9E711E}" dt="2023-03-01T10:00:19.430" v="138"/>
          <ac:spMkLst>
            <pc:docMk/>
            <pc:sldMk cId="0" sldId="260"/>
            <ac:spMk id="110" creationId="{00000000-0000-0000-0000-000000000000}"/>
          </ac:spMkLst>
        </pc:spChg>
        <pc:spChg chg="mod">
          <ac:chgData name="Srihari" userId="126c7ab18cf16b79" providerId="LiveId" clId="{3F362643-4673-4B24-B5C2-794B4C9E711E}" dt="2023-03-01T10:00:19.430" v="138"/>
          <ac:spMkLst>
            <pc:docMk/>
            <pc:sldMk cId="0" sldId="260"/>
            <ac:spMk id="111" creationId="{00000000-0000-0000-0000-000000000000}"/>
          </ac:spMkLst>
        </pc:spChg>
      </pc:sldChg>
      <pc:sldChg chg="modSp mod modNotes">
        <pc:chgData name="Srihari" userId="126c7ab18cf16b79" providerId="LiveId" clId="{3F362643-4673-4B24-B5C2-794B4C9E711E}" dt="2023-03-01T12:53:58.048" v="195" actId="5793"/>
        <pc:sldMkLst>
          <pc:docMk/>
          <pc:sldMk cId="0" sldId="261"/>
        </pc:sldMkLst>
        <pc:spChg chg="mod">
          <ac:chgData name="Srihari" userId="126c7ab18cf16b79" providerId="LiveId" clId="{3F362643-4673-4B24-B5C2-794B4C9E711E}" dt="2023-03-01T10:00:19.430" v="138"/>
          <ac:spMkLst>
            <pc:docMk/>
            <pc:sldMk cId="0" sldId="261"/>
            <ac:spMk id="116" creationId="{00000000-0000-0000-0000-000000000000}"/>
          </ac:spMkLst>
        </pc:spChg>
        <pc:spChg chg="mod">
          <ac:chgData name="Srihari" userId="126c7ab18cf16b79" providerId="LiveId" clId="{3F362643-4673-4B24-B5C2-794B4C9E711E}" dt="2023-03-01T12:53:58.048" v="195" actId="5793"/>
          <ac:spMkLst>
            <pc:docMk/>
            <pc:sldMk cId="0" sldId="261"/>
            <ac:spMk id="117" creationId="{00000000-0000-0000-0000-000000000000}"/>
          </ac:spMkLst>
        </pc:spChg>
      </pc:sldChg>
      <pc:sldChg chg="modSp mod modNotes">
        <pc:chgData name="Srihari" userId="126c7ab18cf16b79" providerId="LiveId" clId="{3F362643-4673-4B24-B5C2-794B4C9E711E}" dt="2023-03-01T12:55:21.227" v="221" actId="20577"/>
        <pc:sldMkLst>
          <pc:docMk/>
          <pc:sldMk cId="0" sldId="262"/>
        </pc:sldMkLst>
        <pc:spChg chg="mod">
          <ac:chgData name="Srihari" userId="126c7ab18cf16b79" providerId="LiveId" clId="{3F362643-4673-4B24-B5C2-794B4C9E711E}" dt="2023-03-01T12:55:21.227" v="221" actId="20577"/>
          <ac:spMkLst>
            <pc:docMk/>
            <pc:sldMk cId="0" sldId="262"/>
            <ac:spMk id="123" creationId="{00000000-0000-0000-0000-000000000000}"/>
          </ac:spMkLst>
        </pc:spChg>
        <pc:spChg chg="mod">
          <ac:chgData name="Srihari" userId="126c7ab18cf16b79" providerId="LiveId" clId="{3F362643-4673-4B24-B5C2-794B4C9E711E}" dt="2023-03-01T09:59:02.550" v="54" actId="20577"/>
          <ac:spMkLst>
            <pc:docMk/>
            <pc:sldMk cId="0" sldId="262"/>
            <ac:spMk id="125" creationId="{00000000-0000-0000-0000-000000000000}"/>
          </ac:spMkLst>
        </pc:spChg>
        <pc:spChg chg="mod">
          <ac:chgData name="Srihari" userId="126c7ab18cf16b79" providerId="LiveId" clId="{3F362643-4673-4B24-B5C2-794B4C9E711E}" dt="2023-03-01T09:27:32.028" v="14" actId="20577"/>
          <ac:spMkLst>
            <pc:docMk/>
            <pc:sldMk cId="0" sldId="262"/>
            <ac:spMk id="128" creationId="{00000000-0000-0000-0000-000000000000}"/>
          </ac:spMkLst>
        </pc:spChg>
      </pc:sldChg>
      <pc:sldChg chg="modSp mod modNotes">
        <pc:chgData name="Srihari" userId="126c7ab18cf16b79" providerId="LiveId" clId="{3F362643-4673-4B24-B5C2-794B4C9E711E}" dt="2023-03-01T10:00:19.430" v="138"/>
        <pc:sldMkLst>
          <pc:docMk/>
          <pc:sldMk cId="0" sldId="263"/>
        </pc:sldMkLst>
        <pc:spChg chg="mod">
          <ac:chgData name="Srihari" userId="126c7ab18cf16b79" providerId="LiveId" clId="{3F362643-4673-4B24-B5C2-794B4C9E711E}" dt="2023-03-01T10:00:19.430" v="138"/>
          <ac:spMkLst>
            <pc:docMk/>
            <pc:sldMk cId="0" sldId="263"/>
            <ac:spMk id="133" creationId="{00000000-0000-0000-0000-000000000000}"/>
          </ac:spMkLst>
        </pc:spChg>
      </pc:sldChg>
      <pc:sldChg chg="modSp mod">
        <pc:chgData name="Srihari" userId="126c7ab18cf16b79" providerId="LiveId" clId="{3F362643-4673-4B24-B5C2-794B4C9E711E}" dt="2023-03-01T10:00:19.430" v="138"/>
        <pc:sldMkLst>
          <pc:docMk/>
          <pc:sldMk cId="0" sldId="264"/>
        </pc:sldMkLst>
        <pc:spChg chg="mod">
          <ac:chgData name="Srihari" userId="126c7ab18cf16b79" providerId="LiveId" clId="{3F362643-4673-4B24-B5C2-794B4C9E711E}" dt="2023-03-01T10:00:19.430" v="138"/>
          <ac:spMkLst>
            <pc:docMk/>
            <pc:sldMk cId="0" sldId="264"/>
            <ac:spMk id="140" creationId="{00000000-0000-0000-0000-000000000000}"/>
          </ac:spMkLst>
        </pc:spChg>
        <pc:spChg chg="mod">
          <ac:chgData name="Srihari" userId="126c7ab18cf16b79" providerId="LiveId" clId="{3F362643-4673-4B24-B5C2-794B4C9E711E}" dt="2023-03-01T09:58:43.590" v="52" actId="20577"/>
          <ac:spMkLst>
            <pc:docMk/>
            <pc:sldMk cId="0" sldId="264"/>
            <ac:spMk id="141" creationId="{00000000-0000-0000-0000-000000000000}"/>
          </ac:spMkLst>
        </pc:spChg>
      </pc:sldChg>
      <pc:sldChg chg="modSp del mod modNotes">
        <pc:chgData name="Srihari" userId="126c7ab18cf16b79" providerId="LiveId" clId="{3F362643-4673-4B24-B5C2-794B4C9E711E}" dt="2023-03-01T12:40:12.088" v="161" actId="47"/>
        <pc:sldMkLst>
          <pc:docMk/>
          <pc:sldMk cId="0" sldId="265"/>
        </pc:sldMkLst>
        <pc:spChg chg="mod">
          <ac:chgData name="Srihari" userId="126c7ab18cf16b79" providerId="LiveId" clId="{3F362643-4673-4B24-B5C2-794B4C9E711E}" dt="2023-03-01T10:00:19.430" v="138"/>
          <ac:spMkLst>
            <pc:docMk/>
            <pc:sldMk cId="0" sldId="265"/>
            <ac:spMk id="147" creationId="{00000000-0000-0000-0000-000000000000}"/>
          </ac:spMkLst>
        </pc:spChg>
      </pc:sldChg>
      <pc:sldChg chg="modSp del mod">
        <pc:chgData name="Srihari" userId="126c7ab18cf16b79" providerId="LiveId" clId="{3F362643-4673-4B24-B5C2-794B4C9E711E}" dt="2023-03-01T12:40:15.477" v="162" actId="47"/>
        <pc:sldMkLst>
          <pc:docMk/>
          <pc:sldMk cId="0" sldId="266"/>
        </pc:sldMkLst>
        <pc:spChg chg="mod">
          <ac:chgData name="Srihari" userId="126c7ab18cf16b79" providerId="LiveId" clId="{3F362643-4673-4B24-B5C2-794B4C9E711E}" dt="2023-03-01T10:00:19.430" v="138"/>
          <ac:spMkLst>
            <pc:docMk/>
            <pc:sldMk cId="0" sldId="266"/>
            <ac:spMk id="154" creationId="{00000000-0000-0000-0000-000000000000}"/>
          </ac:spMkLst>
        </pc:spChg>
        <pc:spChg chg="mod">
          <ac:chgData name="Srihari" userId="126c7ab18cf16b79" providerId="LiveId" clId="{3F362643-4673-4B24-B5C2-794B4C9E711E}" dt="2023-03-01T10:00:19.430" v="138"/>
          <ac:spMkLst>
            <pc:docMk/>
            <pc:sldMk cId="0" sldId="266"/>
            <ac:spMk id="155" creationId="{00000000-0000-0000-0000-000000000000}"/>
          </ac:spMkLst>
        </pc:spChg>
      </pc:sldChg>
      <pc:sldChg chg="modSp mod modNotes">
        <pc:chgData name="Srihari" userId="126c7ab18cf16b79" providerId="LiveId" clId="{3F362643-4673-4B24-B5C2-794B4C9E711E}" dt="2023-03-01T10:00:19.430" v="138"/>
        <pc:sldMkLst>
          <pc:docMk/>
          <pc:sldMk cId="0" sldId="267"/>
        </pc:sldMkLst>
        <pc:spChg chg="mod">
          <ac:chgData name="Srihari" userId="126c7ab18cf16b79" providerId="LiveId" clId="{3F362643-4673-4B24-B5C2-794B4C9E711E}" dt="2023-03-01T10:00:19.430" v="138"/>
          <ac:spMkLst>
            <pc:docMk/>
            <pc:sldMk cId="0" sldId="267"/>
            <ac:spMk id="160" creationId="{00000000-0000-0000-0000-000000000000}"/>
          </ac:spMkLst>
        </pc:spChg>
      </pc:sldChg>
      <pc:sldChg chg="modSp mod ord modNotes">
        <pc:chgData name="Srihari" userId="126c7ab18cf16b79" providerId="LiveId" clId="{3F362643-4673-4B24-B5C2-794B4C9E711E}" dt="2023-03-01T13:07:28.599" v="265"/>
        <pc:sldMkLst>
          <pc:docMk/>
          <pc:sldMk cId="0" sldId="268"/>
        </pc:sldMkLst>
        <pc:spChg chg="mod">
          <ac:chgData name="Srihari" userId="126c7ab18cf16b79" providerId="LiveId" clId="{3F362643-4673-4B24-B5C2-794B4C9E711E}" dt="2023-03-01T10:00:19.430" v="138"/>
          <ac:spMkLst>
            <pc:docMk/>
            <pc:sldMk cId="0" sldId="268"/>
            <ac:spMk id="166" creationId="{00000000-0000-0000-0000-000000000000}"/>
          </ac:spMkLst>
        </pc:spChg>
      </pc:sldChg>
      <pc:sldChg chg="modSp mod modNotes">
        <pc:chgData name="Srihari" userId="126c7ab18cf16b79" providerId="LiveId" clId="{3F362643-4673-4B24-B5C2-794B4C9E711E}" dt="2023-03-01T10:00:19.430" v="138"/>
        <pc:sldMkLst>
          <pc:docMk/>
          <pc:sldMk cId="0" sldId="269"/>
        </pc:sldMkLst>
        <pc:spChg chg="mod">
          <ac:chgData name="Srihari" userId="126c7ab18cf16b79" providerId="LiveId" clId="{3F362643-4673-4B24-B5C2-794B4C9E711E}" dt="2023-03-01T10:00:19.430" v="138"/>
          <ac:spMkLst>
            <pc:docMk/>
            <pc:sldMk cId="0" sldId="269"/>
            <ac:spMk id="176" creationId="{00000000-0000-0000-0000-000000000000}"/>
          </ac:spMkLst>
        </pc:spChg>
      </pc:sldChg>
      <pc:sldChg chg="modSp modNotes">
        <pc:chgData name="Srihari" userId="126c7ab18cf16b79" providerId="LiveId" clId="{3F362643-4673-4B24-B5C2-794B4C9E711E}" dt="2023-03-01T10:00:19.430" v="138"/>
        <pc:sldMkLst>
          <pc:docMk/>
          <pc:sldMk cId="0" sldId="270"/>
        </pc:sldMkLst>
        <pc:spChg chg="mod">
          <ac:chgData name="Srihari" userId="126c7ab18cf16b79" providerId="LiveId" clId="{3F362643-4673-4B24-B5C2-794B4C9E711E}" dt="2023-03-01T10:00:19.430" v="138"/>
          <ac:spMkLst>
            <pc:docMk/>
            <pc:sldMk cId="0" sldId="270"/>
            <ac:spMk id="183" creationId="{00000000-0000-0000-0000-000000000000}"/>
          </ac:spMkLst>
        </pc:spChg>
      </pc:sldChg>
      <pc:sldChg chg="modSp mod">
        <pc:chgData name="Srihari" userId="126c7ab18cf16b79" providerId="LiveId" clId="{3F362643-4673-4B24-B5C2-794B4C9E711E}" dt="2023-03-01T10:00:19.560" v="139" actId="27636"/>
        <pc:sldMkLst>
          <pc:docMk/>
          <pc:sldMk cId="0" sldId="271"/>
        </pc:sldMkLst>
        <pc:spChg chg="mod">
          <ac:chgData name="Srihari" userId="126c7ab18cf16b79" providerId="LiveId" clId="{3F362643-4673-4B24-B5C2-794B4C9E711E}" dt="2023-03-01T10:00:19.430" v="138"/>
          <ac:spMkLst>
            <pc:docMk/>
            <pc:sldMk cId="0" sldId="271"/>
            <ac:spMk id="191" creationId="{00000000-0000-0000-0000-000000000000}"/>
          </ac:spMkLst>
        </pc:spChg>
        <pc:spChg chg="mod">
          <ac:chgData name="Srihari" userId="126c7ab18cf16b79" providerId="LiveId" clId="{3F362643-4673-4B24-B5C2-794B4C9E711E}" dt="2023-03-01T10:00:19.560" v="139" actId="27636"/>
          <ac:spMkLst>
            <pc:docMk/>
            <pc:sldMk cId="0" sldId="271"/>
            <ac:spMk id="192" creationId="{00000000-0000-0000-0000-000000000000}"/>
          </ac:spMkLst>
        </pc:spChg>
      </pc:sldChg>
      <pc:sldChg chg="modSp mod modNotes">
        <pc:chgData name="Srihari" userId="126c7ab18cf16b79" providerId="LiveId" clId="{3F362643-4673-4B24-B5C2-794B4C9E711E}" dt="2023-03-01T10:00:19.430" v="138"/>
        <pc:sldMkLst>
          <pc:docMk/>
          <pc:sldMk cId="0" sldId="272"/>
        </pc:sldMkLst>
        <pc:spChg chg="mod">
          <ac:chgData name="Srihari" userId="126c7ab18cf16b79" providerId="LiveId" clId="{3F362643-4673-4B24-B5C2-794B4C9E711E}" dt="2023-03-01T10:00:19.430" v="138"/>
          <ac:spMkLst>
            <pc:docMk/>
            <pc:sldMk cId="0" sldId="272"/>
            <ac:spMk id="198" creationId="{00000000-0000-0000-0000-000000000000}"/>
          </ac:spMkLst>
        </pc:spChg>
      </pc:sldChg>
      <pc:sldChg chg="modNotes">
        <pc:chgData name="Srihari" userId="126c7ab18cf16b79" providerId="LiveId" clId="{3F362643-4673-4B24-B5C2-794B4C9E711E}" dt="2023-03-01T10:00:19.430" v="138"/>
        <pc:sldMkLst>
          <pc:docMk/>
          <pc:sldMk cId="0" sldId="273"/>
        </pc:sldMkLst>
      </pc:sldChg>
      <pc:sldChg chg="modSp mod modNotes">
        <pc:chgData name="Srihari" userId="126c7ab18cf16b79" providerId="LiveId" clId="{3F362643-4673-4B24-B5C2-794B4C9E711E}" dt="2023-03-01T10:00:19.430" v="138"/>
        <pc:sldMkLst>
          <pc:docMk/>
          <pc:sldMk cId="0" sldId="274"/>
        </pc:sldMkLst>
        <pc:spChg chg="mod">
          <ac:chgData name="Srihari" userId="126c7ab18cf16b79" providerId="LiveId" clId="{3F362643-4673-4B24-B5C2-794B4C9E711E}" dt="2023-03-01T10:00:19.430" v="138"/>
          <ac:spMkLst>
            <pc:docMk/>
            <pc:sldMk cId="0" sldId="274"/>
            <ac:spMk id="219" creationId="{00000000-0000-0000-0000-000000000000}"/>
          </ac:spMkLst>
        </pc:spChg>
        <pc:spChg chg="mod">
          <ac:chgData name="Srihari" userId="126c7ab18cf16b79" providerId="LiveId" clId="{3F362643-4673-4B24-B5C2-794B4C9E711E}" dt="2023-03-01T10:00:19.430" v="138"/>
          <ac:spMkLst>
            <pc:docMk/>
            <pc:sldMk cId="0" sldId="274"/>
            <ac:spMk id="220" creationId="{00000000-0000-0000-0000-000000000000}"/>
          </ac:spMkLst>
        </pc:spChg>
      </pc:sldChg>
      <pc:sldChg chg="addSp delSp modSp new mod">
        <pc:chgData name="Srihari" userId="126c7ab18cf16b79" providerId="LiveId" clId="{3F362643-4673-4B24-B5C2-794B4C9E711E}" dt="2023-03-01T13:15:29.260" v="329" actId="20577"/>
        <pc:sldMkLst>
          <pc:docMk/>
          <pc:sldMk cId="3266898639" sldId="275"/>
        </pc:sldMkLst>
        <pc:spChg chg="mod">
          <ac:chgData name="Srihari" userId="126c7ab18cf16b79" providerId="LiveId" clId="{3F362643-4673-4B24-B5C2-794B4C9E711E}" dt="2023-03-01T12:39:43.637" v="160" actId="403"/>
          <ac:spMkLst>
            <pc:docMk/>
            <pc:sldMk cId="3266898639" sldId="275"/>
            <ac:spMk id="2" creationId="{008E62C7-DFBA-AE05-7410-C46445ED3425}"/>
          </ac:spMkLst>
        </pc:spChg>
        <pc:spChg chg="del">
          <ac:chgData name="Srihari" userId="126c7ab18cf16b79" providerId="LiveId" clId="{3F362643-4673-4B24-B5C2-794B4C9E711E}" dt="2023-03-01T12:39:37.273" v="154" actId="478"/>
          <ac:spMkLst>
            <pc:docMk/>
            <pc:sldMk cId="3266898639" sldId="275"/>
            <ac:spMk id="3" creationId="{6E98A208-A475-AA11-2EF5-4FA7A2807E8D}"/>
          </ac:spMkLst>
        </pc:spChg>
        <pc:spChg chg="add mod">
          <ac:chgData name="Srihari" userId="126c7ab18cf16b79" providerId="LiveId" clId="{3F362643-4673-4B24-B5C2-794B4C9E711E}" dt="2023-03-01T13:15:29.260" v="329" actId="20577"/>
          <ac:spMkLst>
            <pc:docMk/>
            <pc:sldMk cId="3266898639" sldId="275"/>
            <ac:spMk id="4" creationId="{91638C9C-5237-FDDF-B7F1-194C8BEA2DA4}"/>
          </ac:spMkLst>
        </pc:spChg>
      </pc:sldChg>
      <pc:sldChg chg="delSp modSp new del mod">
        <pc:chgData name="Srihari" userId="126c7ab18cf16b79" providerId="LiveId" clId="{3F362643-4673-4B24-B5C2-794B4C9E711E}" dt="2023-03-01T13:14:49.635" v="292" actId="47"/>
        <pc:sldMkLst>
          <pc:docMk/>
          <pc:sldMk cId="100215681" sldId="276"/>
        </pc:sldMkLst>
        <pc:spChg chg="mod">
          <ac:chgData name="Srihari" userId="126c7ab18cf16b79" providerId="LiveId" clId="{3F362643-4673-4B24-B5C2-794B4C9E711E}" dt="2023-03-01T13:07:48.496" v="275" actId="20577"/>
          <ac:spMkLst>
            <pc:docMk/>
            <pc:sldMk cId="100215681" sldId="276"/>
            <ac:spMk id="2" creationId="{368E7D56-FB44-357D-C504-56C6BA8B0626}"/>
          </ac:spMkLst>
        </pc:spChg>
        <pc:spChg chg="del">
          <ac:chgData name="Srihari" userId="126c7ab18cf16b79" providerId="LiveId" clId="{3F362643-4673-4B24-B5C2-794B4C9E711E}" dt="2023-03-01T13:14:47.054" v="291" actId="478"/>
          <ac:spMkLst>
            <pc:docMk/>
            <pc:sldMk cId="100215681" sldId="276"/>
            <ac:spMk id="3" creationId="{85DBEE27-40BE-3E02-BCE0-C2E55E021BBC}"/>
          </ac:spMkLst>
        </pc:spChg>
      </pc:sldChg>
      <pc:sldChg chg="addSp delSp modSp new del mod">
        <pc:chgData name="Srihari" userId="126c7ab18cf16b79" providerId="LiveId" clId="{3F362643-4673-4B24-B5C2-794B4C9E711E}" dt="2023-03-01T13:07:31.084" v="266" actId="47"/>
        <pc:sldMkLst>
          <pc:docMk/>
          <pc:sldMk cId="670025095" sldId="276"/>
        </pc:sldMkLst>
        <pc:spChg chg="mod">
          <ac:chgData name="Srihari" userId="126c7ab18cf16b79" providerId="LiveId" clId="{3F362643-4673-4B24-B5C2-794B4C9E711E}" dt="2023-03-01T13:06:38.086" v="230" actId="20577"/>
          <ac:spMkLst>
            <pc:docMk/>
            <pc:sldMk cId="670025095" sldId="276"/>
            <ac:spMk id="2" creationId="{B2827792-BEDB-02B7-E1AE-E58BFD810023}"/>
          </ac:spMkLst>
        </pc:spChg>
        <pc:spChg chg="del">
          <ac:chgData name="Srihari" userId="126c7ab18cf16b79" providerId="LiveId" clId="{3F362643-4673-4B24-B5C2-794B4C9E711E}" dt="2023-03-01T13:06:41.211" v="231" actId="478"/>
          <ac:spMkLst>
            <pc:docMk/>
            <pc:sldMk cId="670025095" sldId="276"/>
            <ac:spMk id="3" creationId="{19FCE5BF-6007-6548-11A4-0049FF087E63}"/>
          </ac:spMkLst>
        </pc:spChg>
        <pc:spChg chg="add del mod">
          <ac:chgData name="Srihari" userId="126c7ab18cf16b79" providerId="LiveId" clId="{3F362643-4673-4B24-B5C2-794B4C9E711E}" dt="2023-03-01T13:07:25.897" v="263" actId="478"/>
          <ac:spMkLst>
            <pc:docMk/>
            <pc:sldMk cId="670025095" sldId="276"/>
            <ac:spMk id="4" creationId="{59D5433B-76BA-0188-CC9F-F7DCB5754F09}"/>
          </ac:spMkLst>
        </pc:spChg>
        <pc:spChg chg="add del mod">
          <ac:chgData name="Srihari" userId="126c7ab18cf16b79" providerId="LiveId" clId="{3F362643-4673-4B24-B5C2-794B4C9E711E}" dt="2023-03-01T13:07:17.735" v="262"/>
          <ac:spMkLst>
            <pc:docMk/>
            <pc:sldMk cId="670025095" sldId="276"/>
            <ac:spMk id="5" creationId="{99DDD62F-2F0C-C8E2-CB62-1598B96621C0}"/>
          </ac:spMkLst>
        </pc:spChg>
      </pc:sldChg>
      <pc:sldChg chg="new del">
        <pc:chgData name="Srihari" userId="126c7ab18cf16b79" providerId="LiveId" clId="{3F362643-4673-4B24-B5C2-794B4C9E711E}" dt="2023-03-01T12:42:12.581" v="165" actId="47"/>
        <pc:sldMkLst>
          <pc:docMk/>
          <pc:sldMk cId="3454750765" sldId="276"/>
        </pc:sldMkLst>
      </pc:sldChg>
      <pc:sldChg chg="modSp add mod">
        <pc:chgData name="Srihari" userId="126c7ab18cf16b79" providerId="LiveId" clId="{3F362643-4673-4B24-B5C2-794B4C9E711E}" dt="2023-03-01T13:13:22.009" v="287" actId="27636"/>
        <pc:sldMkLst>
          <pc:docMk/>
          <pc:sldMk cId="0" sldId="277"/>
        </pc:sldMkLst>
        <pc:spChg chg="mod">
          <ac:chgData name="Srihari" userId="126c7ab18cf16b79" providerId="LiveId" clId="{3F362643-4673-4B24-B5C2-794B4C9E711E}" dt="2023-03-01T13:13:22.009" v="287" actId="27636"/>
          <ac:spMkLst>
            <pc:docMk/>
            <pc:sldMk cId="0" sldId="277"/>
            <ac:spMk id="115" creationId="{00000000-0000-0000-0000-000000000000}"/>
          </ac:spMkLst>
        </pc:spChg>
      </pc:sldChg>
      <pc:sldChg chg="addSp new del mod">
        <pc:chgData name="Srihari" userId="126c7ab18cf16b79" providerId="LiveId" clId="{3F362643-4673-4B24-B5C2-794B4C9E711E}" dt="2023-03-01T13:13:02.078" v="279" actId="47"/>
        <pc:sldMkLst>
          <pc:docMk/>
          <pc:sldMk cId="556201368" sldId="277"/>
        </pc:sldMkLst>
        <pc:spChg chg="add">
          <ac:chgData name="Srihari" userId="126c7ab18cf16b79" providerId="LiveId" clId="{3F362643-4673-4B24-B5C2-794B4C9E711E}" dt="2023-03-01T13:12:36.996" v="278" actId="22"/>
          <ac:spMkLst>
            <pc:docMk/>
            <pc:sldMk cId="556201368" sldId="277"/>
            <ac:spMk id="5" creationId="{32185D2C-4B97-C469-E2E9-DE866FAA27DC}"/>
          </ac:spMkLst>
        </pc:spChg>
      </pc:sldChg>
      <pc:sldChg chg="addSp delSp modSp add del mod">
        <pc:chgData name="Srihari" userId="126c7ab18cf16b79" providerId="LiveId" clId="{3F362643-4673-4B24-B5C2-794B4C9E711E}" dt="2023-03-01T12:42:29.879" v="169" actId="47"/>
        <pc:sldMkLst>
          <pc:docMk/>
          <pc:sldMk cId="1663901461" sldId="277"/>
        </pc:sldMkLst>
        <pc:spChg chg="add del mod">
          <ac:chgData name="Srihari" userId="126c7ab18cf16b79" providerId="LiveId" clId="{3F362643-4673-4B24-B5C2-794B4C9E711E}" dt="2023-03-01T12:42:18.773" v="168" actId="478"/>
          <ac:spMkLst>
            <pc:docMk/>
            <pc:sldMk cId="1663901461" sldId="277"/>
            <ac:spMk id="3" creationId="{78B690CA-ADA8-E8E8-9BF8-6858710DBE86}"/>
          </ac:spMkLst>
        </pc:spChg>
        <pc:spChg chg="add del mod">
          <ac:chgData name="Srihari" userId="126c7ab18cf16b79" providerId="LiveId" clId="{3F362643-4673-4B24-B5C2-794B4C9E711E}" dt="2023-03-01T12:42:18.773" v="168" actId="478"/>
          <ac:spMkLst>
            <pc:docMk/>
            <pc:sldMk cId="1663901461" sldId="277"/>
            <ac:spMk id="5" creationId="{67F0C666-D337-6080-A3E4-F6D8F7B41430}"/>
          </ac:spMkLst>
        </pc:spChg>
        <pc:spChg chg="del">
          <ac:chgData name="Srihari" userId="126c7ab18cf16b79" providerId="LiveId" clId="{3F362643-4673-4B24-B5C2-794B4C9E711E}" dt="2023-03-01T12:42:14.724" v="166" actId="478"/>
          <ac:spMkLst>
            <pc:docMk/>
            <pc:sldMk cId="1663901461" sldId="277"/>
            <ac:spMk id="92" creationId="{00000000-0000-0000-0000-000000000000}"/>
          </ac:spMkLst>
        </pc:spChg>
        <pc:spChg chg="del">
          <ac:chgData name="Srihari" userId="126c7ab18cf16b79" providerId="LiveId" clId="{3F362643-4673-4B24-B5C2-794B4C9E711E}" dt="2023-03-01T12:42:14.724" v="166" actId="478"/>
          <ac:spMkLst>
            <pc:docMk/>
            <pc:sldMk cId="1663901461" sldId="277"/>
            <ac:spMk id="93" creationId="{00000000-0000-0000-0000-000000000000}"/>
          </ac:spMkLst>
        </pc:spChg>
      </pc:sldChg>
      <pc:sldChg chg="modSp add mod">
        <pc:chgData name="Srihari" userId="126c7ab18cf16b79" providerId="LiveId" clId="{3F362643-4673-4B24-B5C2-794B4C9E711E}" dt="2023-03-01T13:13:22.019" v="288" actId="27636"/>
        <pc:sldMkLst>
          <pc:docMk/>
          <pc:sldMk cId="0" sldId="278"/>
        </pc:sldMkLst>
        <pc:spChg chg="mod">
          <ac:chgData name="Srihari" userId="126c7ab18cf16b79" providerId="LiveId" clId="{3F362643-4673-4B24-B5C2-794B4C9E711E}" dt="2023-03-01T13:13:22.019" v="288" actId="27636"/>
          <ac:spMkLst>
            <pc:docMk/>
            <pc:sldMk cId="0" sldId="278"/>
            <ac:spMk id="121" creationId="{00000000-0000-0000-0000-000000000000}"/>
          </ac:spMkLst>
        </pc:spChg>
      </pc:sldChg>
      <pc:sldChg chg="new del">
        <pc:chgData name="Srihari" userId="126c7ab18cf16b79" providerId="LiveId" clId="{3F362643-4673-4B24-B5C2-794B4C9E711E}" dt="2023-03-01T13:13:02.553" v="280" actId="47"/>
        <pc:sldMkLst>
          <pc:docMk/>
          <pc:sldMk cId="309235187" sldId="278"/>
        </pc:sldMkLst>
      </pc:sldChg>
      <pc:sldChg chg="addSp delSp modSp new mod">
        <pc:chgData name="Srihari" userId="126c7ab18cf16b79" providerId="LiveId" clId="{3F362643-4673-4B24-B5C2-794B4C9E711E}" dt="2023-03-01T13:17:20.847" v="372" actId="1076"/>
        <pc:sldMkLst>
          <pc:docMk/>
          <pc:sldMk cId="1935333560" sldId="279"/>
        </pc:sldMkLst>
        <pc:spChg chg="mod">
          <ac:chgData name="Srihari" userId="126c7ab18cf16b79" providerId="LiveId" clId="{3F362643-4673-4B24-B5C2-794B4C9E711E}" dt="2023-03-01T13:16:47.887" v="338" actId="20577"/>
          <ac:spMkLst>
            <pc:docMk/>
            <pc:sldMk cId="1935333560" sldId="279"/>
            <ac:spMk id="2" creationId="{FD8E845E-B130-BA8F-142F-5DF191889D99}"/>
          </ac:spMkLst>
        </pc:spChg>
        <pc:spChg chg="del">
          <ac:chgData name="Srihari" userId="126c7ab18cf16b79" providerId="LiveId" clId="{3F362643-4673-4B24-B5C2-794B4C9E711E}" dt="2023-03-01T13:16:50.345" v="339" actId="478"/>
          <ac:spMkLst>
            <pc:docMk/>
            <pc:sldMk cId="1935333560" sldId="279"/>
            <ac:spMk id="3" creationId="{49E96228-C46A-C084-AE02-ED52BE4523DB}"/>
          </ac:spMkLst>
        </pc:spChg>
        <pc:spChg chg="add mod">
          <ac:chgData name="Srihari" userId="126c7ab18cf16b79" providerId="LiveId" clId="{3F362643-4673-4B24-B5C2-794B4C9E711E}" dt="2023-03-01T13:17:20.847" v="372" actId="1076"/>
          <ac:spMkLst>
            <pc:docMk/>
            <pc:sldMk cId="1935333560" sldId="279"/>
            <ac:spMk id="4" creationId="{75B73F08-8A53-4D1C-A570-FA16634741BD}"/>
          </ac:spMkLst>
        </pc:spChg>
      </pc:sldChg>
      <pc:sldChg chg="new del">
        <pc:chgData name="Srihari" userId="126c7ab18cf16b79" providerId="LiveId" clId="{3F362643-4673-4B24-B5C2-794B4C9E711E}" dt="2023-03-01T13:13:27.228" v="290" actId="680"/>
        <pc:sldMkLst>
          <pc:docMk/>
          <pc:sldMk cId="2068094202" sldId="279"/>
        </pc:sldMkLst>
      </pc:sldChg>
      <pc:sldChg chg="delSp modSp new mod">
        <pc:chgData name="Srihari" userId="126c7ab18cf16b79" providerId="LiveId" clId="{3F362643-4673-4B24-B5C2-794B4C9E711E}" dt="2023-03-01T13:18:10.225" v="419" actId="1076"/>
        <pc:sldMkLst>
          <pc:docMk/>
          <pc:sldMk cId="3094843371" sldId="280"/>
        </pc:sldMkLst>
        <pc:spChg chg="mod">
          <ac:chgData name="Srihari" userId="126c7ab18cf16b79" providerId="LiveId" clId="{3F362643-4673-4B24-B5C2-794B4C9E711E}" dt="2023-03-01T13:18:10.225" v="419" actId="1076"/>
          <ac:spMkLst>
            <pc:docMk/>
            <pc:sldMk cId="3094843371" sldId="280"/>
            <ac:spMk id="2" creationId="{69E5AE4A-6D4F-C827-8F95-0E677855FF4C}"/>
          </ac:spMkLst>
        </pc:spChg>
        <pc:spChg chg="del">
          <ac:chgData name="Srihari" userId="126c7ab18cf16b79" providerId="LiveId" clId="{3F362643-4673-4B24-B5C2-794B4C9E711E}" dt="2023-03-01T13:17:48.578" v="392" actId="478"/>
          <ac:spMkLst>
            <pc:docMk/>
            <pc:sldMk cId="3094843371" sldId="280"/>
            <ac:spMk id="3" creationId="{4438B6F3-A33F-1943-F23F-4A41D6A807BE}"/>
          </ac:spMkLst>
        </pc:spChg>
      </pc:sldChg>
      <pc:sldMasterChg chg="delSldLayout">
        <pc:chgData name="Srihari" userId="126c7ab18cf16b79" providerId="LiveId" clId="{3F362643-4673-4B24-B5C2-794B4C9E711E}" dt="2023-03-01T12:42:12.581" v="165" actId="47"/>
        <pc:sldMasterMkLst>
          <pc:docMk/>
          <pc:sldMasterMk cId="0" sldId="2147483659"/>
        </pc:sldMasterMkLst>
        <pc:sldLayoutChg chg="del">
          <pc:chgData name="Srihari" userId="126c7ab18cf16b79" providerId="LiveId" clId="{3F362643-4673-4B24-B5C2-794B4C9E711E}" dt="2023-03-01T12:42:12.581" v="165" actId="47"/>
          <pc:sldLayoutMkLst>
            <pc:docMk/>
            <pc:sldMasterMk cId="0" sldId="2147483659"/>
            <pc:sldLayoutMk cId="0" sldId="2147483649"/>
          </pc:sldLayoutMkLst>
        </pc:sldLayoutChg>
      </pc:sldMasterChg>
      <pc:sldMasterChg chg="modSldLayout">
        <pc:chgData name="Srihari" userId="126c7ab18cf16b79" providerId="LiveId" clId="{3F362643-4673-4B24-B5C2-794B4C9E711E}" dt="2023-03-01T10:00:19.430" v="138"/>
        <pc:sldMasterMkLst>
          <pc:docMk/>
          <pc:sldMasterMk cId="3898493036" sldId="2147483660"/>
        </pc:sldMasterMkLst>
        <pc:sldLayoutChg chg="addSp delSp">
          <pc:chgData name="Srihari" userId="126c7ab18cf16b79" providerId="LiveId" clId="{3F362643-4673-4B24-B5C2-794B4C9E711E}" dt="2023-03-01T10:00:19.430" v="138"/>
          <pc:sldLayoutMkLst>
            <pc:docMk/>
            <pc:sldMasterMk cId="3898493036" sldId="2147483660"/>
            <pc:sldLayoutMk cId="147815346" sldId="2147483672"/>
          </pc:sldLayoutMkLst>
          <pc:spChg chg="add del">
            <ac:chgData name="Srihari" userId="126c7ab18cf16b79" providerId="LiveId" clId="{3F362643-4673-4B24-B5C2-794B4C9E711E}" dt="2023-03-01T10:00:19.430" v="138"/>
            <ac:spMkLst>
              <pc:docMk/>
              <pc:sldMasterMk cId="3898493036" sldId="2147483660"/>
              <pc:sldLayoutMk cId="147815346" sldId="2147483672"/>
              <ac:spMk id="24" creationId="{00000000-0000-0000-0000-000000000000}"/>
            </ac:spMkLst>
          </pc:spChg>
          <pc:grpChg chg="add del">
            <ac:chgData name="Srihari" userId="126c7ab18cf16b79" providerId="LiveId" clId="{3F362643-4673-4B24-B5C2-794B4C9E711E}" dt="2023-03-01T10:00:19.430" v="138"/>
            <ac:grpSpMkLst>
              <pc:docMk/>
              <pc:sldMasterMk cId="3898493036" sldId="2147483660"/>
              <pc:sldLayoutMk cId="147815346" sldId="2147483672"/>
              <ac:grpSpMk id="25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277a02bb3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277a02bb3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5bbc5397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5bbc5397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277a02bb3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277a02bb3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277a02bb3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277a02bb3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323be6e9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323be6e9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277a02bb3_0_2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277a02bb3_0_2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323be6e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323be6e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323be6e9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323be6e9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277a02bb3_0_2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277a02bb3_0_2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323be6e9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1323be6e9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277a02bb3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277a02bb3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f5bbc5397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f5bbc5397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39c1668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39c1668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277a02bb3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277a02bb3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39c16681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39c16681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277a02bb3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277a02bb3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are useful when you want to perform mathematical operations such as union,intersection etc on the collection of data available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277a02bb3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277a02bb3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</a:rPr>
              <a:t> dictionaries allow us to associate a value to a unique key, and then to quickly access this value. It’s a good idea to use them whenever we want to find (lookup for) a certain Python object. We can also use lists for this scope, but they are much slower than dictionaries.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249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5bbc539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5bbc539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WORKSHOP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511375" y="1638400"/>
            <a:ext cx="2497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FUNCTIONS</a:t>
            </a:r>
            <a:endParaRPr sz="2140"/>
          </a:p>
        </p:txBody>
      </p:sp>
      <p:sp>
        <p:nvSpPr>
          <p:cNvPr id="123" name="Google Shape;123;p19"/>
          <p:cNvSpPr txBox="1"/>
          <p:nvPr/>
        </p:nvSpPr>
        <p:spPr>
          <a:xfrm>
            <a:off x="585500" y="2814950"/>
            <a:ext cx="36201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Lato"/>
                <a:ea typeface="Lato"/>
                <a:cs typeface="Lato"/>
                <a:sym typeface="Lato"/>
              </a:rPr>
              <a:t>def  myfunction():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Lato"/>
                <a:ea typeface="Lato"/>
                <a:cs typeface="Lato"/>
                <a:sym typeface="Lato"/>
              </a:rPr>
              <a:t>	#statements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3463350" y="1665700"/>
            <a:ext cx="2412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Lato"/>
                <a:ea typeface="Lato"/>
                <a:cs typeface="Lato"/>
                <a:sym typeface="Lato"/>
              </a:rPr>
              <a:t>ARGUMENTS</a:t>
            </a:r>
            <a:endParaRPr sz="21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3539550" y="2814950"/>
            <a:ext cx="43464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Lato"/>
                <a:ea typeface="Lato"/>
                <a:cs typeface="Lato"/>
                <a:sym typeface="Lato"/>
              </a:rPr>
              <a:t>def  add(a,b):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Lato"/>
                <a:ea typeface="Lato"/>
                <a:cs typeface="Lato"/>
                <a:sym typeface="Lato"/>
              </a:rPr>
              <a:t>        sum=a+b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Lato"/>
                <a:ea typeface="Lato"/>
                <a:cs typeface="Lato"/>
                <a:sym typeface="Lato"/>
              </a:rPr>
              <a:t>  return sum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6655325" y="1665700"/>
            <a:ext cx="2048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FUNCTION CALL</a:t>
            </a:r>
            <a:endParaRPr sz="2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4529100" y="3985550"/>
            <a:ext cx="2789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6584300" y="2814950"/>
            <a:ext cx="3000000" cy="15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Lato"/>
                <a:ea typeface="Lato"/>
                <a:cs typeface="Lato"/>
                <a:sym typeface="Lato"/>
              </a:rPr>
              <a:t>myfunction()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Lato"/>
                <a:ea typeface="Lato"/>
                <a:cs typeface="Lato"/>
                <a:sym typeface="Lato"/>
              </a:rPr>
              <a:t>add(1,2)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616950" y="621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inside a Function</a:t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708475" y="1682900"/>
            <a:ext cx="3166500" cy="26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def outerFunction(text): </a:t>
            </a:r>
            <a:endParaRPr sz="20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    text = text </a:t>
            </a:r>
            <a:endParaRPr sz="20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    </a:t>
            </a:r>
            <a:endParaRPr sz="20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    def innerFunction(): </a:t>
            </a:r>
            <a:endParaRPr sz="20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        print(text) </a:t>
            </a:r>
            <a:endParaRPr sz="20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    </a:t>
            </a:r>
            <a:endParaRPr sz="20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    innerFunction() </a:t>
            </a:r>
            <a:endParaRPr sz="20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488900" y="2291725"/>
            <a:ext cx="23913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Lato"/>
                <a:ea typeface="Lato"/>
                <a:cs typeface="Lato"/>
                <a:sym typeface="Lato"/>
              </a:rPr>
              <a:t>Can we access innerFunction by any chance ?</a:t>
            </a:r>
            <a:endParaRPr sz="19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4470425" y="2103325"/>
            <a:ext cx="48708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latin typeface="Lato"/>
                <a:ea typeface="Lato"/>
                <a:cs typeface="Lato"/>
                <a:sym typeface="Lato"/>
              </a:rPr>
              <a:t>def fact(n):</a:t>
            </a:r>
            <a:endParaRPr sz="21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latin typeface="Lato"/>
                <a:ea typeface="Lato"/>
                <a:cs typeface="Lato"/>
                <a:sym typeface="Lato"/>
              </a:rPr>
              <a:t> 	 if n == 0:</a:t>
            </a:r>
            <a:endParaRPr sz="21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latin typeface="Lato"/>
                <a:ea typeface="Lato"/>
                <a:cs typeface="Lato"/>
                <a:sym typeface="Lato"/>
              </a:rPr>
              <a:t>     	       return 1</a:t>
            </a:r>
            <a:endParaRPr sz="2100" dirty="0"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latin typeface="Lato"/>
                <a:ea typeface="Lato"/>
                <a:cs typeface="Lato"/>
                <a:sym typeface="Lato"/>
              </a:rPr>
              <a:t> 	else:</a:t>
            </a:r>
            <a:endParaRPr sz="21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latin typeface="Lato"/>
                <a:ea typeface="Lato"/>
                <a:cs typeface="Lato"/>
                <a:sym typeface="Lato"/>
              </a:rPr>
              <a:t>                     return   n * fact(n-1)</a:t>
            </a:r>
            <a:endParaRPr sz="21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729450" y="2103325"/>
            <a:ext cx="3000000" cy="1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 complicated function can be split down into smaller sub-problems utilizing recursion.</a:t>
            </a:r>
            <a:endParaRPr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845E-B130-BA8F-142F-5DF19188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73F08-8A53-4D1C-A570-FA16634741BD}"/>
              </a:ext>
            </a:extLst>
          </p:cNvPr>
          <p:cNvSpPr txBox="1"/>
          <p:nvPr/>
        </p:nvSpPr>
        <p:spPr>
          <a:xfrm>
            <a:off x="2318147" y="2735118"/>
            <a:ext cx="467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i="1" u="sng" dirty="0"/>
              <a:t>Why do we need Classes ?</a:t>
            </a:r>
          </a:p>
        </p:txBody>
      </p:sp>
    </p:spTree>
    <p:extLst>
      <p:ext uri="{BB962C8B-B14F-4D97-AF65-F5344CB8AC3E}">
        <p14:creationId xmlns:p14="http://schemas.microsoft.com/office/powerpoint/2010/main" val="1935333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&amp; OBJECTS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213" y="1998000"/>
            <a:ext cx="2087275" cy="174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2329187" y="3465725"/>
            <a:ext cx="139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1828772" y="3659075"/>
            <a:ext cx="109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CAR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OBJECT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5466762" y="1711500"/>
            <a:ext cx="23163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ATTRIBUTES</a:t>
            </a:r>
            <a:endParaRPr sz="1800" b="1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NAME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COLOR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PRICE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5466762" y="3320375"/>
            <a:ext cx="3039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METHODS</a:t>
            </a:r>
            <a:endParaRPr sz="1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ACCELERATE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CHANGE GEAR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APPLY BRAKE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 :   MOTIVATION</a:t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618000" y="2032950"/>
            <a:ext cx="86457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Lato"/>
              <a:buChar char="●"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Faster and easier to execute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Lato"/>
              <a:buChar char="●"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Reusable code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Lato"/>
              <a:buChar char="●"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Easy to maintain , modify , debug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727650" y="621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4971850" y="1239150"/>
            <a:ext cx="3723300" cy="3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class Car:</a:t>
            </a:r>
            <a:endParaRPr sz="15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/>
              <a:t>    def __init__(self,name,color,price):</a:t>
            </a:r>
            <a:endParaRPr sz="15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/>
              <a:t>        self.name = name</a:t>
            </a:r>
            <a:endParaRPr sz="15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/>
              <a:t>        self.color = color</a:t>
            </a:r>
            <a:endParaRPr sz="15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/>
              <a:t>        self.price =price</a:t>
            </a:r>
            <a:endParaRPr sz="15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/>
              <a:t>    def brake(self):</a:t>
            </a:r>
            <a:endParaRPr sz="15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/>
              <a:t>        self.speed=0</a:t>
            </a:r>
            <a:endParaRPr sz="15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/>
              <a:t>        print("Car Stopped")</a:t>
            </a:r>
            <a:endParaRPr sz="15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500" b="1"/>
          </a:p>
        </p:txBody>
      </p:sp>
      <p:sp>
        <p:nvSpPr>
          <p:cNvPr id="178" name="Google Shape;178;p26"/>
          <p:cNvSpPr txBox="1"/>
          <p:nvPr/>
        </p:nvSpPr>
        <p:spPr>
          <a:xfrm>
            <a:off x="640125" y="2545050"/>
            <a:ext cx="31440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Blueprint for creating objects.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__</a:t>
            </a:r>
            <a:r>
              <a:rPr lang="en" sz="2300"/>
              <a:t>init</a:t>
            </a:r>
            <a:r>
              <a:rPr lang="en" sz="2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__</a:t>
            </a:r>
            <a:r>
              <a:rPr lang="en" sz="2300"/>
              <a:t>()</a:t>
            </a:r>
            <a:endParaRPr sz="2300"/>
          </a:p>
        </p:txBody>
      </p:sp>
      <p:sp>
        <p:nvSpPr>
          <p:cNvPr id="184" name="Google Shape;184;p27"/>
          <p:cNvSpPr txBox="1"/>
          <p:nvPr/>
        </p:nvSpPr>
        <p:spPr>
          <a:xfrm>
            <a:off x="784175" y="1983700"/>
            <a:ext cx="3959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593803" y="2058725"/>
            <a:ext cx="4125600" cy="24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Assign values to object properties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The function is called automatically every time the class is being used to create a new object.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076" y="1853850"/>
            <a:ext cx="3261899" cy="262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self Parameter</a:t>
            </a:r>
            <a:endParaRPr sz="2300"/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735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Refers to the current object of the class.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Used to access variables that belongs to the class.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Has to be the first parameter of any function in the class.</a:t>
            </a:r>
            <a:endParaRPr sz="2300"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076" y="1853850"/>
            <a:ext cx="3261899" cy="262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>
            <a:spLocks noGrp="1"/>
          </p:cNvSpPr>
          <p:nvPr>
            <p:ph type="title"/>
          </p:nvPr>
        </p:nvSpPr>
        <p:spPr>
          <a:xfrm>
            <a:off x="668725" y="638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	(INSTANCE) </a:t>
            </a:r>
            <a:endParaRPr/>
          </a:p>
        </p:txBody>
      </p:sp>
      <p:sp>
        <p:nvSpPr>
          <p:cNvPr id="199" name="Google Shape;199;p29"/>
          <p:cNvSpPr txBox="1"/>
          <p:nvPr/>
        </p:nvSpPr>
        <p:spPr>
          <a:xfrm>
            <a:off x="4103086" y="1781175"/>
            <a:ext cx="4868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car1 = Car ( “ABC”   , “WHITE”  , 1000)  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770750" y="1781175"/>
            <a:ext cx="2426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Lato"/>
                <a:ea typeface="Lato"/>
                <a:cs typeface="Lato"/>
                <a:sym typeface="Lato"/>
              </a:rPr>
              <a:t>Create object</a:t>
            </a:r>
            <a:endParaRPr sz="16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770750" y="2492550"/>
            <a:ext cx="1571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Lato"/>
                <a:ea typeface="Lato"/>
                <a:cs typeface="Lato"/>
                <a:sym typeface="Lato"/>
              </a:rPr>
              <a:t>Access attributes</a:t>
            </a:r>
            <a:endParaRPr sz="16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4075825" y="2631150"/>
            <a:ext cx="4868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print ( car1.color )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770750" y="3419325"/>
            <a:ext cx="1571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Lato"/>
                <a:ea typeface="Lato"/>
                <a:cs typeface="Lato"/>
                <a:sym typeface="Lato"/>
              </a:rPr>
              <a:t>Access member functions</a:t>
            </a:r>
            <a:endParaRPr sz="16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4075825" y="3577900"/>
            <a:ext cx="4868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car1.brake()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727950" y="195502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What are the basic Data Structures in Python?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/>
        </p:nvSpPr>
        <p:spPr>
          <a:xfrm>
            <a:off x="529425" y="1671800"/>
            <a:ext cx="22140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latin typeface="Lato"/>
                <a:ea typeface="Lato"/>
                <a:cs typeface="Lato"/>
                <a:sym typeface="Lato"/>
              </a:rPr>
              <a:t>Modify object Properties</a:t>
            </a:r>
            <a:endParaRPr sz="23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529425" y="2983625"/>
            <a:ext cx="2787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car1.color  =  “Red”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3528600" y="1671800"/>
            <a:ext cx="22140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latin typeface="Lato"/>
                <a:ea typeface="Lato"/>
                <a:cs typeface="Lato"/>
                <a:sym typeface="Lato"/>
              </a:rPr>
              <a:t>Delete object Property</a:t>
            </a:r>
            <a:endParaRPr sz="23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3528600" y="2983625"/>
            <a:ext cx="2214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del car1.color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6473050" y="1671800"/>
            <a:ext cx="2560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Lato"/>
                <a:ea typeface="Lato"/>
                <a:cs typeface="Lato"/>
                <a:sym typeface="Lato"/>
              </a:rPr>
              <a:t>Delete object</a:t>
            </a:r>
            <a:endParaRPr sz="23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6520800" y="3023400"/>
            <a:ext cx="1980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del car1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AE4A-6D4F-C827-8F95-0E677855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2" y="2450306"/>
            <a:ext cx="4179092" cy="1335882"/>
          </a:xfrm>
        </p:spPr>
        <p:txBody>
          <a:bodyPr>
            <a:normAutofit/>
          </a:bodyPr>
          <a:lstStyle/>
          <a:p>
            <a:r>
              <a:rPr lang="en-IN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94843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 u="sng">
                <a:solidFill>
                  <a:schemeClr val="hlink"/>
                </a:solidFill>
                <a:hlinkClick r:id="rId3"/>
              </a:rPr>
              <a:t>https://www.w3schools.com/python/</a:t>
            </a:r>
            <a:endParaRPr sz="25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It is a data type that stores a collection of data by storing several values in a single variable.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They are mutable(i.e. We can make any change in list),ordered,can be nested,allows duplicate elements.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Lists are used to store data that needs tampering regularly, i.e. adding,changing or deleting elements from the list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Elements in lists can be accessed easily using indexing.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39825" y="2013450"/>
            <a:ext cx="7496100" cy="15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I do if I want to make sure the data is unchanged?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8056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Tuple is a collection of Python objects separated by commas. In some ways, a tuple is similar to a list in terms of indexing, nested objects.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 unlike lists tuples are immutable i.e. We cannot add,change or delete data from the tuple.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however convert a tuple to a list, modify the list and convert it back to tuple.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Tuples can be used to store data which is not meant to be changed, as tuples prevent any accidental deletion or insertion of elements in the tuple.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Set is an unordered collection data type that is iterable, mutable, and has no duplicate elements.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Sets are unordered thus we cannot access the elements using indexing or  a key.However you can iterate over elements.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Sets elements cannot be changed but you can delete and add elements into the set as long as there are no duplicates in the set.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Python’s set class represents the mathematical notion of a set.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 b="1" i="1" u="sng"/>
              <a:t>Why do we use sets?</a:t>
            </a:r>
            <a:endParaRPr sz="1700" b="1" i="1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Dictionary is an ordered  collection of data values, used to store data values like a map, which, unlike other Data Types that hold only a single value as an element, Dictionary holds key:value pair to make it more optimized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The keys of dictionaries must be immutable ,ex: Int,str,float,boolean….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Dictionaries  are mutable as long as keys are not duplicated.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Dictionaries can be indexed using the keys to obtain the respective values.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 b="1" i="1" u="sng" dirty="0"/>
              <a:t>Why do we use dictionaries?</a:t>
            </a:r>
            <a:endParaRPr sz="1700" b="1" i="1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62C7-DFBA-AE05-7410-C46445ED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900" dirty="0"/>
              <a:t>FUNCTIONS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38C9C-5237-FDDF-B7F1-194C8BEA2DA4}"/>
              </a:ext>
            </a:extLst>
          </p:cNvPr>
          <p:cNvSpPr txBox="1"/>
          <p:nvPr/>
        </p:nvSpPr>
        <p:spPr>
          <a:xfrm>
            <a:off x="2232422" y="3500437"/>
            <a:ext cx="467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i="1" u="sng" dirty="0"/>
              <a:t>How does functions help?</a:t>
            </a:r>
          </a:p>
        </p:txBody>
      </p:sp>
    </p:spTree>
    <p:extLst>
      <p:ext uri="{BB962C8B-B14F-4D97-AF65-F5344CB8AC3E}">
        <p14:creationId xmlns:p14="http://schemas.microsoft.com/office/powerpoint/2010/main" val="326689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:   MOTIVATION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618000" y="2032950"/>
            <a:ext cx="86457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Lato"/>
              <a:buChar char="●"/>
            </a:pPr>
            <a:r>
              <a:rPr lang="en" sz="2300" dirty="0">
                <a:latin typeface="Lato"/>
                <a:ea typeface="Lato"/>
                <a:cs typeface="Lato"/>
                <a:sym typeface="Lato"/>
              </a:rPr>
              <a:t>Use same piece of code to run multiple times</a:t>
            </a:r>
            <a:endParaRPr sz="23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Lato"/>
              <a:buChar char="●"/>
            </a:pPr>
            <a:r>
              <a:rPr lang="en" sz="2300" dirty="0">
                <a:latin typeface="Lato"/>
                <a:ea typeface="Lato"/>
                <a:cs typeface="Lato"/>
                <a:sym typeface="Lato"/>
              </a:rPr>
              <a:t>Easy to write, read etc</a:t>
            </a:r>
            <a:endParaRPr sz="2300" dirty="0">
              <a:latin typeface="Lato"/>
              <a:ea typeface="Lato"/>
              <a:cs typeface="Lato"/>
              <a:sym typeface="Lato"/>
            </a:endParaRPr>
          </a:p>
          <a:p>
            <a:pPr marL="82550" lvl="0" algn="l" rtl="0">
              <a:spcBef>
                <a:spcPts val="0"/>
              </a:spcBef>
              <a:spcAft>
                <a:spcPts val="0"/>
              </a:spcAft>
              <a:buSzPts val="2300"/>
            </a:pPr>
            <a:endParaRPr sz="23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39</TotalTime>
  <Words>835</Words>
  <Application>Microsoft Office PowerPoint</Application>
  <PresentationFormat>On-screen Show (16:9)</PresentationFormat>
  <Paragraphs>111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Lato</vt:lpstr>
      <vt:lpstr>Arial</vt:lpstr>
      <vt:lpstr>Raleway</vt:lpstr>
      <vt:lpstr>Streamline</vt:lpstr>
      <vt:lpstr>AI WORKSHOP</vt:lpstr>
      <vt:lpstr>What are the basic Data Structures in Python?</vt:lpstr>
      <vt:lpstr>LISTS</vt:lpstr>
      <vt:lpstr>What do I do if I want to make sure the data is unchanged? </vt:lpstr>
      <vt:lpstr>TUPLE </vt:lpstr>
      <vt:lpstr>Sets </vt:lpstr>
      <vt:lpstr>DICTIONARIES</vt:lpstr>
      <vt:lpstr>FUNCTIONS</vt:lpstr>
      <vt:lpstr>FUNCTIONS :   MOTIVATION</vt:lpstr>
      <vt:lpstr>FUNCTIONS</vt:lpstr>
      <vt:lpstr>Functions inside a Function</vt:lpstr>
      <vt:lpstr>RECURSION</vt:lpstr>
      <vt:lpstr>CLASSES</vt:lpstr>
      <vt:lpstr>CLASSES &amp; OBJECTS</vt:lpstr>
      <vt:lpstr>CLASSES  :   MOTIVATION</vt:lpstr>
      <vt:lpstr>CLASSES</vt:lpstr>
      <vt:lpstr>__init__()</vt:lpstr>
      <vt:lpstr>self Parameter</vt:lpstr>
      <vt:lpstr>OBJECT  (INSTANCE) </vt:lpstr>
      <vt:lpstr>PowerPoint Presentation</vt:lpstr>
      <vt:lpstr>THANK YOU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WORKSHOP</dc:title>
  <cp:lastModifiedBy>Srihari</cp:lastModifiedBy>
  <cp:revision>1</cp:revision>
  <dcterms:modified xsi:type="dcterms:W3CDTF">2023-03-01T13:18:13Z</dcterms:modified>
</cp:coreProperties>
</file>