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  <p:sldId id="261" r:id="rId7"/>
    <p:sldId id="264" r:id="rId8"/>
    <p:sldId id="258" r:id="rId9"/>
  </p:sldIdLst>
  <p:sldSz cx="4572000" cy="4572000"/>
  <p:notesSz cx="6858000" cy="9144000"/>
  <p:defaultTextStyle>
    <a:defPPr>
      <a:defRPr lang="en-US"/>
    </a:defPPr>
    <a:lvl1pPr marL="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5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1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57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3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28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1FA"/>
    <a:srgbClr val="00009A"/>
    <a:srgbClr val="D700FA"/>
    <a:srgbClr val="00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0"/>
    <p:restoredTop sz="94647"/>
  </p:normalViewPr>
  <p:slideViewPr>
    <p:cSldViewPr snapToGrid="0" snapToObjects="1">
      <p:cViewPr varScale="1">
        <p:scale>
          <a:sx n="219" d="100"/>
          <a:sy n="219" d="100"/>
        </p:scale>
        <p:origin x="1576" y="184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919" y="195792"/>
            <a:ext cx="823119" cy="4160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5792"/>
            <a:ext cx="2393156" cy="4160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10"/>
            <a:ext cx="3886200" cy="1000124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2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900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" y="1023409"/>
            <a:ext cx="2020888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" y="1449917"/>
            <a:ext cx="2020888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82033"/>
            <a:ext cx="1504156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956734"/>
            <a:ext cx="1504156" cy="3127376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800"/>
            </a:lvl2pPr>
            <a:lvl3pPr marL="571500" indent="0">
              <a:buNone/>
              <a:defRPr sz="1500"/>
            </a:lvl3pPr>
            <a:lvl4pPr marL="857250" indent="0">
              <a:buNone/>
              <a:defRPr sz="1300"/>
            </a:lvl4pPr>
            <a:lvl5pPr marL="1143000" indent="0">
              <a:buNone/>
              <a:defRPr sz="1300"/>
            </a:lvl5pPr>
            <a:lvl6pPr marL="1428750" indent="0">
              <a:buNone/>
              <a:defRPr sz="1300"/>
            </a:lvl6pPr>
            <a:lvl7pPr marL="1714500" indent="0">
              <a:buNone/>
              <a:defRPr sz="1300"/>
            </a:lvl7pPr>
            <a:lvl8pPr marL="2000250" indent="0">
              <a:buNone/>
              <a:defRPr sz="1300"/>
            </a:lvl8pPr>
            <a:lvl9pPr marL="228600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6"/>
            <a:ext cx="2743200" cy="536574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7150" tIns="28575" rIns="57150" bIns="2857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7150" tIns="28575" rIns="57150" bIns="2857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7FB1-4831-6A4C-9DF2-6EA9AA49499B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2857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2857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2857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2857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2857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July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00BDFF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02045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2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HSJ</a:t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July</a:t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60923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January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3275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HSJ</a:t>
            </a:r>
            <a:br>
              <a:rPr lang="en-US" sz="9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March</a:t>
            </a:r>
            <a:br>
              <a:rPr lang="en-US" sz="9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82363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0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Sep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574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HSJ</a:t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Oct</a:t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1778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/>
              <a:t>HSJ</a:t>
            </a:r>
            <a:br>
              <a:rPr lang="en-US" sz="9600" b="1" dirty="0"/>
            </a:br>
            <a:r>
              <a:rPr lang="en-US" sz="9600" b="1" dirty="0"/>
              <a:t>June</a:t>
            </a:r>
            <a:br>
              <a:rPr lang="en-US" sz="9600" b="1" dirty="0"/>
            </a:br>
            <a:r>
              <a:rPr lang="en-US" sz="9600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59291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491</a:t>
            </a:r>
            <a:br>
              <a:rPr lang="en-US" sz="9600" b="1" dirty="0">
                <a:solidFill>
                  <a:srgbClr val="FF0000"/>
                </a:solidFill>
              </a:rPr>
            </a:br>
            <a:r>
              <a:rPr lang="en-US" sz="9600" b="1" dirty="0">
                <a:solidFill>
                  <a:srgbClr val="FF0000"/>
                </a:solidFill>
              </a:rPr>
              <a:t>f17</a:t>
            </a:r>
            <a:endParaRPr lang="en-US" sz="9600" b="1" dirty="0">
              <a:solidFill>
                <a:srgbClr val="00B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0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8</Words>
  <Application>Microsoft Macintosh PowerPoint</Application>
  <PresentationFormat>Custom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HSJ July 2017</vt:lpstr>
      <vt:lpstr>HSJ July 2018</vt:lpstr>
      <vt:lpstr>HSJ January 2018</vt:lpstr>
      <vt:lpstr>HSJ March 2018</vt:lpstr>
      <vt:lpstr>HSJ Sep 2017</vt:lpstr>
      <vt:lpstr>HSJ Oct 2017</vt:lpstr>
      <vt:lpstr>HSJ June 2018</vt:lpstr>
      <vt:lpstr>491 f17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HSJ Jan 2017</dc:title>
  <dc:creator>Philip Johnson</dc:creator>
  <cp:lastModifiedBy>Philip Johnson</cp:lastModifiedBy>
  <cp:revision>15</cp:revision>
  <dcterms:created xsi:type="dcterms:W3CDTF">2017-01-25T21:35:12Z</dcterms:created>
  <dcterms:modified xsi:type="dcterms:W3CDTF">2018-07-24T06:03:37Z</dcterms:modified>
</cp:coreProperties>
</file>