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A"/>
    <a:srgbClr val="D700FA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5"/>
    <p:restoredTop sz="94647"/>
  </p:normalViewPr>
  <p:slideViewPr>
    <p:cSldViewPr snapToGrid="0" snapToObjects="1">
      <p:cViewPr>
        <p:scale>
          <a:sx n="221" d="100"/>
          <a:sy n="221" d="100"/>
        </p:scale>
        <p:origin x="-1960" y="248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 smtClean="0">
                <a:solidFill>
                  <a:schemeClr val="bg1"/>
                </a:solidFill>
              </a:rPr>
              <a:t>July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C00000"/>
                </a:solidFill>
              </a:rPr>
              <a:t>HSJ</a:t>
            </a:r>
            <a:br>
              <a:rPr lang="en-US" sz="9600" b="1" dirty="0">
                <a:solidFill>
                  <a:srgbClr val="C00000"/>
                </a:solidFill>
              </a:rPr>
            </a:br>
            <a:r>
              <a:rPr lang="en-US" sz="9600" b="1" dirty="0" smtClean="0">
                <a:solidFill>
                  <a:srgbClr val="C00000"/>
                </a:solidFill>
              </a:rPr>
              <a:t>August</a:t>
            </a:r>
            <a:r>
              <a:rPr lang="en-US" sz="9600" b="1" dirty="0">
                <a:solidFill>
                  <a:srgbClr val="C00000"/>
                </a:solidFill>
              </a:rPr>
              <a:t/>
            </a:r>
            <a:br>
              <a:rPr lang="en-US" sz="9600" b="1" dirty="0">
                <a:solidFill>
                  <a:srgbClr val="C00000"/>
                </a:solidFill>
              </a:rPr>
            </a:br>
            <a:r>
              <a:rPr lang="en-US" sz="9600" b="1" dirty="0">
                <a:solidFill>
                  <a:srgbClr val="C000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09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 smtClean="0">
                <a:solidFill>
                  <a:srgbClr val="FFFF00"/>
                </a:solidFill>
              </a:rPr>
              <a:t>Sep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57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 smtClean="0">
                <a:solidFill>
                  <a:schemeClr val="bg1">
                    <a:lumMod val="75000"/>
                  </a:schemeClr>
                </a:solidFill>
              </a:rPr>
              <a:t>Oct</a:t>
            </a: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1778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491</a:t>
            </a:r>
            <a:br>
              <a:rPr lang="en-US" sz="9600" b="1" dirty="0" smtClean="0">
                <a:solidFill>
                  <a:srgbClr val="FF0000"/>
                </a:solidFill>
              </a:rPr>
            </a:br>
            <a:r>
              <a:rPr lang="en-US" sz="9600" b="1" dirty="0" smtClean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</Words>
  <Application>Microsoft Macintosh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HSJ July 2017</vt:lpstr>
      <vt:lpstr>HSJ August 2017</vt:lpstr>
      <vt:lpstr>HSJ Sep 2017</vt:lpstr>
      <vt:lpstr>HSJ Oct 2017</vt:lpstr>
      <vt:lpstr>491 f17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10</cp:revision>
  <dcterms:created xsi:type="dcterms:W3CDTF">2017-01-25T21:35:12Z</dcterms:created>
  <dcterms:modified xsi:type="dcterms:W3CDTF">2017-10-28T21:28:24Z</dcterms:modified>
</cp:coreProperties>
</file>