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5" r:id="rId4"/>
    <p:sldId id="262" r:id="rId5"/>
    <p:sldId id="263" r:id="rId6"/>
    <p:sldId id="260" r:id="rId7"/>
    <p:sldId id="261" r:id="rId8"/>
    <p:sldId id="264" r:id="rId9"/>
    <p:sldId id="266" r:id="rId10"/>
    <p:sldId id="258" r:id="rId11"/>
  </p:sldIdLst>
  <p:sldSz cx="4572000" cy="4572000"/>
  <p:notesSz cx="6858000" cy="9144000"/>
  <p:defaultTextStyle>
    <a:defPPr>
      <a:defRPr lang="en-US"/>
    </a:defPPr>
    <a:lvl1pPr marL="0" algn="l" defTabSz="2857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85750" algn="l" defTabSz="2857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71500" algn="l" defTabSz="2857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857250" algn="l" defTabSz="2857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143000" algn="l" defTabSz="2857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428750" algn="l" defTabSz="2857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714500" algn="l" defTabSz="2857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000250" algn="l" defTabSz="2857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286000" algn="l" defTabSz="2857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440">
          <p15:clr>
            <a:srgbClr val="A4A3A4"/>
          </p15:clr>
        </p15:guide>
        <p15:guide id="2" pos="14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21FA"/>
    <a:srgbClr val="00009A"/>
    <a:srgbClr val="D700FA"/>
    <a:srgbClr val="00B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30"/>
    <p:restoredTop sz="94647"/>
  </p:normalViewPr>
  <p:slideViewPr>
    <p:cSldViewPr snapToGrid="0" snapToObjects="1">
      <p:cViewPr varScale="1">
        <p:scale>
          <a:sx n="228" d="100"/>
          <a:sy n="228" d="100"/>
        </p:scale>
        <p:origin x="-568" y="-104"/>
      </p:cViewPr>
      <p:guideLst>
        <p:guide orient="horz" pos="1440"/>
        <p:guide pos="14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30D70-D9E6-0042-997C-79AA6B350E63}" type="datetimeFigureOut">
              <a:rPr lang="en-US" smtClean="0"/>
              <a:t>10/1/18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1573AF-D93F-2D48-A485-A84534C07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216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1573AF-D93F-2D48-A485-A84534C072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44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420284"/>
            <a:ext cx="3886200" cy="9800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90800"/>
            <a:ext cx="32004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85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71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572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43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28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002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B1-4831-6A4C-9DF2-6EA9AA49499B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674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B1-4831-6A4C-9DF2-6EA9AA49499B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54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919" y="195792"/>
            <a:ext cx="823119" cy="416030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195792"/>
            <a:ext cx="2393156" cy="416030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B1-4831-6A4C-9DF2-6EA9AA49499B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04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B1-4831-6A4C-9DF2-6EA9AA49499B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87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156" y="2937934"/>
            <a:ext cx="3886200" cy="908050"/>
          </a:xfrm>
        </p:spPr>
        <p:txBody>
          <a:bodyPr anchor="t"/>
          <a:lstStyle>
            <a:lvl1pPr algn="l">
              <a:defRPr sz="25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156" y="1937810"/>
            <a:ext cx="3886200" cy="1000124"/>
          </a:xfrm>
        </p:spPr>
        <p:txBody>
          <a:bodyPr anchor="b"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28575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715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572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1430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4287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7145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20002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2860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B1-4831-6A4C-9DF2-6EA9AA49499B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67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562" y="1137709"/>
            <a:ext cx="1608138" cy="3218391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66900" y="1137709"/>
            <a:ext cx="1608138" cy="3218391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B1-4831-6A4C-9DF2-6EA9AA49499B}" type="datetimeFigureOut">
              <a:rPr lang="en-US" smtClean="0"/>
              <a:t>10/1/18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9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83092"/>
            <a:ext cx="4114800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023409"/>
            <a:ext cx="2020094" cy="426508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750" indent="0">
              <a:buNone/>
              <a:defRPr sz="1300" b="1"/>
            </a:lvl2pPr>
            <a:lvl3pPr marL="571500" indent="0">
              <a:buNone/>
              <a:defRPr sz="1100" b="1"/>
            </a:lvl3pPr>
            <a:lvl4pPr marL="857250" indent="0">
              <a:buNone/>
              <a:defRPr sz="1000" b="1"/>
            </a:lvl4pPr>
            <a:lvl5pPr marL="1143000" indent="0">
              <a:buNone/>
              <a:defRPr sz="1000" b="1"/>
            </a:lvl5pPr>
            <a:lvl6pPr marL="1428750" indent="0">
              <a:buNone/>
              <a:defRPr sz="1000" b="1"/>
            </a:lvl6pPr>
            <a:lvl7pPr marL="1714500" indent="0">
              <a:buNone/>
              <a:defRPr sz="1000" b="1"/>
            </a:lvl7pPr>
            <a:lvl8pPr marL="2000250" indent="0">
              <a:buNone/>
              <a:defRPr sz="1000" b="1"/>
            </a:lvl8pPr>
            <a:lvl9pPr marL="2286000" indent="0">
              <a:buNone/>
              <a:defRPr sz="1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449917"/>
            <a:ext cx="2020094" cy="2634192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22512" y="1023409"/>
            <a:ext cx="2020888" cy="426508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750" indent="0">
              <a:buNone/>
              <a:defRPr sz="1300" b="1"/>
            </a:lvl2pPr>
            <a:lvl3pPr marL="571500" indent="0">
              <a:buNone/>
              <a:defRPr sz="1100" b="1"/>
            </a:lvl3pPr>
            <a:lvl4pPr marL="857250" indent="0">
              <a:buNone/>
              <a:defRPr sz="1000" b="1"/>
            </a:lvl4pPr>
            <a:lvl5pPr marL="1143000" indent="0">
              <a:buNone/>
              <a:defRPr sz="1000" b="1"/>
            </a:lvl5pPr>
            <a:lvl6pPr marL="1428750" indent="0">
              <a:buNone/>
              <a:defRPr sz="1000" b="1"/>
            </a:lvl6pPr>
            <a:lvl7pPr marL="1714500" indent="0">
              <a:buNone/>
              <a:defRPr sz="1000" b="1"/>
            </a:lvl7pPr>
            <a:lvl8pPr marL="2000250" indent="0">
              <a:buNone/>
              <a:defRPr sz="1000" b="1"/>
            </a:lvl8pPr>
            <a:lvl9pPr marL="2286000" indent="0">
              <a:buNone/>
              <a:defRPr sz="1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22512" y="1449917"/>
            <a:ext cx="2020888" cy="2634192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B1-4831-6A4C-9DF2-6EA9AA49499B}" type="datetimeFigureOut">
              <a:rPr lang="en-US" smtClean="0"/>
              <a:t>10/1/18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66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B1-4831-6A4C-9DF2-6EA9AA49499B}" type="datetimeFigureOut">
              <a:rPr lang="en-US" smtClean="0"/>
              <a:t>10/1/18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6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B1-4831-6A4C-9DF2-6EA9AA49499B}" type="datetimeFigureOut">
              <a:rPr lang="en-US" smtClean="0"/>
              <a:t>10/1/18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805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182033"/>
            <a:ext cx="1504156" cy="774700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7525" y="182034"/>
            <a:ext cx="2555875" cy="390207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1" y="956734"/>
            <a:ext cx="1504156" cy="3127376"/>
          </a:xfrm>
        </p:spPr>
        <p:txBody>
          <a:bodyPr/>
          <a:lstStyle>
            <a:lvl1pPr marL="0" indent="0">
              <a:buNone/>
              <a:defRPr sz="900"/>
            </a:lvl1pPr>
            <a:lvl2pPr marL="285750" indent="0">
              <a:buNone/>
              <a:defRPr sz="800"/>
            </a:lvl2pPr>
            <a:lvl3pPr marL="571500" indent="0">
              <a:buNone/>
              <a:defRPr sz="600"/>
            </a:lvl3pPr>
            <a:lvl4pPr marL="857250" indent="0">
              <a:buNone/>
              <a:defRPr sz="600"/>
            </a:lvl4pPr>
            <a:lvl5pPr marL="1143000" indent="0">
              <a:buNone/>
              <a:defRPr sz="600"/>
            </a:lvl5pPr>
            <a:lvl6pPr marL="1428750" indent="0">
              <a:buNone/>
              <a:defRPr sz="600"/>
            </a:lvl6pPr>
            <a:lvl7pPr marL="1714500" indent="0">
              <a:buNone/>
              <a:defRPr sz="600"/>
            </a:lvl7pPr>
            <a:lvl8pPr marL="2000250" indent="0">
              <a:buNone/>
              <a:defRPr sz="600"/>
            </a:lvl8pPr>
            <a:lvl9pPr marL="228600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B1-4831-6A4C-9DF2-6EA9AA49499B}" type="datetimeFigureOut">
              <a:rPr lang="en-US" smtClean="0"/>
              <a:t>10/1/18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16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144" y="3200400"/>
            <a:ext cx="2743200" cy="377826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96144" y="408517"/>
            <a:ext cx="2743200" cy="2743200"/>
          </a:xfrm>
        </p:spPr>
        <p:txBody>
          <a:bodyPr/>
          <a:lstStyle>
            <a:lvl1pPr marL="0" indent="0">
              <a:buNone/>
              <a:defRPr sz="2000"/>
            </a:lvl1pPr>
            <a:lvl2pPr marL="285750" indent="0">
              <a:buNone/>
              <a:defRPr sz="1800"/>
            </a:lvl2pPr>
            <a:lvl3pPr marL="571500" indent="0">
              <a:buNone/>
              <a:defRPr sz="1500"/>
            </a:lvl3pPr>
            <a:lvl4pPr marL="857250" indent="0">
              <a:buNone/>
              <a:defRPr sz="1300"/>
            </a:lvl4pPr>
            <a:lvl5pPr marL="1143000" indent="0">
              <a:buNone/>
              <a:defRPr sz="1300"/>
            </a:lvl5pPr>
            <a:lvl6pPr marL="1428750" indent="0">
              <a:buNone/>
              <a:defRPr sz="1300"/>
            </a:lvl6pPr>
            <a:lvl7pPr marL="1714500" indent="0">
              <a:buNone/>
              <a:defRPr sz="1300"/>
            </a:lvl7pPr>
            <a:lvl8pPr marL="2000250" indent="0">
              <a:buNone/>
              <a:defRPr sz="1300"/>
            </a:lvl8pPr>
            <a:lvl9pPr marL="2286000" indent="0">
              <a:buNone/>
              <a:defRPr sz="1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44" y="3578226"/>
            <a:ext cx="2743200" cy="536574"/>
          </a:xfrm>
        </p:spPr>
        <p:txBody>
          <a:bodyPr/>
          <a:lstStyle>
            <a:lvl1pPr marL="0" indent="0">
              <a:buNone/>
              <a:defRPr sz="900"/>
            </a:lvl1pPr>
            <a:lvl2pPr marL="285750" indent="0">
              <a:buNone/>
              <a:defRPr sz="800"/>
            </a:lvl2pPr>
            <a:lvl3pPr marL="571500" indent="0">
              <a:buNone/>
              <a:defRPr sz="600"/>
            </a:lvl3pPr>
            <a:lvl4pPr marL="857250" indent="0">
              <a:buNone/>
              <a:defRPr sz="600"/>
            </a:lvl4pPr>
            <a:lvl5pPr marL="1143000" indent="0">
              <a:buNone/>
              <a:defRPr sz="600"/>
            </a:lvl5pPr>
            <a:lvl6pPr marL="1428750" indent="0">
              <a:buNone/>
              <a:defRPr sz="600"/>
            </a:lvl6pPr>
            <a:lvl7pPr marL="1714500" indent="0">
              <a:buNone/>
              <a:defRPr sz="600"/>
            </a:lvl7pPr>
            <a:lvl8pPr marL="2000250" indent="0">
              <a:buNone/>
              <a:defRPr sz="600"/>
            </a:lvl8pPr>
            <a:lvl9pPr marL="228600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B1-4831-6A4C-9DF2-6EA9AA49499B}" type="datetimeFigureOut">
              <a:rPr lang="en-US" smtClean="0"/>
              <a:t>10/1/18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108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83092"/>
            <a:ext cx="4114800" cy="762000"/>
          </a:xfrm>
          <a:prstGeom prst="rect">
            <a:avLst/>
          </a:prstGeom>
        </p:spPr>
        <p:txBody>
          <a:bodyPr vert="horz" lIns="57150" tIns="28575" rIns="57150" bIns="28575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066800"/>
            <a:ext cx="4114800" cy="3017309"/>
          </a:xfrm>
          <a:prstGeom prst="rect">
            <a:avLst/>
          </a:prstGeom>
        </p:spPr>
        <p:txBody>
          <a:bodyPr vert="horz" lIns="57150" tIns="28575" rIns="57150" bIns="2857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4237567"/>
            <a:ext cx="1066800" cy="243417"/>
          </a:xfrm>
          <a:prstGeom prst="rect">
            <a:avLst/>
          </a:prstGeom>
        </p:spPr>
        <p:txBody>
          <a:bodyPr vert="horz" lIns="57150" tIns="28575" rIns="57150" bIns="28575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C7FB1-4831-6A4C-9DF2-6EA9AA49499B}" type="datetimeFigureOut">
              <a:rPr lang="en-US" smtClean="0"/>
              <a:t>10/1/18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62100" y="4237567"/>
            <a:ext cx="1447800" cy="243417"/>
          </a:xfrm>
          <a:prstGeom prst="rect">
            <a:avLst/>
          </a:prstGeom>
        </p:spPr>
        <p:txBody>
          <a:bodyPr vert="horz" lIns="57150" tIns="28575" rIns="57150" bIns="28575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76600" y="4237567"/>
            <a:ext cx="1066800" cy="243417"/>
          </a:xfrm>
          <a:prstGeom prst="rect">
            <a:avLst/>
          </a:prstGeom>
        </p:spPr>
        <p:txBody>
          <a:bodyPr vert="horz" lIns="57150" tIns="28575" rIns="57150" bIns="28575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60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8575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4313" indent="-214313" algn="l" defTabSz="28575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64344" indent="-178594" algn="l" defTabSz="28575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14375" indent="-142875" algn="l" defTabSz="28575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00125" indent="-142875" algn="l" defTabSz="285750" rtl="0" eaLnBrk="1" latinLnBrk="0" hangingPunct="1">
        <a:spcBef>
          <a:spcPct val="20000"/>
        </a:spcBef>
        <a:buFont typeface="Arial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75" indent="-142875" algn="l" defTabSz="285750" rtl="0" eaLnBrk="1" latinLnBrk="0" hangingPunct="1">
        <a:spcBef>
          <a:spcPct val="20000"/>
        </a:spcBef>
        <a:buFont typeface="Arial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571625" indent="-142875" algn="l" defTabSz="285750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857375" indent="-142875" algn="l" defTabSz="285750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143125" indent="-142875" algn="l" defTabSz="285750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428875" indent="-142875" algn="l" defTabSz="285750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7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85750" algn="l" defTabSz="2857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algn="l" defTabSz="2857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algn="l" defTabSz="2857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algn="l" defTabSz="2857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28750" algn="l" defTabSz="2857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14500" algn="l" defTabSz="2857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000250" algn="l" defTabSz="2857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algn="l" defTabSz="2857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3918"/>
            <a:ext cx="4578662" cy="4163620"/>
          </a:xfrm>
        </p:spPr>
        <p:txBody>
          <a:bodyPr>
            <a:noAutofit/>
          </a:bodyPr>
          <a:lstStyle/>
          <a:p>
            <a:r>
              <a:rPr lang="en-US" sz="9600" b="1" dirty="0">
                <a:solidFill>
                  <a:srgbClr val="FF0000"/>
                </a:solidFill>
              </a:rPr>
              <a:t>HSJ</a:t>
            </a:r>
            <a:r>
              <a:rPr lang="en-US" sz="9600" b="1" dirty="0">
                <a:solidFill>
                  <a:srgbClr val="FFFF00"/>
                </a:solidFill>
              </a:rPr>
              <a:t/>
            </a:r>
            <a:br>
              <a:rPr lang="en-US" sz="9600" b="1" dirty="0">
                <a:solidFill>
                  <a:srgbClr val="FFFF00"/>
                </a:solidFill>
              </a:rPr>
            </a:br>
            <a:r>
              <a:rPr lang="en-US" sz="9600" b="1" dirty="0">
                <a:solidFill>
                  <a:schemeClr val="bg1"/>
                </a:solidFill>
              </a:rPr>
              <a:t>July</a:t>
            </a:r>
            <a:r>
              <a:rPr lang="en-US" sz="9600" b="1" dirty="0">
                <a:solidFill>
                  <a:srgbClr val="FFFF00"/>
                </a:solidFill>
              </a:rPr>
              <a:t/>
            </a:r>
            <a:br>
              <a:rPr lang="en-US" sz="9600" b="1" dirty="0">
                <a:solidFill>
                  <a:srgbClr val="FFFF00"/>
                </a:solidFill>
              </a:rPr>
            </a:br>
            <a:r>
              <a:rPr lang="en-US" sz="9600" b="1" dirty="0">
                <a:solidFill>
                  <a:srgbClr val="00BDFF"/>
                </a:solidFill>
              </a:rPr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2020459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3918"/>
            <a:ext cx="4578662" cy="4163620"/>
          </a:xfrm>
        </p:spPr>
        <p:txBody>
          <a:bodyPr>
            <a:noAutofit/>
          </a:bodyPr>
          <a:lstStyle/>
          <a:p>
            <a:r>
              <a:rPr lang="en-US" sz="9600" b="1" dirty="0">
                <a:solidFill>
                  <a:srgbClr val="FF0000"/>
                </a:solidFill>
              </a:rPr>
              <a:t>491</a:t>
            </a:r>
            <a:br>
              <a:rPr lang="en-US" sz="9600" b="1" dirty="0">
                <a:solidFill>
                  <a:srgbClr val="FF0000"/>
                </a:solidFill>
              </a:rPr>
            </a:br>
            <a:r>
              <a:rPr lang="en-US" sz="9600" b="1" dirty="0">
                <a:solidFill>
                  <a:srgbClr val="FF0000"/>
                </a:solidFill>
              </a:rPr>
              <a:t>f17</a:t>
            </a:r>
            <a:endParaRPr lang="en-US" sz="9600" b="1" dirty="0">
              <a:solidFill>
                <a:srgbClr val="00BD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304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21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3918"/>
            <a:ext cx="4578662" cy="4163620"/>
          </a:xfrm>
        </p:spPr>
        <p:txBody>
          <a:bodyPr>
            <a:noAutofit/>
          </a:bodyPr>
          <a:lstStyle/>
          <a:p>
            <a:r>
              <a:rPr lang="en-US" sz="9600" b="1" dirty="0">
                <a:solidFill>
                  <a:schemeClr val="bg1"/>
                </a:solidFill>
              </a:rPr>
              <a:t>HSJ</a:t>
            </a:r>
            <a:br>
              <a:rPr lang="en-US" sz="9600" b="1" dirty="0">
                <a:solidFill>
                  <a:schemeClr val="bg1"/>
                </a:solidFill>
              </a:rPr>
            </a:br>
            <a:r>
              <a:rPr lang="en-US" sz="9600" b="1" dirty="0">
                <a:solidFill>
                  <a:schemeClr val="bg1"/>
                </a:solidFill>
              </a:rPr>
              <a:t>July</a:t>
            </a:r>
            <a:br>
              <a:rPr lang="en-US" sz="9600" b="1" dirty="0">
                <a:solidFill>
                  <a:schemeClr val="bg1"/>
                </a:solidFill>
              </a:rPr>
            </a:br>
            <a:r>
              <a:rPr lang="en-US" sz="9600" b="1" dirty="0">
                <a:solidFill>
                  <a:schemeClr val="bg1"/>
                </a:solidFill>
              </a:rPr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1609239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3918"/>
            <a:ext cx="4578662" cy="4163620"/>
          </a:xfrm>
        </p:spPr>
        <p:txBody>
          <a:bodyPr>
            <a:noAutofit/>
          </a:bodyPr>
          <a:lstStyle/>
          <a:p>
            <a:r>
              <a:rPr lang="en-US" sz="9600" b="1" dirty="0">
                <a:solidFill>
                  <a:srgbClr val="0000FF"/>
                </a:solidFill>
              </a:rPr>
              <a:t>HSJ</a:t>
            </a:r>
            <a:br>
              <a:rPr lang="en-US" sz="9600" b="1" dirty="0">
                <a:solidFill>
                  <a:srgbClr val="0000FF"/>
                </a:solidFill>
              </a:rPr>
            </a:br>
            <a:r>
              <a:rPr lang="en-US" sz="9600" b="1" dirty="0" smtClean="0">
                <a:solidFill>
                  <a:srgbClr val="0000FF"/>
                </a:solidFill>
              </a:rPr>
              <a:t>Ophelia</a:t>
            </a:r>
            <a:r>
              <a:rPr lang="en-US" sz="9600" b="1" dirty="0">
                <a:solidFill>
                  <a:srgbClr val="0000FF"/>
                </a:solidFill>
              </a:rPr>
              <a:t/>
            </a:r>
            <a:br>
              <a:rPr lang="en-US" sz="9600" b="1" dirty="0">
                <a:solidFill>
                  <a:srgbClr val="0000FF"/>
                </a:solidFill>
              </a:rPr>
            </a:br>
            <a:r>
              <a:rPr lang="en-US" sz="9600" b="1" dirty="0">
                <a:solidFill>
                  <a:srgbClr val="0000FF"/>
                </a:solidFill>
              </a:rPr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1108181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3918"/>
            <a:ext cx="4578662" cy="4163620"/>
          </a:xfrm>
        </p:spPr>
        <p:txBody>
          <a:bodyPr>
            <a:noAutofit/>
          </a:bodyPr>
          <a:lstStyle/>
          <a:p>
            <a:r>
              <a:rPr lang="en-US" sz="9600" b="1" dirty="0">
                <a:solidFill>
                  <a:srgbClr val="FFFF00"/>
                </a:solidFill>
              </a:rPr>
              <a:t>HSJ</a:t>
            </a:r>
            <a:br>
              <a:rPr lang="en-US" sz="9600" b="1" dirty="0">
                <a:solidFill>
                  <a:srgbClr val="FFFF00"/>
                </a:solidFill>
              </a:rPr>
            </a:br>
            <a:r>
              <a:rPr lang="en-US" sz="9600" b="1" dirty="0">
                <a:solidFill>
                  <a:srgbClr val="FFFF00"/>
                </a:solidFill>
              </a:rPr>
              <a:t>January</a:t>
            </a:r>
            <a:br>
              <a:rPr lang="en-US" sz="9600" b="1" dirty="0">
                <a:solidFill>
                  <a:srgbClr val="FFFF00"/>
                </a:solidFill>
              </a:rPr>
            </a:br>
            <a:r>
              <a:rPr lang="en-US" sz="9600" b="1" dirty="0">
                <a:solidFill>
                  <a:srgbClr val="FFFF00"/>
                </a:solidFill>
              </a:rPr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4232755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3918"/>
            <a:ext cx="4578662" cy="4163620"/>
          </a:xfrm>
        </p:spPr>
        <p:txBody>
          <a:bodyPr>
            <a:noAutofit/>
          </a:bodyPr>
          <a:lstStyle/>
          <a:p>
            <a:r>
              <a:rPr lang="en-US" sz="9600" b="1" dirty="0">
                <a:solidFill>
                  <a:schemeClr val="tx2">
                    <a:lumMod val="75000"/>
                  </a:schemeClr>
                </a:solidFill>
              </a:rPr>
              <a:t>HSJ</a:t>
            </a:r>
            <a:br>
              <a:rPr lang="en-US" sz="9600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9600" b="1" dirty="0">
                <a:solidFill>
                  <a:schemeClr val="tx2">
                    <a:lumMod val="75000"/>
                  </a:schemeClr>
                </a:solidFill>
              </a:rPr>
              <a:t>March</a:t>
            </a:r>
            <a:br>
              <a:rPr lang="en-US" sz="9600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9600" b="1" dirty="0">
                <a:solidFill>
                  <a:schemeClr val="tx2">
                    <a:lumMod val="75000"/>
                  </a:schemeClr>
                </a:solidFill>
              </a:rPr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3823637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00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3918"/>
            <a:ext cx="4578662" cy="4163620"/>
          </a:xfrm>
        </p:spPr>
        <p:txBody>
          <a:bodyPr>
            <a:noAutofit/>
          </a:bodyPr>
          <a:lstStyle/>
          <a:p>
            <a:r>
              <a:rPr lang="en-US" sz="9600" b="1" dirty="0">
                <a:solidFill>
                  <a:srgbClr val="FFFF00"/>
                </a:solidFill>
              </a:rPr>
              <a:t>HSJ</a:t>
            </a:r>
            <a:br>
              <a:rPr lang="en-US" sz="9600" b="1" dirty="0">
                <a:solidFill>
                  <a:srgbClr val="FFFF00"/>
                </a:solidFill>
              </a:rPr>
            </a:br>
            <a:r>
              <a:rPr lang="en-US" sz="9600" b="1" dirty="0">
                <a:solidFill>
                  <a:srgbClr val="FFFF00"/>
                </a:solidFill>
              </a:rPr>
              <a:t>Sep</a:t>
            </a:r>
            <a:br>
              <a:rPr lang="en-US" sz="9600" b="1" dirty="0">
                <a:solidFill>
                  <a:srgbClr val="FFFF00"/>
                </a:solidFill>
              </a:rPr>
            </a:br>
            <a:r>
              <a:rPr lang="en-US" sz="9600" b="1" dirty="0">
                <a:solidFill>
                  <a:srgbClr val="FFFF00"/>
                </a:solidFill>
              </a:rPr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275740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3918"/>
            <a:ext cx="4578662" cy="4163620"/>
          </a:xfrm>
        </p:spPr>
        <p:txBody>
          <a:bodyPr>
            <a:noAutofit/>
          </a:bodyPr>
          <a:lstStyle/>
          <a:p>
            <a:r>
              <a:rPr lang="en-US" sz="9600" b="1" dirty="0">
                <a:solidFill>
                  <a:schemeClr val="bg1">
                    <a:lumMod val="75000"/>
                  </a:schemeClr>
                </a:solidFill>
              </a:rPr>
              <a:t>HSJ</a:t>
            </a:r>
            <a:br>
              <a:rPr lang="en-US" sz="9600" b="1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9600" b="1" dirty="0">
                <a:solidFill>
                  <a:schemeClr val="bg1">
                    <a:lumMod val="75000"/>
                  </a:schemeClr>
                </a:solidFill>
              </a:rPr>
              <a:t>Oct</a:t>
            </a:r>
            <a:br>
              <a:rPr lang="en-US" sz="9600" b="1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9600" b="1" dirty="0">
                <a:solidFill>
                  <a:schemeClr val="bg1">
                    <a:lumMod val="75000"/>
                  </a:schemeClr>
                </a:solidFill>
              </a:rPr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3517783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3918"/>
            <a:ext cx="4578662" cy="4163620"/>
          </a:xfrm>
        </p:spPr>
        <p:txBody>
          <a:bodyPr>
            <a:noAutofit/>
          </a:bodyPr>
          <a:lstStyle/>
          <a:p>
            <a:r>
              <a:rPr lang="en-US" sz="9600" b="1" dirty="0"/>
              <a:t>HSJ</a:t>
            </a:r>
            <a:br>
              <a:rPr lang="en-US" sz="9600" b="1" dirty="0"/>
            </a:br>
            <a:r>
              <a:rPr lang="en-US" sz="9600" b="1" dirty="0"/>
              <a:t>June</a:t>
            </a:r>
            <a:br>
              <a:rPr lang="en-US" sz="9600" b="1" dirty="0"/>
            </a:br>
            <a:r>
              <a:rPr lang="en-US" sz="9600" b="1" dirty="0"/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2592910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3918"/>
            <a:ext cx="4578662" cy="4163620"/>
          </a:xfrm>
        </p:spPr>
        <p:txBody>
          <a:bodyPr>
            <a:noAutofit/>
          </a:bodyPr>
          <a:lstStyle/>
          <a:p>
            <a:r>
              <a:rPr lang="en-US" sz="9600" b="1" dirty="0">
                <a:solidFill>
                  <a:schemeClr val="accent6">
                    <a:lumMod val="75000"/>
                  </a:schemeClr>
                </a:solidFill>
              </a:rPr>
              <a:t>HSJ</a:t>
            </a:r>
            <a:br>
              <a:rPr lang="en-US" sz="96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9600" b="1" dirty="0" smtClean="0">
                <a:solidFill>
                  <a:schemeClr val="accent6">
                    <a:lumMod val="75000"/>
                  </a:schemeClr>
                </a:solidFill>
              </a:rPr>
              <a:t>Aug</a:t>
            </a:r>
            <a:r>
              <a:rPr lang="en-US" sz="9600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sz="96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9600" b="1" dirty="0">
                <a:solidFill>
                  <a:schemeClr val="accent6">
                    <a:lumMod val="75000"/>
                  </a:schemeClr>
                </a:solidFill>
              </a:rPr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113409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3901</TotalTime>
  <Words>11</Words>
  <Application>Microsoft Macintosh PowerPoint</Application>
  <PresentationFormat>Custom</PresentationFormat>
  <Paragraphs>11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HSJ July 2017</vt:lpstr>
      <vt:lpstr>HSJ July 2018</vt:lpstr>
      <vt:lpstr>HSJ Ophelia 2018</vt:lpstr>
      <vt:lpstr>HSJ January 2018</vt:lpstr>
      <vt:lpstr>HSJ March 2018</vt:lpstr>
      <vt:lpstr>HSJ Sep 2017</vt:lpstr>
      <vt:lpstr>HSJ Oct 2017</vt:lpstr>
      <vt:lpstr>HSJ June 2018</vt:lpstr>
      <vt:lpstr>HSJ Aug 2018</vt:lpstr>
      <vt:lpstr>491 f17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HSJ Jan 2017</dc:title>
  <dc:creator>Philip Johnson</dc:creator>
  <cp:lastModifiedBy>Philip Johnson</cp:lastModifiedBy>
  <cp:revision>19</cp:revision>
  <dcterms:created xsi:type="dcterms:W3CDTF">2017-01-25T21:35:12Z</dcterms:created>
  <dcterms:modified xsi:type="dcterms:W3CDTF">2018-10-01T20:53:35Z</dcterms:modified>
</cp:coreProperties>
</file>