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2" d="100"/>
          <a:sy n="152" d="100"/>
        </p:scale>
        <p:origin x="-1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907-FF1F-3B48-A38F-9C5C12013F58}" type="datetimeFigureOut">
              <a:rPr lang="en-US" smtClean="0"/>
              <a:t>9/1/18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7B80-008A-124F-8839-7C4732F8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73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907-FF1F-3B48-A38F-9C5C12013F58}" type="datetimeFigureOut">
              <a:rPr lang="en-US" smtClean="0"/>
              <a:t>9/1/18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7B80-008A-124F-8839-7C4732F8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3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907-FF1F-3B48-A38F-9C5C12013F58}" type="datetimeFigureOut">
              <a:rPr lang="en-US" smtClean="0"/>
              <a:t>9/1/18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7B80-008A-124F-8839-7C4732F8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1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907-FF1F-3B48-A38F-9C5C12013F58}" type="datetimeFigureOut">
              <a:rPr lang="en-US" smtClean="0"/>
              <a:t>9/1/18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7B80-008A-124F-8839-7C4732F8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3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907-FF1F-3B48-A38F-9C5C12013F58}" type="datetimeFigureOut">
              <a:rPr lang="en-US" smtClean="0"/>
              <a:t>9/1/18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7B80-008A-124F-8839-7C4732F8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8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907-FF1F-3B48-A38F-9C5C12013F58}" type="datetimeFigureOut">
              <a:rPr lang="en-US" smtClean="0"/>
              <a:t>9/1/18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7B80-008A-124F-8839-7C4732F8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907-FF1F-3B48-A38F-9C5C12013F58}" type="datetimeFigureOut">
              <a:rPr lang="en-US" smtClean="0"/>
              <a:t>9/1/18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7B80-008A-124F-8839-7C4732F8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7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907-FF1F-3B48-A38F-9C5C12013F58}" type="datetimeFigureOut">
              <a:rPr lang="en-US" smtClean="0"/>
              <a:t>9/1/18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7B80-008A-124F-8839-7C4732F8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907-FF1F-3B48-A38F-9C5C12013F58}" type="datetimeFigureOut">
              <a:rPr lang="en-US" smtClean="0"/>
              <a:t>9/1/18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7B80-008A-124F-8839-7C4732F8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907-FF1F-3B48-A38F-9C5C12013F58}" type="datetimeFigureOut">
              <a:rPr lang="en-US" smtClean="0"/>
              <a:t>9/1/18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7B80-008A-124F-8839-7C4732F8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3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907-FF1F-3B48-A38F-9C5C12013F58}" type="datetimeFigureOut">
              <a:rPr lang="en-US" smtClean="0"/>
              <a:t>9/1/18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7B80-008A-124F-8839-7C4732F8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1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CD907-FF1F-3B48-A38F-9C5C12013F58}" type="datetimeFigureOut">
              <a:rPr lang="en-US" smtClean="0"/>
              <a:t>9/1/18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27B80-008A-124F-8839-7C4732F8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1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JerryGarcia_24_sievert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7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-1682"/>
            <a:ext cx="68796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atin typeface="Bradley Hand Bold"/>
                <a:cs typeface="Bradley Hand Bold"/>
              </a:rPr>
              <a:t>Hardly Strictly  Jerry</a:t>
            </a:r>
            <a:endParaRPr lang="en-US" sz="5400" b="1" dirty="0">
              <a:latin typeface="Bradley Hand Bold"/>
              <a:cs typeface="Bradley Hand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621" y="1003326"/>
            <a:ext cx="48526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Bradley Hand Bold"/>
                <a:cs typeface="Bradley Hand Bold"/>
              </a:rPr>
              <a:t>Sat, Sept 29, 2018</a:t>
            </a:r>
            <a:endParaRPr lang="en-US" sz="4400" b="1" dirty="0">
              <a:latin typeface="Bradley Hand Bold"/>
              <a:cs typeface="Bradley Hand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1755" y="2071341"/>
            <a:ext cx="36086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Bradley Hand Bold"/>
                <a:cs typeface="Bradley Hand Bold"/>
              </a:rPr>
              <a:t>548 Kaimake Loop</a:t>
            </a:r>
          </a:p>
          <a:p>
            <a:r>
              <a:rPr lang="en-US" sz="3200" b="1" dirty="0" smtClean="0">
                <a:latin typeface="Bradley Hand Bold"/>
                <a:cs typeface="Bradley Hand Bold"/>
              </a:rPr>
              <a:t>Kailua, Hi</a:t>
            </a:r>
            <a:endParaRPr lang="en-US" sz="3200" b="1" dirty="0">
              <a:latin typeface="Bradley Hand Bold"/>
              <a:cs typeface="Bradley Hand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621" y="3267324"/>
            <a:ext cx="46730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Bradley Hand Bold"/>
                <a:cs typeface="Bradley Hand Bold"/>
              </a:rPr>
              <a:t>5pm: Potluck and BYOB</a:t>
            </a:r>
            <a:br>
              <a:rPr lang="en-US" sz="3200" b="1" dirty="0" smtClean="0">
                <a:latin typeface="Bradley Hand Bold"/>
                <a:cs typeface="Bradley Hand Bold"/>
              </a:rPr>
            </a:br>
            <a:r>
              <a:rPr lang="en-US" sz="3200" b="1" dirty="0" smtClean="0">
                <a:latin typeface="Bradley Hand Bold"/>
                <a:cs typeface="Bradley Hand Bold"/>
              </a:rPr>
              <a:t>6pm: Music starts</a:t>
            </a:r>
            <a:endParaRPr lang="en-US" sz="3200" b="1" dirty="0">
              <a:latin typeface="Bradley Hand Bold"/>
              <a:cs typeface="Bradley Hand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621" y="4826729"/>
            <a:ext cx="3467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Bradley Hand Bold"/>
                <a:cs typeface="Bradley Hand Bold"/>
              </a:rPr>
              <a:t>RSVP:  Philip &amp;  Joanne</a:t>
            </a:r>
          </a:p>
          <a:p>
            <a:r>
              <a:rPr lang="en-US" sz="2400" b="1" dirty="0" smtClean="0">
                <a:latin typeface="Bradley Hand Bold"/>
                <a:cs typeface="Bradley Hand Bold"/>
              </a:rPr>
              <a:t>Text 808-387-6663</a:t>
            </a:r>
            <a:endParaRPr lang="en-US" sz="2400" b="1" dirty="0">
              <a:latin typeface="Bradley Hand Bold"/>
              <a:cs typeface="Bradley Hand Bold"/>
            </a:endParaRPr>
          </a:p>
        </p:txBody>
      </p:sp>
    </p:spTree>
    <p:extLst>
      <p:ext uri="{BB962C8B-B14F-4D97-AF65-F5344CB8AC3E}">
        <p14:creationId xmlns:p14="http://schemas.microsoft.com/office/powerpoint/2010/main" val="847222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31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Johnson</dc:creator>
  <cp:lastModifiedBy>Philip Johnson</cp:lastModifiedBy>
  <cp:revision>3</cp:revision>
  <dcterms:created xsi:type="dcterms:W3CDTF">2018-09-02T01:13:06Z</dcterms:created>
  <dcterms:modified xsi:type="dcterms:W3CDTF">2018-09-02T01:32:59Z</dcterms:modified>
</cp:coreProperties>
</file>