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-12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73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3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617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3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8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37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D907-FF1F-3B48-A38F-9C5C12013F58}" type="datetimeFigureOut">
              <a:rPr lang="en-US" smtClean="0"/>
              <a:t>9/5/18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27B80-008A-124F-8839-7C4732F87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1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JerryGarcia_24_sievert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7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-1682"/>
            <a:ext cx="68796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latin typeface="Bradley Hand Bold"/>
                <a:cs typeface="Bradley Hand Bold"/>
              </a:rPr>
              <a:t>Hardly Strictly  Jerry</a:t>
            </a:r>
            <a:endParaRPr lang="en-US" sz="5400" b="1" dirty="0">
              <a:latin typeface="Bradley Hand Bold"/>
              <a:cs typeface="Bradley Hand Bold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8621" y="1003326"/>
            <a:ext cx="48526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latin typeface="Bradley Hand Bold"/>
                <a:cs typeface="Bradley Hand Bold"/>
              </a:rPr>
              <a:t>Sat, Sept 29, 2018</a:t>
            </a:r>
            <a:endParaRPr lang="en-US" sz="4400" b="1" dirty="0">
              <a:latin typeface="Bradley Hand Bold"/>
              <a:cs typeface="Bradley Hand Bold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1755" y="1946001"/>
            <a:ext cx="36086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radley Hand Bold"/>
                <a:cs typeface="Bradley Hand Bold"/>
              </a:rPr>
              <a:t>548 Kaimake Loop</a:t>
            </a:r>
          </a:p>
          <a:p>
            <a:r>
              <a:rPr lang="en-US" sz="3200" b="1" dirty="0" smtClean="0">
                <a:latin typeface="Bradley Hand Bold"/>
                <a:cs typeface="Bradley Hand Bold"/>
              </a:rPr>
              <a:t>Kailua, Hi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621" y="3128689"/>
            <a:ext cx="467307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Bradley Hand Bold"/>
                <a:cs typeface="Bradley Hand Bold"/>
              </a:rPr>
              <a:t>5pm: Potluck and BYOB</a:t>
            </a:r>
            <a:br>
              <a:rPr lang="en-US" sz="3200" b="1" dirty="0" smtClean="0">
                <a:latin typeface="Bradley Hand Bold"/>
                <a:cs typeface="Bradley Hand Bold"/>
              </a:rPr>
            </a:br>
            <a:r>
              <a:rPr lang="en-US" sz="3200" b="1" dirty="0" smtClean="0">
                <a:latin typeface="Bradley Hand Bold"/>
                <a:cs typeface="Bradley Hand Bold"/>
              </a:rPr>
              <a:t>6pm: Music starts</a:t>
            </a:r>
            <a:endParaRPr lang="en-US" sz="3200" b="1" dirty="0">
              <a:latin typeface="Bradley Hand Bold"/>
              <a:cs typeface="Bradley Hand 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06302" y="4344542"/>
            <a:ext cx="395492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Bold"/>
                <a:cs typeface="Bradley Hand Bold"/>
              </a:rPr>
              <a:t>RSVP:  </a:t>
            </a:r>
            <a:r>
              <a:rPr lang="en-US" sz="2400" b="1" dirty="0" smtClean="0">
                <a:latin typeface="Bradley Hand Bold"/>
                <a:cs typeface="Bradley Hand Bold"/>
              </a:rPr>
              <a:t>Joanne</a:t>
            </a:r>
            <a:endParaRPr lang="en-US" sz="2400" b="1" dirty="0" smtClean="0">
              <a:latin typeface="Bradley Hand Bold"/>
              <a:cs typeface="Bradley Hand Bold"/>
            </a:endParaRPr>
          </a:p>
          <a:p>
            <a:r>
              <a:rPr lang="en-US" sz="2400" b="1" dirty="0" smtClean="0">
                <a:latin typeface="Bradley Hand Bold"/>
                <a:cs typeface="Bradley Hand Bold"/>
              </a:rPr>
              <a:t>808-255-9683</a:t>
            </a:r>
          </a:p>
          <a:p>
            <a:r>
              <a:rPr lang="en-US" sz="2400" b="1" dirty="0" smtClean="0">
                <a:latin typeface="Bradley Hand Bold"/>
                <a:cs typeface="Bradley Hand Bold"/>
              </a:rPr>
              <a:t>Joanne.amberg@gmail.com</a:t>
            </a:r>
            <a:endParaRPr lang="en-US" sz="2400" b="1" dirty="0"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847222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31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Johnson</dc:creator>
  <cp:lastModifiedBy>Philip Johnson</cp:lastModifiedBy>
  <cp:revision>4</cp:revision>
  <dcterms:created xsi:type="dcterms:W3CDTF">2018-09-02T01:13:06Z</dcterms:created>
  <dcterms:modified xsi:type="dcterms:W3CDTF">2018-09-06T04:03:05Z</dcterms:modified>
</cp:coreProperties>
</file>