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5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1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57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3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28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7"/>
  </p:normalViewPr>
  <p:slideViewPr>
    <p:cSldViewPr snapToGrid="0" snapToObjects="1">
      <p:cViewPr>
        <p:scale>
          <a:sx n="221" d="100"/>
          <a:sy n="221" d="100"/>
        </p:scale>
        <p:origin x="1104" y="56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919" y="195792"/>
            <a:ext cx="823119" cy="41603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5792"/>
            <a:ext cx="2393156" cy="41603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10"/>
            <a:ext cx="3886200" cy="100012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900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" y="1023409"/>
            <a:ext cx="2020888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" y="1449917"/>
            <a:ext cx="2020888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82033"/>
            <a:ext cx="1504156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956734"/>
            <a:ext cx="1504156" cy="3127376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800"/>
            </a:lvl2pPr>
            <a:lvl3pPr marL="571500" indent="0">
              <a:buNone/>
              <a:defRPr sz="1500"/>
            </a:lvl3pPr>
            <a:lvl4pPr marL="857250" indent="0">
              <a:buNone/>
              <a:defRPr sz="1300"/>
            </a:lvl4pPr>
            <a:lvl5pPr marL="1143000" indent="0">
              <a:buNone/>
              <a:defRPr sz="1300"/>
            </a:lvl5pPr>
            <a:lvl6pPr marL="1428750" indent="0">
              <a:buNone/>
              <a:defRPr sz="1300"/>
            </a:lvl6pPr>
            <a:lvl7pPr marL="1714500" indent="0">
              <a:buNone/>
              <a:defRPr sz="1300"/>
            </a:lvl7pPr>
            <a:lvl8pPr marL="2000250" indent="0">
              <a:buNone/>
              <a:defRPr sz="1300"/>
            </a:lvl8pPr>
            <a:lvl9pPr marL="228600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6"/>
            <a:ext cx="2743200" cy="536574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7150" tIns="28575" rIns="57150" bIns="285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7150" tIns="28575" rIns="57150" bIns="285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7FB1-4831-6A4C-9DF2-6EA9AA49499B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2857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2857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2857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2857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2857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HSJ</a:t>
            </a:r>
            <a:r>
              <a:rPr lang="en-US" sz="9600" b="1" dirty="0">
                <a:solidFill>
                  <a:srgbClr val="FFFF00"/>
                </a:solidFill>
              </a:rPr>
              <a:t/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 smtClean="0">
                <a:solidFill>
                  <a:schemeClr val="bg1"/>
                </a:solidFill>
              </a:rPr>
              <a:t>July</a:t>
            </a:r>
            <a:r>
              <a:rPr lang="en-US" sz="9600" b="1" dirty="0">
                <a:solidFill>
                  <a:srgbClr val="FFFF00"/>
                </a:solidFill>
              </a:rPr>
              <a:t/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00BDFF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02045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HSJ July 2017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HSJ Jan 2017</dc:title>
  <dc:creator>Philip Johnson</dc:creator>
  <cp:lastModifiedBy>Philip Johnson</cp:lastModifiedBy>
  <cp:revision>4</cp:revision>
  <dcterms:created xsi:type="dcterms:W3CDTF">2017-01-25T21:35:12Z</dcterms:created>
  <dcterms:modified xsi:type="dcterms:W3CDTF">2017-07-12T02:10:42Z</dcterms:modified>
</cp:coreProperties>
</file>