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7"/>
  </p:normalViewPr>
  <p:slideViewPr>
    <p:cSldViewPr snapToGrid="0" snapToObjects="1">
      <p:cViewPr>
        <p:scale>
          <a:sx n="221" d="100"/>
          <a:sy n="221" d="100"/>
        </p:scale>
        <p:origin x="1104" y="192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 smtClean="0">
                <a:solidFill>
                  <a:srgbClr val="FFFF00"/>
                </a:solidFill>
              </a:rPr>
              <a:t>April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HSJ April 2017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3</cp:revision>
  <dcterms:created xsi:type="dcterms:W3CDTF">2017-01-25T21:35:12Z</dcterms:created>
  <dcterms:modified xsi:type="dcterms:W3CDTF">2017-05-17T21:53:01Z</dcterms:modified>
</cp:coreProperties>
</file>