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61" r:id="rId6"/>
    <p:sldId id="258" r:id="rId7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8"/>
    <p:restoredTop sz="94674"/>
  </p:normalViewPr>
  <p:slideViewPr>
    <p:cSldViewPr snapToGrid="0" snapToObjects="1">
      <p:cViewPr varScale="1">
        <p:scale>
          <a:sx n="186" d="100"/>
          <a:sy n="186" d="100"/>
        </p:scale>
        <p:origin x="616" y="192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3/5/18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C00000"/>
                </a:solidFill>
              </a:rPr>
              <a:t>HSJ</a:t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>
                <a:solidFill>
                  <a:srgbClr val="C00000"/>
                </a:solidFill>
              </a:rPr>
              <a:t>August</a:t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>
                <a:solidFill>
                  <a:srgbClr val="C0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275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Sep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Oct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491</a:t>
            </a:r>
            <a:br>
              <a:rPr lang="en-US" sz="9600" b="1" dirty="0">
                <a:solidFill>
                  <a:srgbClr val="FF0000"/>
                </a:solidFill>
              </a:rPr>
            </a:br>
            <a:r>
              <a:rPr lang="en-US" sz="9600" b="1" dirty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6</Words>
  <Application>Microsoft Macintosh PowerPoint</Application>
  <PresentationFormat>Custom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HSJ July 2017</vt:lpstr>
      <vt:lpstr>HSJ August 2017</vt:lpstr>
      <vt:lpstr>HSJ January 2018</vt:lpstr>
      <vt:lpstr>HSJ Sep 2017</vt:lpstr>
      <vt:lpstr>HSJ Oct 2017</vt:lpstr>
      <vt:lpstr>491 f17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11</cp:revision>
  <dcterms:created xsi:type="dcterms:W3CDTF">2017-01-25T21:35:12Z</dcterms:created>
  <dcterms:modified xsi:type="dcterms:W3CDTF">2018-03-05T17:57:43Z</dcterms:modified>
</cp:coreProperties>
</file>