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57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15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572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430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287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145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002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860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2216" y="-104"/>
      </p:cViewPr>
      <p:guideLst>
        <p:guide orient="horz" pos="1440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420284"/>
            <a:ext cx="38862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90800"/>
            <a:ext cx="32004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5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1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7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8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00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7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5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919" y="195792"/>
            <a:ext cx="823119" cy="41603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195792"/>
            <a:ext cx="2393156" cy="41603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8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" y="2937934"/>
            <a:ext cx="3886200" cy="908050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" y="1937810"/>
            <a:ext cx="3886200" cy="1000124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8575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430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287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145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002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2860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6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2" y="1137709"/>
            <a:ext cx="1608138" cy="321839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66900" y="1137709"/>
            <a:ext cx="1608138" cy="321839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3092"/>
            <a:ext cx="41148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23409"/>
            <a:ext cx="2020094" cy="426508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300" b="1"/>
            </a:lvl2pPr>
            <a:lvl3pPr marL="571500" indent="0">
              <a:buNone/>
              <a:defRPr sz="1100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449917"/>
            <a:ext cx="2020094" cy="2634192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2" y="1023409"/>
            <a:ext cx="2020888" cy="426508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300" b="1"/>
            </a:lvl2pPr>
            <a:lvl3pPr marL="571500" indent="0">
              <a:buNone/>
              <a:defRPr sz="1100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2" y="1449917"/>
            <a:ext cx="2020888" cy="2634192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6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0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82033"/>
            <a:ext cx="1504156" cy="77470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182034"/>
            <a:ext cx="2555875" cy="390207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956734"/>
            <a:ext cx="1504156" cy="3127376"/>
          </a:xfrm>
        </p:spPr>
        <p:txBody>
          <a:bodyPr/>
          <a:lstStyle>
            <a:lvl1pPr marL="0" indent="0">
              <a:buNone/>
              <a:defRPr sz="900"/>
            </a:lvl1pPr>
            <a:lvl2pPr marL="285750" indent="0">
              <a:buNone/>
              <a:defRPr sz="800"/>
            </a:lvl2pPr>
            <a:lvl3pPr marL="571500" indent="0">
              <a:buNone/>
              <a:defRPr sz="600"/>
            </a:lvl3pPr>
            <a:lvl4pPr marL="857250" indent="0">
              <a:buNone/>
              <a:defRPr sz="600"/>
            </a:lvl4pPr>
            <a:lvl5pPr marL="1143000" indent="0">
              <a:buNone/>
              <a:defRPr sz="600"/>
            </a:lvl5pPr>
            <a:lvl6pPr marL="1428750" indent="0">
              <a:buNone/>
              <a:defRPr sz="600"/>
            </a:lvl6pPr>
            <a:lvl7pPr marL="1714500" indent="0">
              <a:buNone/>
              <a:defRPr sz="600"/>
            </a:lvl7pPr>
            <a:lvl8pPr marL="2000250" indent="0">
              <a:buNone/>
              <a:defRPr sz="600"/>
            </a:lvl8pPr>
            <a:lvl9pPr marL="228600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1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3200400"/>
            <a:ext cx="2743200" cy="377826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408517"/>
            <a:ext cx="2743200" cy="2743200"/>
          </a:xfrm>
        </p:spPr>
        <p:txBody>
          <a:bodyPr/>
          <a:lstStyle>
            <a:lvl1pPr marL="0" indent="0">
              <a:buNone/>
              <a:defRPr sz="2000"/>
            </a:lvl1pPr>
            <a:lvl2pPr marL="285750" indent="0">
              <a:buNone/>
              <a:defRPr sz="1800"/>
            </a:lvl2pPr>
            <a:lvl3pPr marL="571500" indent="0">
              <a:buNone/>
              <a:defRPr sz="1500"/>
            </a:lvl3pPr>
            <a:lvl4pPr marL="857250" indent="0">
              <a:buNone/>
              <a:defRPr sz="1300"/>
            </a:lvl4pPr>
            <a:lvl5pPr marL="1143000" indent="0">
              <a:buNone/>
              <a:defRPr sz="1300"/>
            </a:lvl5pPr>
            <a:lvl6pPr marL="1428750" indent="0">
              <a:buNone/>
              <a:defRPr sz="1300"/>
            </a:lvl6pPr>
            <a:lvl7pPr marL="1714500" indent="0">
              <a:buNone/>
              <a:defRPr sz="1300"/>
            </a:lvl7pPr>
            <a:lvl8pPr marL="2000250" indent="0">
              <a:buNone/>
              <a:defRPr sz="1300"/>
            </a:lvl8pPr>
            <a:lvl9pPr marL="2286000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3578226"/>
            <a:ext cx="2743200" cy="536574"/>
          </a:xfrm>
        </p:spPr>
        <p:txBody>
          <a:bodyPr/>
          <a:lstStyle>
            <a:lvl1pPr marL="0" indent="0">
              <a:buNone/>
              <a:defRPr sz="900"/>
            </a:lvl1pPr>
            <a:lvl2pPr marL="285750" indent="0">
              <a:buNone/>
              <a:defRPr sz="800"/>
            </a:lvl2pPr>
            <a:lvl3pPr marL="571500" indent="0">
              <a:buNone/>
              <a:defRPr sz="600"/>
            </a:lvl3pPr>
            <a:lvl4pPr marL="857250" indent="0">
              <a:buNone/>
              <a:defRPr sz="600"/>
            </a:lvl4pPr>
            <a:lvl5pPr marL="1143000" indent="0">
              <a:buNone/>
              <a:defRPr sz="600"/>
            </a:lvl5pPr>
            <a:lvl6pPr marL="1428750" indent="0">
              <a:buNone/>
              <a:defRPr sz="600"/>
            </a:lvl6pPr>
            <a:lvl7pPr marL="1714500" indent="0">
              <a:buNone/>
              <a:defRPr sz="600"/>
            </a:lvl7pPr>
            <a:lvl8pPr marL="2000250" indent="0">
              <a:buNone/>
              <a:defRPr sz="600"/>
            </a:lvl8pPr>
            <a:lvl9pPr marL="228600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0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3092"/>
            <a:ext cx="4114800" cy="762000"/>
          </a:xfrm>
          <a:prstGeom prst="rect">
            <a:avLst/>
          </a:prstGeom>
        </p:spPr>
        <p:txBody>
          <a:bodyPr vert="horz" lIns="57150" tIns="28575" rIns="57150" bIns="2857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114800" cy="3017309"/>
          </a:xfrm>
          <a:prstGeom prst="rect">
            <a:avLst/>
          </a:prstGeom>
        </p:spPr>
        <p:txBody>
          <a:bodyPr vert="horz" lIns="57150" tIns="28575" rIns="57150" bIns="2857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4237567"/>
            <a:ext cx="1066800" cy="243417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C7FB1-4831-6A4C-9DF2-6EA9AA49499B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4237567"/>
            <a:ext cx="1447800" cy="243417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4237567"/>
            <a:ext cx="1066800" cy="243417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6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575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28575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4344" indent="-178594" algn="l" defTabSz="28575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28575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28575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285750" rtl="0" eaLnBrk="1" latinLnBrk="0" hangingPunct="1">
        <a:spcBef>
          <a:spcPct val="20000"/>
        </a:spcBef>
        <a:buFont typeface="Arial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/>
              <a:t>HSJ</a:t>
            </a:r>
            <a:br>
              <a:rPr lang="en-US" sz="9600" b="1" dirty="0"/>
            </a:br>
            <a:r>
              <a:rPr lang="en-US" sz="9600" b="1" dirty="0"/>
              <a:t>Jan</a:t>
            </a:r>
            <a:br>
              <a:rPr lang="en-US" sz="9600" b="1" dirty="0"/>
            </a:br>
            <a:r>
              <a:rPr lang="en-US" sz="9600" b="1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02045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HSJ Jan 2017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HSJ Jan 2017</dc:title>
  <dc:creator>Philip Johnson</dc:creator>
  <cp:lastModifiedBy>Philip Johnson</cp:lastModifiedBy>
  <cp:revision>1</cp:revision>
  <dcterms:created xsi:type="dcterms:W3CDTF">2017-01-25T21:35:12Z</dcterms:created>
  <dcterms:modified xsi:type="dcterms:W3CDTF">2017-01-25T21:39:10Z</dcterms:modified>
</cp:coreProperties>
</file>