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5" r:id="rId4"/>
    <p:sldId id="262" r:id="rId5"/>
    <p:sldId id="267" r:id="rId6"/>
    <p:sldId id="263" r:id="rId7"/>
    <p:sldId id="260" r:id="rId8"/>
    <p:sldId id="261" r:id="rId9"/>
    <p:sldId id="264" r:id="rId10"/>
    <p:sldId id="266" r:id="rId11"/>
    <p:sldId id="268" r:id="rId12"/>
    <p:sldId id="258" r:id="rId13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1FA"/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"/>
    <p:restoredTop sz="94660"/>
  </p:normalViewPr>
  <p:slideViewPr>
    <p:cSldViewPr snapToGrid="0" snapToObjects="1">
      <p:cViewPr varScale="1">
        <p:scale>
          <a:sx n="212" d="100"/>
          <a:sy n="212" d="100"/>
        </p:scale>
        <p:origin x="1632" y="-32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0D70-D9E6-0042-997C-79AA6B350E63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573AF-D93F-2D48-A485-A84534C0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573AF-D93F-2D48-A485-A84534C072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573AF-D93F-2D48-A485-A84534C072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4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3/3/19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Nov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340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Mar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6974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2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0000FF"/>
                </a:solidFill>
              </a:rPr>
              <a:t>HSJ</a:t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>
                <a:solidFill>
                  <a:srgbClr val="0000FF"/>
                </a:solidFill>
              </a:rPr>
              <a:t>Ophelia</a:t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>
                <a:solidFill>
                  <a:srgbClr val="0000FF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0818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2244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March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363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/>
              <a:t>HSJ</a:t>
            </a:r>
            <a:br>
              <a:rPr lang="en-US" sz="9600" b="1" dirty="0"/>
            </a:br>
            <a:r>
              <a:rPr lang="en-US" sz="9600" b="1" dirty="0"/>
              <a:t>June</a:t>
            </a:r>
            <a:br>
              <a:rPr lang="en-US" sz="9600" b="1" dirty="0"/>
            </a:br>
            <a:r>
              <a:rPr lang="en-US" sz="9600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92910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14</Words>
  <Application>Microsoft Macintosh PowerPoint</Application>
  <PresentationFormat>Custom</PresentationFormat>
  <Paragraphs>14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HSJ July 2017</vt:lpstr>
      <vt:lpstr>HSJ July 2018</vt:lpstr>
      <vt:lpstr>HSJ Ophelia 2018</vt:lpstr>
      <vt:lpstr>HSJ January 2018</vt:lpstr>
      <vt:lpstr>HSJ January 2019</vt:lpstr>
      <vt:lpstr>HSJ March 2018</vt:lpstr>
      <vt:lpstr>HSJ Sep 2017</vt:lpstr>
      <vt:lpstr>HSJ Oct 2017</vt:lpstr>
      <vt:lpstr>HSJ June 2018</vt:lpstr>
      <vt:lpstr>HSJ Nov 2018</vt:lpstr>
      <vt:lpstr>HSJ Mar 2019</vt:lpstr>
      <vt:lpstr>491 f17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23</cp:revision>
  <dcterms:created xsi:type="dcterms:W3CDTF">2017-01-25T21:35:12Z</dcterms:created>
  <dcterms:modified xsi:type="dcterms:W3CDTF">2019-03-03T18:29:05Z</dcterms:modified>
</cp:coreProperties>
</file>