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>
        <p:scale>
          <a:sx n="221" d="100"/>
          <a:sy n="221" d="100"/>
        </p:scale>
        <p:origin x="2312" y="14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491</a:t>
            </a:r>
            <a:br>
              <a:rPr lang="en-US" sz="9600" b="1" dirty="0" smtClean="0">
                <a:solidFill>
                  <a:srgbClr val="FF0000"/>
                </a:solidFill>
              </a:rPr>
            </a:br>
            <a:r>
              <a:rPr lang="en-US" sz="9600" b="1" dirty="0" smtClean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HSJ July 2017</vt:lpstr>
      <vt:lpstr>491 f17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5</cp:revision>
  <dcterms:created xsi:type="dcterms:W3CDTF">2017-01-25T21:35:12Z</dcterms:created>
  <dcterms:modified xsi:type="dcterms:W3CDTF">2017-07-22T17:56:53Z</dcterms:modified>
</cp:coreProperties>
</file>