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A6"/>
    <a:srgbClr val="C4DCF7"/>
    <a:srgbClr val="005D90"/>
    <a:srgbClr val="FFD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3AA2-7AAD-7747-A62D-045AE7960E1E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5D03-CB9C-E343-BAFE-261182AF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4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3AA2-7AAD-7747-A62D-045AE7960E1E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5D03-CB9C-E343-BAFE-261182AF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7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3AA2-7AAD-7747-A62D-045AE7960E1E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5D03-CB9C-E343-BAFE-261182AF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3AA2-7AAD-7747-A62D-045AE7960E1E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5D03-CB9C-E343-BAFE-261182AF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3AA2-7AAD-7747-A62D-045AE7960E1E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5D03-CB9C-E343-BAFE-261182AF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6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3AA2-7AAD-7747-A62D-045AE7960E1E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5D03-CB9C-E343-BAFE-261182AF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3AA2-7AAD-7747-A62D-045AE7960E1E}" type="datetimeFigureOut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5D03-CB9C-E343-BAFE-261182AF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5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3AA2-7AAD-7747-A62D-045AE7960E1E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5D03-CB9C-E343-BAFE-261182AF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3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3AA2-7AAD-7747-A62D-045AE7960E1E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5D03-CB9C-E343-BAFE-261182AF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3AA2-7AAD-7747-A62D-045AE7960E1E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5D03-CB9C-E343-BAFE-261182AF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3AA2-7AAD-7747-A62D-045AE7960E1E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5D03-CB9C-E343-BAFE-261182AF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2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3AA2-7AAD-7747-A62D-045AE7960E1E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B5D03-CB9C-E343-BAFE-261182AF4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3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8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C4746D-286D-9A41-B925-A2D7C6C2D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89" y="180473"/>
            <a:ext cx="4162926" cy="4162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250ED-6197-1441-9994-DF260F07CE03}"/>
              </a:ext>
            </a:extLst>
          </p:cNvPr>
          <p:cNvSpPr txBox="1"/>
          <p:nvPr/>
        </p:nvSpPr>
        <p:spPr>
          <a:xfrm>
            <a:off x="240632" y="4680283"/>
            <a:ext cx="6460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Please come down for a full pull of fun during afternoon and full evening  of music down on Candice’s farm: 41-875B </a:t>
            </a:r>
            <a:r>
              <a:rPr lang="en-US" sz="1200" dirty="0" err="1">
                <a:solidFill>
                  <a:schemeClr val="bg1"/>
                </a:solidFill>
              </a:rPr>
              <a:t>Kakaina</a:t>
            </a:r>
            <a:r>
              <a:rPr lang="en-US" sz="1200" dirty="0">
                <a:solidFill>
                  <a:schemeClr val="bg1"/>
                </a:solidFill>
              </a:rPr>
              <a:t> St, Waimanalo 96795. Party starts at 3pm. There’s a large stage with an amplified acoustic set of mixed musicians from 4-5:30pm. (Hardly) Strictly Jerry will perform two sets of music by Jerry Garcia and the Grateful Dead from 6-8pm with a final two electric sets of Funky, Roots, and </a:t>
            </a:r>
            <a:r>
              <a:rPr lang="en-US" sz="1200" dirty="0" err="1">
                <a:solidFill>
                  <a:schemeClr val="bg1"/>
                </a:solidFill>
              </a:rPr>
              <a:t>Phishy</a:t>
            </a:r>
            <a:r>
              <a:rPr lang="en-US" sz="1200" dirty="0">
                <a:solidFill>
                  <a:schemeClr val="bg1"/>
                </a:solidFill>
              </a:rPr>
              <a:t> music from 8-10ish pm with many SPECIAL guests. And then… acoustic jams until ???.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There are plenty of spots for tent or van/car camping.  There will be a bartender and MIXED drinks  and beer will be provided. (No shots!) BBQ Pork, BBQ Chicken, and veggie black bean sliders with </a:t>
            </a:r>
            <a:r>
              <a:rPr lang="en-US" sz="1200" dirty="0" err="1">
                <a:solidFill>
                  <a:schemeClr val="bg1"/>
                </a:solidFill>
              </a:rPr>
              <a:t>cole</a:t>
            </a:r>
            <a:r>
              <a:rPr lang="en-US" sz="1200" dirty="0">
                <a:solidFill>
                  <a:schemeClr val="bg1"/>
                </a:solidFill>
              </a:rPr>
              <a:t> slaw, salad, and snacks will be served throughout the day and evening.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Please no pets or children (or adults that need babysitting). It is a beautiful farm but it is just that! A FARM IN NALO!  Please wear shoes and/or boots and there are bugs (centipedes, spiders, </a:t>
            </a:r>
            <a:r>
              <a:rPr lang="en-US" sz="1200" dirty="0" err="1">
                <a:solidFill>
                  <a:schemeClr val="bg1"/>
                </a:solidFill>
              </a:rPr>
              <a:t>etc</a:t>
            </a:r>
            <a:r>
              <a:rPr lang="en-US" sz="1200" dirty="0">
                <a:solidFill>
                  <a:schemeClr val="bg1"/>
                </a:solidFill>
              </a:rPr>
              <a:t>).  Keep your tents zipped up properly, watch where you walk, and be prepared with rain gear in case Mother Nature shows up and it is also next door to a rooster farm.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This party is invite only (plus spouse or loved one); please check </a:t>
            </a:r>
            <a:r>
              <a:rPr lang="en-US" sz="1200">
                <a:solidFill>
                  <a:schemeClr val="bg1"/>
                </a:solidFill>
              </a:rPr>
              <a:t>with Kevin </a:t>
            </a:r>
            <a:r>
              <a:rPr lang="en-US" sz="1200" dirty="0">
                <a:solidFill>
                  <a:schemeClr val="bg1"/>
                </a:solidFill>
              </a:rPr>
              <a:t>for any additional guest requests (808-754-8055). Please bring acoustic instruments for late night jams and all LED hoops and fun psychedelic toys. </a:t>
            </a:r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 </a:t>
            </a:r>
          </a:p>
          <a:p>
            <a:endParaRPr lang="en-US" sz="1200" dirty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sz="1200" dirty="0">
                <a:solidFill>
                  <a:schemeClr val="bg1"/>
                </a:solidFill>
                <a:sym typeface="Wingdings" pitchFamily="2" charset="2"/>
              </a:rPr>
              <a:t>Remember to hydrate! Please keep it safe and have a blast!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1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292</Words>
  <Application>Microsoft Macintosh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3</cp:revision>
  <dcterms:created xsi:type="dcterms:W3CDTF">2019-03-04T17:57:00Z</dcterms:created>
  <dcterms:modified xsi:type="dcterms:W3CDTF">2019-03-04T18:18:46Z</dcterms:modified>
</cp:coreProperties>
</file>