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2" r:id="rId4"/>
    <p:sldId id="263" r:id="rId5"/>
    <p:sldId id="260" r:id="rId6"/>
    <p:sldId id="261" r:id="rId7"/>
    <p:sldId id="258" r:id="rId8"/>
  </p:sldIdLst>
  <p:sldSz cx="4572000" cy="4572000"/>
  <p:notesSz cx="6858000" cy="9144000"/>
  <p:defaultTextStyle>
    <a:defPPr>
      <a:defRPr lang="en-US"/>
    </a:defPPr>
    <a:lvl1pPr marL="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85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71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57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143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4287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7145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00025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286000" algn="l" defTabSz="28575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0">
          <p15:clr>
            <a:srgbClr val="A4A3A4"/>
          </p15:clr>
        </p15:guide>
        <p15:guide id="2" pos="14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A"/>
    <a:srgbClr val="D700FA"/>
    <a:srgbClr val="00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23"/>
    <p:restoredTop sz="94665"/>
  </p:normalViewPr>
  <p:slideViewPr>
    <p:cSldViewPr snapToGrid="0" snapToObjects="1">
      <p:cViewPr varScale="1">
        <p:scale>
          <a:sx n="314" d="100"/>
          <a:sy n="314" d="100"/>
        </p:scale>
        <p:origin x="1120" y="168"/>
      </p:cViewPr>
      <p:guideLst>
        <p:guide orient="horz" pos="1440"/>
        <p:guide pos="14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1420284"/>
            <a:ext cx="3886200" cy="98001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590800"/>
            <a:ext cx="3200400" cy="11684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85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71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57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143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4287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0002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6748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154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51919" y="195792"/>
            <a:ext cx="823119" cy="416030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2563" y="195792"/>
            <a:ext cx="2393156" cy="416030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4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187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1156" y="2937934"/>
            <a:ext cx="3886200" cy="908050"/>
          </a:xfrm>
        </p:spPr>
        <p:txBody>
          <a:bodyPr anchor="t"/>
          <a:lstStyle>
            <a:lvl1pPr algn="l">
              <a:defRPr sz="25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1156" y="1937810"/>
            <a:ext cx="3886200" cy="1000124"/>
          </a:xfrm>
        </p:spPr>
        <p:txBody>
          <a:bodyPr anchor="b"/>
          <a:lstStyle>
            <a:lvl1pPr marL="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1pPr>
            <a:lvl2pPr marL="28575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71500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57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143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4287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7145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20002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2860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16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2562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66900" y="1137709"/>
            <a:ext cx="1608138" cy="3218391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59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23409"/>
            <a:ext cx="2020094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8600" y="1449917"/>
            <a:ext cx="2020094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322512" y="1023409"/>
            <a:ext cx="2020888" cy="426508"/>
          </a:xfrm>
        </p:spPr>
        <p:txBody>
          <a:bodyPr anchor="b"/>
          <a:lstStyle>
            <a:lvl1pPr marL="0" indent="0">
              <a:buNone/>
              <a:defRPr sz="1500" b="1"/>
            </a:lvl1pPr>
            <a:lvl2pPr marL="285750" indent="0">
              <a:buNone/>
              <a:defRPr sz="1300" b="1"/>
            </a:lvl2pPr>
            <a:lvl3pPr marL="571500" indent="0">
              <a:buNone/>
              <a:defRPr sz="1100" b="1"/>
            </a:lvl3pPr>
            <a:lvl4pPr marL="857250" indent="0">
              <a:buNone/>
              <a:defRPr sz="1000" b="1"/>
            </a:lvl4pPr>
            <a:lvl5pPr marL="1143000" indent="0">
              <a:buNone/>
              <a:defRPr sz="1000" b="1"/>
            </a:lvl5pPr>
            <a:lvl6pPr marL="1428750" indent="0">
              <a:buNone/>
              <a:defRPr sz="1000" b="1"/>
            </a:lvl6pPr>
            <a:lvl7pPr marL="1714500" indent="0">
              <a:buNone/>
              <a:defRPr sz="1000" b="1"/>
            </a:lvl7pPr>
            <a:lvl8pPr marL="2000250" indent="0">
              <a:buNone/>
              <a:defRPr sz="1000" b="1"/>
            </a:lvl8pPr>
            <a:lvl9pPr marL="2286000" indent="0">
              <a:buNone/>
              <a:defRPr sz="10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322512" y="1449917"/>
            <a:ext cx="2020888" cy="2634192"/>
          </a:xfrm>
        </p:spPr>
        <p:txBody>
          <a:bodyPr/>
          <a:lstStyle>
            <a:lvl1pPr>
              <a:defRPr sz="1500"/>
            </a:lvl1pPr>
            <a:lvl2pPr>
              <a:defRPr sz="13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46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8052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1" y="182033"/>
            <a:ext cx="1504156" cy="774700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525" y="182034"/>
            <a:ext cx="2555875" cy="390207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8601" y="956734"/>
            <a:ext cx="1504156" cy="3127376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81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6144" y="3200400"/>
            <a:ext cx="2743200" cy="377826"/>
          </a:xfrm>
        </p:spPr>
        <p:txBody>
          <a:bodyPr anchor="b"/>
          <a:lstStyle>
            <a:lvl1pPr algn="l">
              <a:defRPr sz="13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96144" y="408517"/>
            <a:ext cx="2743200" cy="2743200"/>
          </a:xfrm>
        </p:spPr>
        <p:txBody>
          <a:bodyPr/>
          <a:lstStyle>
            <a:lvl1pPr marL="0" indent="0">
              <a:buNone/>
              <a:defRPr sz="2000"/>
            </a:lvl1pPr>
            <a:lvl2pPr marL="285750" indent="0">
              <a:buNone/>
              <a:defRPr sz="1800"/>
            </a:lvl2pPr>
            <a:lvl3pPr marL="571500" indent="0">
              <a:buNone/>
              <a:defRPr sz="1500"/>
            </a:lvl3pPr>
            <a:lvl4pPr marL="857250" indent="0">
              <a:buNone/>
              <a:defRPr sz="1300"/>
            </a:lvl4pPr>
            <a:lvl5pPr marL="1143000" indent="0">
              <a:buNone/>
              <a:defRPr sz="1300"/>
            </a:lvl5pPr>
            <a:lvl6pPr marL="1428750" indent="0">
              <a:buNone/>
              <a:defRPr sz="1300"/>
            </a:lvl6pPr>
            <a:lvl7pPr marL="1714500" indent="0">
              <a:buNone/>
              <a:defRPr sz="1300"/>
            </a:lvl7pPr>
            <a:lvl8pPr marL="2000250" indent="0">
              <a:buNone/>
              <a:defRPr sz="1300"/>
            </a:lvl8pPr>
            <a:lvl9pPr marL="2286000" indent="0">
              <a:buNone/>
              <a:defRPr sz="13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96144" y="3578226"/>
            <a:ext cx="2743200" cy="536574"/>
          </a:xfrm>
        </p:spPr>
        <p:txBody>
          <a:bodyPr/>
          <a:lstStyle>
            <a:lvl1pPr marL="0" indent="0">
              <a:buNone/>
              <a:defRPr sz="900"/>
            </a:lvl1pPr>
            <a:lvl2pPr marL="285750" indent="0">
              <a:buNone/>
              <a:defRPr sz="800"/>
            </a:lvl2pPr>
            <a:lvl3pPr marL="571500" indent="0">
              <a:buNone/>
              <a:defRPr sz="600"/>
            </a:lvl3pPr>
            <a:lvl4pPr marL="857250" indent="0">
              <a:buNone/>
              <a:defRPr sz="600"/>
            </a:lvl4pPr>
            <a:lvl5pPr marL="1143000" indent="0">
              <a:buNone/>
              <a:defRPr sz="600"/>
            </a:lvl5pPr>
            <a:lvl6pPr marL="1428750" indent="0">
              <a:buNone/>
              <a:defRPr sz="600"/>
            </a:lvl6pPr>
            <a:lvl7pPr marL="1714500" indent="0">
              <a:buNone/>
              <a:defRPr sz="600"/>
            </a:lvl7pPr>
            <a:lvl8pPr marL="2000250" indent="0">
              <a:buNone/>
              <a:defRPr sz="600"/>
            </a:lvl8pPr>
            <a:lvl9pPr marL="228600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1080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8600" y="183092"/>
            <a:ext cx="4114800" cy="762000"/>
          </a:xfrm>
          <a:prstGeom prst="rect">
            <a:avLst/>
          </a:prstGeom>
        </p:spPr>
        <p:txBody>
          <a:bodyPr vert="horz" lIns="57150" tIns="28575" rIns="57150" bIns="28575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" y="1066800"/>
            <a:ext cx="4114800" cy="3017309"/>
          </a:xfrm>
          <a:prstGeom prst="rect">
            <a:avLst/>
          </a:prstGeom>
        </p:spPr>
        <p:txBody>
          <a:bodyPr vert="horz" lIns="57150" tIns="28575" rIns="57150" bIns="28575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l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C7FB1-4831-6A4C-9DF2-6EA9AA49499B}" type="datetimeFigureOut">
              <a:rPr lang="en-US" smtClean="0"/>
              <a:t>4/9/18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62100" y="4237567"/>
            <a:ext cx="1447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276600" y="4237567"/>
            <a:ext cx="1066800" cy="243417"/>
          </a:xfrm>
          <a:prstGeom prst="rect">
            <a:avLst/>
          </a:prstGeom>
        </p:spPr>
        <p:txBody>
          <a:bodyPr vert="horz" lIns="57150" tIns="28575" rIns="57150" bIns="28575" rtlCol="0" anchor="ctr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E163F2-CDF4-6E49-8ADA-0B1E33A794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460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8575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4313" indent="-214313" algn="l" defTabSz="28575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64344" indent="-178594" algn="l" defTabSz="285750" rtl="0" eaLnBrk="1" latinLnBrk="0" hangingPunct="1">
        <a:spcBef>
          <a:spcPct val="20000"/>
        </a:spcBef>
        <a:buFont typeface="Arial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14375" indent="-142875" algn="l" defTabSz="28575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000125" indent="-142875" algn="l" defTabSz="285750" rtl="0" eaLnBrk="1" latinLnBrk="0" hangingPunct="1">
        <a:spcBef>
          <a:spcPct val="20000"/>
        </a:spcBef>
        <a:buFont typeface="Arial"/>
        <a:buChar char="–"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285875" indent="-142875" algn="l" defTabSz="285750" rtl="0" eaLnBrk="1" latinLnBrk="0" hangingPunct="1">
        <a:spcBef>
          <a:spcPct val="20000"/>
        </a:spcBef>
        <a:buFont typeface="Arial"/>
        <a:buChar char="»"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5716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8573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14312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428875" indent="-142875" algn="l" defTabSz="285750" rtl="0" eaLnBrk="1" latinLnBrk="0" hangingPunct="1">
        <a:spcBef>
          <a:spcPct val="20000"/>
        </a:spcBef>
        <a:buFont typeface="Arial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85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71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57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4287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7145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200025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algn="l" defTabSz="285750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chemeClr val="bg1"/>
                </a:solidFill>
              </a:rPr>
              <a:t>July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00BDFF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020459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C00000"/>
                </a:solidFill>
              </a:rPr>
              <a:t>HSJ</a:t>
            </a:r>
            <a:br>
              <a:rPr lang="en-US" sz="9600" b="1" dirty="0">
                <a:solidFill>
                  <a:srgbClr val="C00000"/>
                </a:solidFill>
              </a:rPr>
            </a:br>
            <a:r>
              <a:rPr lang="en-US" sz="9600" b="1" dirty="0">
                <a:solidFill>
                  <a:srgbClr val="C00000"/>
                </a:solidFill>
              </a:rPr>
              <a:t>August</a:t>
            </a:r>
            <a:br>
              <a:rPr lang="en-US" sz="9600" b="1" dirty="0">
                <a:solidFill>
                  <a:srgbClr val="C00000"/>
                </a:solidFill>
              </a:rPr>
            </a:br>
            <a:r>
              <a:rPr lang="en-US" sz="9600" b="1" dirty="0">
                <a:solidFill>
                  <a:srgbClr val="C000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1609239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B05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January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4232755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March</a:t>
            </a:r>
            <a:br>
              <a:rPr lang="en-US" sz="9600" b="1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tx2">
                    <a:lumMod val="75000"/>
                  </a:schemeClr>
                </a:solidFill>
              </a:rPr>
              <a:t>2018</a:t>
            </a:r>
          </a:p>
        </p:txBody>
      </p:sp>
    </p:spTree>
    <p:extLst>
      <p:ext uri="{BB962C8B-B14F-4D97-AF65-F5344CB8AC3E}">
        <p14:creationId xmlns:p14="http://schemas.microsoft.com/office/powerpoint/2010/main" val="3823637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700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FF00"/>
                </a:solidFill>
              </a:rPr>
              <a:t>HSJ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Sep</a:t>
            </a:r>
            <a:br>
              <a:rPr lang="en-US" sz="9600" b="1" dirty="0">
                <a:solidFill>
                  <a:srgbClr val="FFFF00"/>
                </a:solidFill>
              </a:rPr>
            </a:br>
            <a:r>
              <a:rPr lang="en-US" sz="9600" b="1" dirty="0">
                <a:solidFill>
                  <a:srgbClr val="FFFF00"/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275740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9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HSJ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Oct</a:t>
            </a:r>
            <a:br>
              <a:rPr lang="en-US" sz="9600" b="1" dirty="0">
                <a:solidFill>
                  <a:schemeClr val="bg1">
                    <a:lumMod val="75000"/>
                  </a:schemeClr>
                </a:solidFill>
              </a:rPr>
            </a:br>
            <a:r>
              <a:rPr lang="en-US" sz="9600" b="1" dirty="0">
                <a:solidFill>
                  <a:schemeClr val="bg1">
                    <a:lumMod val="75000"/>
                  </a:schemeClr>
                </a:solidFill>
              </a:rPr>
              <a:t>2017</a:t>
            </a:r>
          </a:p>
        </p:txBody>
      </p:sp>
    </p:spTree>
    <p:extLst>
      <p:ext uri="{BB962C8B-B14F-4D97-AF65-F5344CB8AC3E}">
        <p14:creationId xmlns:p14="http://schemas.microsoft.com/office/powerpoint/2010/main" val="35177838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73918"/>
            <a:ext cx="4578662" cy="4163620"/>
          </a:xfrm>
        </p:spPr>
        <p:txBody>
          <a:bodyPr>
            <a:noAutofit/>
          </a:bodyPr>
          <a:lstStyle/>
          <a:p>
            <a:r>
              <a:rPr lang="en-US" sz="9600" b="1" dirty="0">
                <a:solidFill>
                  <a:srgbClr val="FF0000"/>
                </a:solidFill>
              </a:rPr>
              <a:t>491</a:t>
            </a:r>
            <a:br>
              <a:rPr lang="en-US" sz="9600" b="1" dirty="0">
                <a:solidFill>
                  <a:srgbClr val="FF0000"/>
                </a:solidFill>
              </a:rPr>
            </a:br>
            <a:r>
              <a:rPr lang="en-US" sz="9600" b="1" dirty="0">
                <a:solidFill>
                  <a:srgbClr val="FF0000"/>
                </a:solidFill>
              </a:rPr>
              <a:t>f17</a:t>
            </a:r>
            <a:endParaRPr lang="en-US" sz="9600" b="1" dirty="0">
              <a:solidFill>
                <a:srgbClr val="00BD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3042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603</TotalTime>
  <Words>7</Words>
  <Application>Microsoft Macintosh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HSJ July 2017</vt:lpstr>
      <vt:lpstr>HSJ August 2017</vt:lpstr>
      <vt:lpstr>HSJ January 2018</vt:lpstr>
      <vt:lpstr>HSJ March 2018</vt:lpstr>
      <vt:lpstr>HSJ Sep 2017</vt:lpstr>
      <vt:lpstr>HSJ Oct 2017</vt:lpstr>
      <vt:lpstr>491 f17</vt:lpstr>
    </vt:vector>
  </TitlesOfParts>
  <Company/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HSJ Jan 2017</dc:title>
  <dc:creator>Philip Johnson</dc:creator>
  <cp:lastModifiedBy>Philip Johnson</cp:lastModifiedBy>
  <cp:revision>12</cp:revision>
  <dcterms:created xsi:type="dcterms:W3CDTF">2017-01-25T21:35:12Z</dcterms:created>
  <dcterms:modified xsi:type="dcterms:W3CDTF">2018-04-10T03:09:19Z</dcterms:modified>
</cp:coreProperties>
</file>