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3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1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3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1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JerryGarcia_24_siever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1682"/>
            <a:ext cx="6879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Bradley Hand Bold"/>
                <a:cs typeface="Bradley Hand Bold"/>
              </a:rPr>
              <a:t>Hardly Strictly  Jerry</a:t>
            </a:r>
            <a:endParaRPr lang="en-US" sz="5400" b="1" dirty="0">
              <a:latin typeface="Bradley Hand Bold"/>
              <a:cs typeface="Bradley Hand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621" y="1003326"/>
            <a:ext cx="4852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Bradley Hand Bold"/>
                <a:cs typeface="Bradley Hand Bold"/>
              </a:rPr>
              <a:t>Sat, Sept 29, 2018</a:t>
            </a:r>
            <a:endParaRPr lang="en-US" sz="4400" b="1" dirty="0">
              <a:latin typeface="Bradley Hand Bold"/>
              <a:cs typeface="Bradley Hand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1755" y="1946001"/>
            <a:ext cx="36086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radley Hand Bold"/>
                <a:cs typeface="Bradley Hand Bold"/>
              </a:rPr>
              <a:t>548 Kaimake Loop</a:t>
            </a:r>
          </a:p>
          <a:p>
            <a:r>
              <a:rPr lang="en-US" sz="3200" b="1" dirty="0" smtClean="0">
                <a:latin typeface="Bradley Hand Bold"/>
                <a:cs typeface="Bradley Hand Bold"/>
              </a:rPr>
              <a:t>Kailua, Hi</a:t>
            </a:r>
            <a:endParaRPr lang="en-US" sz="3200" b="1" dirty="0">
              <a:latin typeface="Bradley Hand Bold"/>
              <a:cs typeface="Bradley Hand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621" y="3128689"/>
            <a:ext cx="47651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Bradley Hand Bold"/>
                <a:cs typeface="Bradley Hand Bold"/>
              </a:rPr>
              <a:t>6</a:t>
            </a:r>
            <a:r>
              <a:rPr lang="en-US" sz="3200" b="1" dirty="0" smtClean="0">
                <a:latin typeface="Bradley Hand Bold"/>
                <a:cs typeface="Bradley Hand Bold"/>
              </a:rPr>
              <a:t>pm</a:t>
            </a:r>
            <a:r>
              <a:rPr lang="en-US" sz="3200" b="1" dirty="0" smtClean="0">
                <a:latin typeface="Bradley Hand Bold"/>
                <a:cs typeface="Bradley Hand Bold"/>
              </a:rPr>
              <a:t>: </a:t>
            </a:r>
            <a:r>
              <a:rPr lang="en-US" sz="3200" b="1" dirty="0" smtClean="0">
                <a:latin typeface="Bradley Hand Bold"/>
                <a:cs typeface="Bradley Hand Bold"/>
              </a:rPr>
              <a:t>Potluck, BYOB,</a:t>
            </a:r>
            <a:br>
              <a:rPr lang="en-US" sz="3200" b="1" dirty="0" smtClean="0">
                <a:latin typeface="Bradley Hand Bold"/>
                <a:cs typeface="Bradley Hand Bold"/>
              </a:rPr>
            </a:br>
            <a:r>
              <a:rPr lang="en-US" sz="3200" b="1" dirty="0" smtClean="0">
                <a:latin typeface="Bradley Hand Bold"/>
                <a:cs typeface="Bradley Hand Bold"/>
              </a:rPr>
              <a:t>          </a:t>
            </a:r>
            <a:r>
              <a:rPr lang="en-US" sz="3200" b="1" dirty="0" smtClean="0">
                <a:latin typeface="Bradley Hand Bold"/>
                <a:cs typeface="Bradley Hand Bold"/>
              </a:rPr>
              <a:t>Music, Dance Party</a:t>
            </a:r>
            <a:endParaRPr lang="en-US" sz="3200" b="1" dirty="0">
              <a:latin typeface="Bradley Hand Bold"/>
              <a:cs typeface="Bradley Hand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3830" y="4438012"/>
            <a:ext cx="395492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radley Hand Bold"/>
                <a:cs typeface="Bradley Hand Bold"/>
              </a:rPr>
              <a:t>RSVP:  </a:t>
            </a:r>
            <a:r>
              <a:rPr lang="en-US" sz="2400" b="1" dirty="0" smtClean="0">
                <a:latin typeface="Bradley Hand Bold"/>
                <a:cs typeface="Bradley Hand Bold"/>
              </a:rPr>
              <a:t>tex</a:t>
            </a:r>
            <a:r>
              <a:rPr lang="en-US" sz="2400" b="1" dirty="0" smtClean="0">
                <a:latin typeface="Bradley Hand Bold"/>
                <a:cs typeface="Bradley Hand Bold"/>
              </a:rPr>
              <a:t>t/call  </a:t>
            </a:r>
            <a:r>
              <a:rPr lang="en-US" sz="2400" b="1" dirty="0" smtClean="0">
                <a:latin typeface="Bradley Hand Bold"/>
                <a:cs typeface="Bradley Hand Bold"/>
              </a:rPr>
              <a:t>Joanne</a:t>
            </a:r>
            <a:endParaRPr lang="en-US" sz="2400" b="1" dirty="0" smtClean="0">
              <a:latin typeface="Bradley Hand Bold"/>
              <a:cs typeface="Bradley Hand Bold"/>
            </a:endParaRPr>
          </a:p>
          <a:p>
            <a:r>
              <a:rPr lang="en-US" sz="2400" b="1" dirty="0" smtClean="0">
                <a:latin typeface="Bradley Hand Bold"/>
                <a:cs typeface="Bradley Hand Bold"/>
              </a:rPr>
              <a:t>808-255-9683</a:t>
            </a:r>
          </a:p>
          <a:p>
            <a:r>
              <a:rPr lang="en-US" sz="2400" b="1" dirty="0" smtClean="0">
                <a:latin typeface="Bradley Hand Bold"/>
                <a:cs typeface="Bradley Hand Bold"/>
              </a:rPr>
              <a:t>Joanne.amberg@gmail.com</a:t>
            </a:r>
            <a:endParaRPr lang="en-US" sz="2400" b="1" dirty="0">
              <a:latin typeface="Bradley Hand Bold"/>
              <a:cs typeface="Bradley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84722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5</cp:revision>
  <dcterms:created xsi:type="dcterms:W3CDTF">2018-09-02T01:13:06Z</dcterms:created>
  <dcterms:modified xsi:type="dcterms:W3CDTF">2018-09-06T06:18:49Z</dcterms:modified>
</cp:coreProperties>
</file>