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5" r:id="rId4"/>
    <p:sldId id="262" r:id="rId5"/>
    <p:sldId id="267" r:id="rId6"/>
    <p:sldId id="263" r:id="rId7"/>
    <p:sldId id="260" r:id="rId8"/>
    <p:sldId id="261" r:id="rId9"/>
    <p:sldId id="264" r:id="rId10"/>
    <p:sldId id="266" r:id="rId11"/>
    <p:sldId id="258" r:id="rId12"/>
  </p:sldIdLst>
  <p:sldSz cx="4572000" cy="4572000"/>
  <p:notesSz cx="6858000" cy="9144000"/>
  <p:defaultTextStyle>
    <a:defPPr>
      <a:defRPr lang="en-US"/>
    </a:defPPr>
    <a:lvl1pPr marL="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57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15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572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30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287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145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02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860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40">
          <p15:clr>
            <a:srgbClr val="A4A3A4"/>
          </p15:clr>
        </p15:guide>
        <p15:guide id="2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21FA"/>
    <a:srgbClr val="00009A"/>
    <a:srgbClr val="D700FA"/>
    <a:srgbClr val="00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0"/>
    <p:restoredTop sz="94647"/>
  </p:normalViewPr>
  <p:slideViewPr>
    <p:cSldViewPr snapToGrid="0" snapToObjects="1">
      <p:cViewPr varScale="1">
        <p:scale>
          <a:sx n="168" d="100"/>
          <a:sy n="168" d="100"/>
        </p:scale>
        <p:origin x="-2264" y="-96"/>
      </p:cViewPr>
      <p:guideLst>
        <p:guide orient="horz" pos="1440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0D70-D9E6-0042-997C-79AA6B350E63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573AF-D93F-2D48-A485-A84534C07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16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573AF-D93F-2D48-A485-A84534C072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4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4"/>
            <a:ext cx="38862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7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919" y="195792"/>
            <a:ext cx="823119" cy="41603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95792"/>
            <a:ext cx="2393156" cy="41603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" y="2937934"/>
            <a:ext cx="3886200" cy="908050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" y="1937810"/>
            <a:ext cx="3886200" cy="1000124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575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6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2" y="1137709"/>
            <a:ext cx="1608138" cy="321839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6900" y="1137709"/>
            <a:ext cx="1608138" cy="321839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23409"/>
            <a:ext cx="2020094" cy="42650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300" b="1"/>
            </a:lvl2pPr>
            <a:lvl3pPr marL="571500" indent="0">
              <a:buNone/>
              <a:defRPr sz="1100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449917"/>
            <a:ext cx="2020094" cy="263419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2" y="1023409"/>
            <a:ext cx="2020888" cy="42650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300" b="1"/>
            </a:lvl2pPr>
            <a:lvl3pPr marL="571500" indent="0">
              <a:buNone/>
              <a:defRPr sz="1100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2" y="1449917"/>
            <a:ext cx="2020888" cy="263419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6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0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82033"/>
            <a:ext cx="1504156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4"/>
            <a:ext cx="2555875" cy="39020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956734"/>
            <a:ext cx="1504156" cy="3127376"/>
          </a:xfrm>
        </p:spPr>
        <p:txBody>
          <a:bodyPr/>
          <a:lstStyle>
            <a:lvl1pPr marL="0" indent="0">
              <a:buNone/>
              <a:defRPr sz="900"/>
            </a:lvl1pPr>
            <a:lvl2pPr marL="285750" indent="0">
              <a:buNone/>
              <a:defRPr sz="800"/>
            </a:lvl2pPr>
            <a:lvl3pPr marL="571500" indent="0">
              <a:buNone/>
              <a:defRPr sz="600"/>
            </a:lvl3pPr>
            <a:lvl4pPr marL="857250" indent="0">
              <a:buNone/>
              <a:defRPr sz="600"/>
            </a:lvl4pPr>
            <a:lvl5pPr marL="1143000" indent="0">
              <a:buNone/>
              <a:defRPr sz="600"/>
            </a:lvl5pPr>
            <a:lvl6pPr marL="1428750" indent="0">
              <a:buNone/>
              <a:defRPr sz="600"/>
            </a:lvl6pPr>
            <a:lvl7pPr marL="1714500" indent="0">
              <a:buNone/>
              <a:defRPr sz="600"/>
            </a:lvl7pPr>
            <a:lvl8pPr marL="2000250" indent="0">
              <a:buNone/>
              <a:defRPr sz="600"/>
            </a:lvl8pPr>
            <a:lvl9pPr marL="22860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0"/>
            <a:ext cx="2743200" cy="37782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7"/>
            <a:ext cx="2743200" cy="2743200"/>
          </a:xfrm>
        </p:spPr>
        <p:txBody>
          <a:bodyPr/>
          <a:lstStyle>
            <a:lvl1pPr marL="0" indent="0">
              <a:buNone/>
              <a:defRPr sz="2000"/>
            </a:lvl1pPr>
            <a:lvl2pPr marL="285750" indent="0">
              <a:buNone/>
              <a:defRPr sz="1800"/>
            </a:lvl2pPr>
            <a:lvl3pPr marL="571500" indent="0">
              <a:buNone/>
              <a:defRPr sz="1500"/>
            </a:lvl3pPr>
            <a:lvl4pPr marL="857250" indent="0">
              <a:buNone/>
              <a:defRPr sz="1300"/>
            </a:lvl4pPr>
            <a:lvl5pPr marL="1143000" indent="0">
              <a:buNone/>
              <a:defRPr sz="1300"/>
            </a:lvl5pPr>
            <a:lvl6pPr marL="1428750" indent="0">
              <a:buNone/>
              <a:defRPr sz="1300"/>
            </a:lvl6pPr>
            <a:lvl7pPr marL="1714500" indent="0">
              <a:buNone/>
              <a:defRPr sz="1300"/>
            </a:lvl7pPr>
            <a:lvl8pPr marL="2000250" indent="0">
              <a:buNone/>
              <a:defRPr sz="1300"/>
            </a:lvl8pPr>
            <a:lvl9pPr marL="2286000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6"/>
            <a:ext cx="2743200" cy="536574"/>
          </a:xfrm>
        </p:spPr>
        <p:txBody>
          <a:bodyPr/>
          <a:lstStyle>
            <a:lvl1pPr marL="0" indent="0">
              <a:buNone/>
              <a:defRPr sz="900"/>
            </a:lvl1pPr>
            <a:lvl2pPr marL="285750" indent="0">
              <a:buNone/>
              <a:defRPr sz="800"/>
            </a:lvl2pPr>
            <a:lvl3pPr marL="571500" indent="0">
              <a:buNone/>
              <a:defRPr sz="600"/>
            </a:lvl3pPr>
            <a:lvl4pPr marL="857250" indent="0">
              <a:buNone/>
              <a:defRPr sz="600"/>
            </a:lvl4pPr>
            <a:lvl5pPr marL="1143000" indent="0">
              <a:buNone/>
              <a:defRPr sz="600"/>
            </a:lvl5pPr>
            <a:lvl6pPr marL="1428750" indent="0">
              <a:buNone/>
              <a:defRPr sz="600"/>
            </a:lvl6pPr>
            <a:lvl7pPr marL="1714500" indent="0">
              <a:buNone/>
              <a:defRPr sz="600"/>
            </a:lvl7pPr>
            <a:lvl8pPr marL="2000250" indent="0">
              <a:buNone/>
              <a:defRPr sz="600"/>
            </a:lvl8pPr>
            <a:lvl9pPr marL="22860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0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  <a:prstGeom prst="rect">
            <a:avLst/>
          </a:prstGeom>
        </p:spPr>
        <p:txBody>
          <a:bodyPr vert="horz" lIns="57150" tIns="28575" rIns="57150" bIns="2857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114800" cy="3017309"/>
          </a:xfrm>
          <a:prstGeom prst="rect">
            <a:avLst/>
          </a:prstGeom>
        </p:spPr>
        <p:txBody>
          <a:bodyPr vert="horz" lIns="57150" tIns="28575" rIns="57150" bIns="2857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7"/>
            <a:ext cx="1066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C7FB1-4831-6A4C-9DF2-6EA9AA49499B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7"/>
            <a:ext cx="1447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7"/>
            <a:ext cx="1066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575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28575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4344" indent="-178594" algn="l" defTabSz="28575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28575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28575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285750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HSJ</a:t>
            </a:r>
            <a:r>
              <a:rPr lang="en-US" sz="9600" b="1" dirty="0">
                <a:solidFill>
                  <a:srgbClr val="FFFF00"/>
                </a:solidFill>
              </a:rPr>
              <a:t/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chemeClr val="bg1"/>
                </a:solidFill>
              </a:rPr>
              <a:t>July</a:t>
            </a:r>
            <a:r>
              <a:rPr lang="en-US" sz="9600" b="1" dirty="0">
                <a:solidFill>
                  <a:srgbClr val="FFFF00"/>
                </a:solidFill>
              </a:rPr>
              <a:t/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00BDFF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020459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bg1"/>
                </a:solidFill>
              </a:rPr>
              <a:t>HSJ</a:t>
            </a:r>
            <a:br>
              <a:rPr lang="en-US" sz="9600" b="1" dirty="0">
                <a:solidFill>
                  <a:schemeClr val="bg1"/>
                </a:solidFill>
              </a:rPr>
            </a:br>
            <a:r>
              <a:rPr lang="en-US" sz="9600" b="1" dirty="0" smtClean="0">
                <a:solidFill>
                  <a:schemeClr val="bg1"/>
                </a:solidFill>
              </a:rPr>
              <a:t>Nov</a:t>
            </a:r>
            <a:r>
              <a:rPr lang="en-US" sz="9600" b="1" dirty="0">
                <a:solidFill>
                  <a:schemeClr val="bg1"/>
                </a:solidFill>
              </a:rPr>
              <a:t/>
            </a:r>
            <a:br>
              <a:rPr lang="en-US" sz="9600" b="1" dirty="0">
                <a:solidFill>
                  <a:schemeClr val="bg1"/>
                </a:solidFill>
              </a:rPr>
            </a:br>
            <a:r>
              <a:rPr lang="en-US" sz="9600" b="1" dirty="0">
                <a:solidFill>
                  <a:schemeClr val="bg1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1340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491</a:t>
            </a:r>
            <a:br>
              <a:rPr lang="en-US" sz="9600" b="1" dirty="0">
                <a:solidFill>
                  <a:srgbClr val="FF0000"/>
                </a:solidFill>
              </a:rPr>
            </a:br>
            <a:r>
              <a:rPr lang="en-US" sz="9600" b="1" dirty="0">
                <a:solidFill>
                  <a:srgbClr val="FF0000"/>
                </a:solidFill>
              </a:rPr>
              <a:t>f17</a:t>
            </a:r>
            <a:endParaRPr lang="en-US" sz="9600" b="1" dirty="0">
              <a:solidFill>
                <a:srgbClr val="00B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0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2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bg1"/>
                </a:solidFill>
              </a:rPr>
              <a:t>HSJ</a:t>
            </a:r>
            <a:br>
              <a:rPr lang="en-US" sz="9600" b="1" dirty="0">
                <a:solidFill>
                  <a:schemeClr val="bg1"/>
                </a:solidFill>
              </a:rPr>
            </a:br>
            <a:r>
              <a:rPr lang="en-US" sz="9600" b="1" dirty="0">
                <a:solidFill>
                  <a:schemeClr val="bg1"/>
                </a:solidFill>
              </a:rPr>
              <a:t>July</a:t>
            </a:r>
            <a:br>
              <a:rPr lang="en-US" sz="9600" b="1" dirty="0">
                <a:solidFill>
                  <a:schemeClr val="bg1"/>
                </a:solidFill>
              </a:rPr>
            </a:br>
            <a:r>
              <a:rPr lang="en-US" sz="9600" b="1" dirty="0">
                <a:solidFill>
                  <a:schemeClr val="bg1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60923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0000FF"/>
                </a:solidFill>
              </a:rPr>
              <a:t>HSJ</a:t>
            </a:r>
            <a:br>
              <a:rPr lang="en-US" sz="9600" b="1" dirty="0">
                <a:solidFill>
                  <a:srgbClr val="0000FF"/>
                </a:solidFill>
              </a:rPr>
            </a:br>
            <a:r>
              <a:rPr lang="en-US" sz="9600" b="1" dirty="0" smtClean="0">
                <a:solidFill>
                  <a:srgbClr val="0000FF"/>
                </a:solidFill>
              </a:rPr>
              <a:t>Ophelia</a:t>
            </a:r>
            <a:r>
              <a:rPr lang="en-US" sz="9600" b="1" dirty="0">
                <a:solidFill>
                  <a:srgbClr val="0000FF"/>
                </a:solidFill>
              </a:rPr>
              <a:t/>
            </a:r>
            <a:br>
              <a:rPr lang="en-US" sz="9600" b="1" dirty="0">
                <a:solidFill>
                  <a:srgbClr val="0000FF"/>
                </a:solidFill>
              </a:rPr>
            </a:br>
            <a:r>
              <a:rPr lang="en-US" sz="9600" b="1" dirty="0">
                <a:solidFill>
                  <a:srgbClr val="0000FF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10818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FF00"/>
                </a:solidFill>
              </a:rPr>
              <a:t>HSJ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January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23275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FF00"/>
                </a:solidFill>
              </a:rPr>
              <a:t>HSJ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January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 smtClean="0">
                <a:solidFill>
                  <a:srgbClr val="FFFF00"/>
                </a:solidFill>
              </a:rPr>
              <a:t>2019</a:t>
            </a:r>
            <a:endParaRPr lang="en-US" sz="9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tx2">
                    <a:lumMod val="75000"/>
                  </a:schemeClr>
                </a:solidFill>
              </a:rPr>
              <a:t>HSJ</a:t>
            </a:r>
            <a:br>
              <a:rPr lang="en-US" sz="96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tx2">
                    <a:lumMod val="75000"/>
                  </a:schemeClr>
                </a:solidFill>
              </a:rPr>
              <a:t>March</a:t>
            </a:r>
            <a:br>
              <a:rPr lang="en-US" sz="96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tx2">
                    <a:lumMod val="75000"/>
                  </a:schemeClr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82363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0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FF00"/>
                </a:solidFill>
              </a:rPr>
              <a:t>HSJ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Sep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5740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bg1">
                    <a:lumMod val="75000"/>
                  </a:schemeClr>
                </a:solidFill>
              </a:rPr>
              <a:t>HSJ</a:t>
            </a:r>
            <a:br>
              <a:rPr lang="en-US" sz="9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bg1">
                    <a:lumMod val="75000"/>
                  </a:schemeClr>
                </a:solidFill>
              </a:rPr>
              <a:t>Oct</a:t>
            </a:r>
            <a:br>
              <a:rPr lang="en-US" sz="9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bg1">
                    <a:lumMod val="75000"/>
                  </a:schemeClr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51778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/>
              <a:t>HSJ</a:t>
            </a:r>
            <a:br>
              <a:rPr lang="en-US" sz="9600" b="1" dirty="0"/>
            </a:br>
            <a:r>
              <a:rPr lang="en-US" sz="9600" b="1" dirty="0"/>
              <a:t>June</a:t>
            </a:r>
            <a:br>
              <a:rPr lang="en-US" sz="9600" b="1" dirty="0"/>
            </a:br>
            <a:r>
              <a:rPr lang="en-US" sz="9600" b="1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59291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4577</TotalTime>
  <Words>12</Words>
  <Application>Microsoft Macintosh PowerPoint</Application>
  <PresentationFormat>Custom</PresentationFormat>
  <Paragraphs>12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HSJ July 2017</vt:lpstr>
      <vt:lpstr>HSJ July 2018</vt:lpstr>
      <vt:lpstr>HSJ Ophelia 2018</vt:lpstr>
      <vt:lpstr>HSJ January 2018</vt:lpstr>
      <vt:lpstr>HSJ January 2019</vt:lpstr>
      <vt:lpstr>HSJ March 2018</vt:lpstr>
      <vt:lpstr>HSJ Sep 2017</vt:lpstr>
      <vt:lpstr>HSJ Oct 2017</vt:lpstr>
      <vt:lpstr>HSJ June 2018</vt:lpstr>
      <vt:lpstr>HSJ Nov 2018</vt:lpstr>
      <vt:lpstr>491 f17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HSJ Jan 2017</dc:title>
  <dc:creator>Philip Johnson</dc:creator>
  <cp:lastModifiedBy>Philip Johnson</cp:lastModifiedBy>
  <cp:revision>22</cp:revision>
  <dcterms:created xsi:type="dcterms:W3CDTF">2017-01-25T21:35:12Z</dcterms:created>
  <dcterms:modified xsi:type="dcterms:W3CDTF">2019-01-15T07:48:44Z</dcterms:modified>
</cp:coreProperties>
</file>