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59" r:id="rId3"/>
    <p:sldId id="263" r:id="rId4"/>
    <p:sldId id="276" r:id="rId5"/>
    <p:sldId id="280" r:id="rId6"/>
    <p:sldId id="281" r:id="rId7"/>
    <p:sldId id="279" r:id="rId8"/>
    <p:sldId id="282" r:id="rId9"/>
    <p:sldId id="275" r:id="rId10"/>
    <p:sldId id="277" r:id="rId11"/>
    <p:sldId id="278" r:id="rId12"/>
    <p:sldId id="284" r:id="rId13"/>
    <p:sldId id="286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391AB-AACA-CD40-B27C-03127141E097}" v="749" dt="2024-07-22T08:10:04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4"/>
    <p:restoredTop sz="94802"/>
  </p:normalViewPr>
  <p:slideViewPr>
    <p:cSldViewPr snapToGrid="0">
      <p:cViewPr varScale="1">
        <p:scale>
          <a:sx n="147" d="100"/>
          <a:sy n="147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찬우" userId="53f797fe-3094-489c-a1aa-811f0f5cd2b6" providerId="ADAL" clId="{AC2391AB-AACA-CD40-B27C-03127141E097}"/>
    <pc:docChg chg="undo custSel addSld delSld modSld sldOrd">
      <pc:chgData name="이찬우" userId="53f797fe-3094-489c-a1aa-811f0f5cd2b6" providerId="ADAL" clId="{AC2391AB-AACA-CD40-B27C-03127141E097}" dt="2024-07-22T08:13:40.402" v="13242" actId="1036"/>
      <pc:docMkLst>
        <pc:docMk/>
      </pc:docMkLst>
      <pc:sldChg chg="addSp delSp modSp mod">
        <pc:chgData name="이찬우" userId="53f797fe-3094-489c-a1aa-811f0f5cd2b6" providerId="ADAL" clId="{AC2391AB-AACA-CD40-B27C-03127141E097}" dt="2024-07-22T06:26:00.102" v="9396" actId="14100"/>
        <pc:sldMkLst>
          <pc:docMk/>
          <pc:sldMk cId="441687357" sldId="259"/>
        </pc:sldMkLst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2" creationId="{504A6342-BDDD-4F30-D4E5-D134A83BB12C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3" creationId="{0511668C-5CD2-0FBC-1904-51A89C8F03FE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5" creationId="{98680E5D-616B-19EA-3E92-9B891731EAF1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6" creationId="{24C56DCC-3C98-2CB3-462A-3622CB9579CF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7" creationId="{448FDD3B-DCCA-CED6-472C-4FFE9B9144B4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8" creationId="{22A8DD05-A721-DD97-7A7C-42FCB3D22DBE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9" creationId="{D9365DB5-11B0-509A-6C69-45885883F97C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10" creationId="{8044E37A-D477-77F9-491C-121615140312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11" creationId="{6CB907C6-9E7D-F045-189E-2DF5451D9D38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12" creationId="{70FFEBCA-DB46-6725-AB1A-2E6F4141F314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13" creationId="{B527709D-C869-C24A-2604-A2BFAC2A4FCB}"/>
          </ac:spMkLst>
        </pc:spChg>
        <pc:spChg chg="add del">
          <ac:chgData name="이찬우" userId="53f797fe-3094-489c-a1aa-811f0f5cd2b6" providerId="ADAL" clId="{AC2391AB-AACA-CD40-B27C-03127141E097}" dt="2024-07-22T01:42:01.377" v="1" actId="478"/>
          <ac:spMkLst>
            <pc:docMk/>
            <pc:sldMk cId="441687357" sldId="259"/>
            <ac:spMk id="15" creationId="{6996831D-26A0-E66D-F77D-D1BE1D7CB215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17" creationId="{4555529E-2D0C-E050-A394-B43D4020BDAD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18" creationId="{64CEE9EC-C839-693F-BDB5-8910896A9421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20" creationId="{27C5752E-0503-61AA-AE07-4B879BD1231C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24" creationId="{2A3F75E8-D18A-A7DB-4EA8-EB4BDA7A8A4B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25" creationId="{1BD9222E-20CB-ED3D-6F02-953459FDD804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28" creationId="{71474CA1-C996-3D28-F1FA-B04CD45BF08A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32" creationId="{BAE27CD4-8923-BF6E-1476-1BA7EC92A4DB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34" creationId="{4C0F981A-3E3D-42EC-B1E3-6BB111A043BF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38" creationId="{0642C59C-4B85-B4D2-6FFE-DD4B28A9A32E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47" creationId="{540E2524-EA23-8AA4-225D-CEB49C3FD64E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48" creationId="{E8A6CF96-F3DF-95C9-AF10-722AC3ADD06B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49" creationId="{2CEAB8D6-AADE-B33F-921B-3E0899063D96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51" creationId="{DAA4A846-7B4D-A85E-4A75-5F348126E648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52" creationId="{1D67414F-6E0B-6FF3-1F93-C7BB61FB84B7}"/>
          </ac:spMkLst>
        </pc:spChg>
        <pc:spChg chg="mod">
          <ac:chgData name="이찬우" userId="53f797fe-3094-489c-a1aa-811f0f5cd2b6" providerId="ADAL" clId="{AC2391AB-AACA-CD40-B27C-03127141E097}" dt="2024-07-22T06:26:00.102" v="9396" actId="14100"/>
          <ac:spMkLst>
            <pc:docMk/>
            <pc:sldMk cId="441687357" sldId="259"/>
            <ac:spMk id="53" creationId="{3BCE8678-1AC4-981F-178D-5BEA868590C3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54" creationId="{C533695A-9C09-C85D-F4EA-CFD97E63978A}"/>
          </ac:spMkLst>
        </pc:spChg>
        <pc:spChg chg="mod">
          <ac:chgData name="이찬우" userId="53f797fe-3094-489c-a1aa-811f0f5cd2b6" providerId="ADAL" clId="{AC2391AB-AACA-CD40-B27C-03127141E097}" dt="2024-07-22T05:53:15.669" v="8010" actId="1035"/>
          <ac:spMkLst>
            <pc:docMk/>
            <pc:sldMk cId="441687357" sldId="259"/>
            <ac:spMk id="55" creationId="{527B7E69-D090-7A71-63E7-2EA0CCED6306}"/>
          </ac:spMkLst>
        </pc:spChg>
        <pc:cxnChg chg="mod">
          <ac:chgData name="이찬우" userId="53f797fe-3094-489c-a1aa-811f0f5cd2b6" providerId="ADAL" clId="{AC2391AB-AACA-CD40-B27C-03127141E097}" dt="2024-07-22T05:53:15.669" v="8010" actId="1035"/>
          <ac:cxnSpMkLst>
            <pc:docMk/>
            <pc:sldMk cId="441687357" sldId="259"/>
            <ac:cxnSpMk id="14" creationId="{3205B833-708E-74D2-D021-729986F447FB}"/>
          </ac:cxnSpMkLst>
        </pc:cxnChg>
        <pc:cxnChg chg="mod">
          <ac:chgData name="이찬우" userId="53f797fe-3094-489c-a1aa-811f0f5cd2b6" providerId="ADAL" clId="{AC2391AB-AACA-CD40-B27C-03127141E097}" dt="2024-07-22T05:53:15.669" v="8010" actId="1035"/>
          <ac:cxnSpMkLst>
            <pc:docMk/>
            <pc:sldMk cId="441687357" sldId="259"/>
            <ac:cxnSpMk id="19" creationId="{72C3DDD8-99DA-44EE-01A9-7EEC7BBE697D}"/>
          </ac:cxnSpMkLst>
        </pc:cxnChg>
        <pc:cxnChg chg="mod">
          <ac:chgData name="이찬우" userId="53f797fe-3094-489c-a1aa-811f0f5cd2b6" providerId="ADAL" clId="{AC2391AB-AACA-CD40-B27C-03127141E097}" dt="2024-07-22T05:53:15.669" v="8010" actId="1035"/>
          <ac:cxnSpMkLst>
            <pc:docMk/>
            <pc:sldMk cId="441687357" sldId="259"/>
            <ac:cxnSpMk id="27" creationId="{65AD6EB5-7ED5-BF3E-152E-3588EB01E65F}"/>
          </ac:cxnSpMkLst>
        </pc:cxnChg>
        <pc:cxnChg chg="mod">
          <ac:chgData name="이찬우" userId="53f797fe-3094-489c-a1aa-811f0f5cd2b6" providerId="ADAL" clId="{AC2391AB-AACA-CD40-B27C-03127141E097}" dt="2024-07-22T05:53:15.669" v="8010" actId="1035"/>
          <ac:cxnSpMkLst>
            <pc:docMk/>
            <pc:sldMk cId="441687357" sldId="259"/>
            <ac:cxnSpMk id="40" creationId="{39B0DC9F-95DB-28FB-27D1-DA366946AF52}"/>
          </ac:cxnSpMkLst>
        </pc:cxnChg>
      </pc:sldChg>
      <pc:sldChg chg="addSp delSp modSp mod">
        <pc:chgData name="이찬우" userId="53f797fe-3094-489c-a1aa-811f0f5cd2b6" providerId="ADAL" clId="{AC2391AB-AACA-CD40-B27C-03127141E097}" dt="2024-07-22T05:08:12.974" v="4564" actId="20577"/>
        <pc:sldMkLst>
          <pc:docMk/>
          <pc:sldMk cId="2023266822" sldId="263"/>
        </pc:sldMkLst>
        <pc:spChg chg="add mod">
          <ac:chgData name="이찬우" userId="53f797fe-3094-489c-a1aa-811f0f5cd2b6" providerId="ADAL" clId="{AC2391AB-AACA-CD40-B27C-03127141E097}" dt="2024-07-22T03:44:08.954" v="1542" actId="1036"/>
          <ac:spMkLst>
            <pc:docMk/>
            <pc:sldMk cId="2023266822" sldId="263"/>
            <ac:spMk id="9" creationId="{F991D7EA-9FD1-CA25-4FDC-B37B246AFD58}"/>
          </ac:spMkLst>
        </pc:spChg>
        <pc:spChg chg="add del mod">
          <ac:chgData name="이찬우" userId="53f797fe-3094-489c-a1aa-811f0f5cd2b6" providerId="ADAL" clId="{AC2391AB-AACA-CD40-B27C-03127141E097}" dt="2024-07-22T02:41:20.464" v="165"/>
          <ac:spMkLst>
            <pc:docMk/>
            <pc:sldMk cId="2023266822" sldId="263"/>
            <ac:spMk id="10" creationId="{1CF703BA-1B2C-BBDF-DDF7-0FA580F194CD}"/>
          </ac:spMkLst>
        </pc:spChg>
        <pc:spChg chg="add mod">
          <ac:chgData name="이찬우" userId="53f797fe-3094-489c-a1aa-811f0f5cd2b6" providerId="ADAL" clId="{AC2391AB-AACA-CD40-B27C-03127141E097}" dt="2024-07-22T03:42:35.767" v="1541" actId="20577"/>
          <ac:spMkLst>
            <pc:docMk/>
            <pc:sldMk cId="2023266822" sldId="263"/>
            <ac:spMk id="11" creationId="{C9FA4B29-FBC3-3713-D5D0-0F9EF4C3DBE4}"/>
          </ac:spMkLst>
        </pc:spChg>
        <pc:spChg chg="add del mod">
          <ac:chgData name="이찬우" userId="53f797fe-3094-489c-a1aa-811f0f5cd2b6" providerId="ADAL" clId="{AC2391AB-AACA-CD40-B27C-03127141E097}" dt="2024-07-22T02:55:07.674" v="676"/>
          <ac:spMkLst>
            <pc:docMk/>
            <pc:sldMk cId="2023266822" sldId="263"/>
            <ac:spMk id="12" creationId="{456FD28C-1C72-F44E-E4F2-88F2B20F91E8}"/>
          </ac:spMkLst>
        </pc:spChg>
        <pc:spChg chg="add del">
          <ac:chgData name="이찬우" userId="53f797fe-3094-489c-a1aa-811f0f5cd2b6" providerId="ADAL" clId="{AC2391AB-AACA-CD40-B27C-03127141E097}" dt="2024-07-22T02:59:52.284" v="712" actId="478"/>
          <ac:spMkLst>
            <pc:docMk/>
            <pc:sldMk cId="2023266822" sldId="263"/>
            <ac:spMk id="14" creationId="{9CCEFDA7-F7FF-107C-4999-71F5D0D065F6}"/>
          </ac:spMkLst>
        </pc:spChg>
        <pc:spChg chg="add del">
          <ac:chgData name="이찬우" userId="53f797fe-3094-489c-a1aa-811f0f5cd2b6" providerId="ADAL" clId="{AC2391AB-AACA-CD40-B27C-03127141E097}" dt="2024-07-22T03:00:07.354" v="714" actId="478"/>
          <ac:spMkLst>
            <pc:docMk/>
            <pc:sldMk cId="2023266822" sldId="263"/>
            <ac:spMk id="16" creationId="{BFA2B159-0D47-A9A6-AB91-9B29B0AC017E}"/>
          </ac:spMkLst>
        </pc:spChg>
        <pc:spChg chg="add mod">
          <ac:chgData name="이찬우" userId="53f797fe-3094-489c-a1aa-811f0f5cd2b6" providerId="ADAL" clId="{AC2391AB-AACA-CD40-B27C-03127141E097}" dt="2024-07-22T03:28:51.044" v="1448" actId="1035"/>
          <ac:spMkLst>
            <pc:docMk/>
            <pc:sldMk cId="2023266822" sldId="263"/>
            <ac:spMk id="21" creationId="{14FFA0FD-4332-1FBD-69CA-51FE0564C44D}"/>
          </ac:spMkLst>
        </pc:spChg>
        <pc:spChg chg="add mod">
          <ac:chgData name="이찬우" userId="53f797fe-3094-489c-a1aa-811f0f5cd2b6" providerId="ADAL" clId="{AC2391AB-AACA-CD40-B27C-03127141E097}" dt="2024-07-22T03:28:51.044" v="1448" actId="1035"/>
          <ac:spMkLst>
            <pc:docMk/>
            <pc:sldMk cId="2023266822" sldId="263"/>
            <ac:spMk id="22" creationId="{87F477B0-8365-E817-A7D0-F8A967AA0D6D}"/>
          </ac:spMkLst>
        </pc:spChg>
        <pc:spChg chg="add mod">
          <ac:chgData name="이찬우" userId="53f797fe-3094-489c-a1aa-811f0f5cd2b6" providerId="ADAL" clId="{AC2391AB-AACA-CD40-B27C-03127141E097}" dt="2024-07-22T03:28:51.044" v="1448" actId="1035"/>
          <ac:spMkLst>
            <pc:docMk/>
            <pc:sldMk cId="2023266822" sldId="263"/>
            <ac:spMk id="23" creationId="{7B7DB950-44BF-353A-AB35-B360F2B9DA4E}"/>
          </ac:spMkLst>
        </pc:spChg>
        <pc:spChg chg="add mod">
          <ac:chgData name="이찬우" userId="53f797fe-3094-489c-a1aa-811f0f5cd2b6" providerId="ADAL" clId="{AC2391AB-AACA-CD40-B27C-03127141E097}" dt="2024-07-22T05:08:12.974" v="4564" actId="20577"/>
          <ac:spMkLst>
            <pc:docMk/>
            <pc:sldMk cId="2023266822" sldId="263"/>
            <ac:spMk id="24" creationId="{CD219A23-7166-0A24-1AB7-53722E3487FD}"/>
          </ac:spMkLst>
        </pc:spChg>
        <pc:spChg chg="add mod">
          <ac:chgData name="이찬우" userId="53f797fe-3094-489c-a1aa-811f0f5cd2b6" providerId="ADAL" clId="{AC2391AB-AACA-CD40-B27C-03127141E097}" dt="2024-07-22T03:35:10.652" v="1482" actId="20577"/>
          <ac:spMkLst>
            <pc:docMk/>
            <pc:sldMk cId="2023266822" sldId="263"/>
            <ac:spMk id="25" creationId="{F4C183DB-50C2-2E14-4172-90E22C19A8A5}"/>
          </ac:spMkLst>
        </pc:spChg>
        <pc:graphicFrameChg chg="add mod modGraphic">
          <ac:chgData name="이찬우" userId="53f797fe-3094-489c-a1aa-811f0f5cd2b6" providerId="ADAL" clId="{AC2391AB-AACA-CD40-B27C-03127141E097}" dt="2024-07-22T03:42:00.429" v="1539" actId="115"/>
          <ac:graphicFrameMkLst>
            <pc:docMk/>
            <pc:sldMk cId="2023266822" sldId="263"/>
            <ac:graphicFrameMk id="4" creationId="{3253437B-4B65-1223-95F3-F5CAD5560370}"/>
          </ac:graphicFrameMkLst>
        </pc:graphicFrameChg>
        <pc:graphicFrameChg chg="add del mod modGraphic">
          <ac:chgData name="이찬우" userId="53f797fe-3094-489c-a1aa-811f0f5cd2b6" providerId="ADAL" clId="{AC2391AB-AACA-CD40-B27C-03127141E097}" dt="2024-07-22T02:28:24.348" v="92" actId="478"/>
          <ac:graphicFrameMkLst>
            <pc:docMk/>
            <pc:sldMk cId="2023266822" sldId="263"/>
            <ac:graphicFrameMk id="6" creationId="{B23C3B35-4B68-C1E0-ABC9-68C6BBDFAA3F}"/>
          </ac:graphicFrameMkLst>
        </pc:graphicFrameChg>
        <pc:graphicFrameChg chg="add mod">
          <ac:chgData name="이찬우" userId="53f797fe-3094-489c-a1aa-811f0f5cd2b6" providerId="ADAL" clId="{AC2391AB-AACA-CD40-B27C-03127141E097}" dt="2024-07-22T02:31:09.082" v="105"/>
          <ac:graphicFrameMkLst>
            <pc:docMk/>
            <pc:sldMk cId="2023266822" sldId="263"/>
            <ac:graphicFrameMk id="7" creationId="{6EA7E650-0EE2-2962-5701-CC024FF6490A}"/>
          </ac:graphicFrameMkLst>
        </pc:graphicFrameChg>
        <pc:graphicFrameChg chg="add mod">
          <ac:chgData name="이찬우" userId="53f797fe-3094-489c-a1aa-811f0f5cd2b6" providerId="ADAL" clId="{AC2391AB-AACA-CD40-B27C-03127141E097}" dt="2024-07-22T02:31:27.631" v="108"/>
          <ac:graphicFrameMkLst>
            <pc:docMk/>
            <pc:sldMk cId="2023266822" sldId="263"/>
            <ac:graphicFrameMk id="8" creationId="{CF960DDD-C938-75CA-B35A-1C44BAFDB647}"/>
          </ac:graphicFrameMkLst>
        </pc:graphicFrameChg>
        <pc:picChg chg="add mod">
          <ac:chgData name="이찬우" userId="53f797fe-3094-489c-a1aa-811f0f5cd2b6" providerId="ADAL" clId="{AC2391AB-AACA-CD40-B27C-03127141E097}" dt="2024-07-22T03:28:51.044" v="1448" actId="1035"/>
          <ac:picMkLst>
            <pc:docMk/>
            <pc:sldMk cId="2023266822" sldId="263"/>
            <ac:picMk id="18" creationId="{76FC3128-B5C4-F2BF-4C13-8733350D2B66}"/>
          </ac:picMkLst>
        </pc:picChg>
        <pc:picChg chg="add mod">
          <ac:chgData name="이찬우" userId="53f797fe-3094-489c-a1aa-811f0f5cd2b6" providerId="ADAL" clId="{AC2391AB-AACA-CD40-B27C-03127141E097}" dt="2024-07-22T03:28:51.044" v="1448" actId="1035"/>
          <ac:picMkLst>
            <pc:docMk/>
            <pc:sldMk cId="2023266822" sldId="263"/>
            <ac:picMk id="20" creationId="{121C4B07-D52B-60E1-0AFE-AF439FC9F9C2}"/>
          </ac:picMkLst>
        </pc:picChg>
      </pc:sldChg>
      <pc:sldChg chg="addSp delSp modSp mod">
        <pc:chgData name="이찬우" userId="53f797fe-3094-489c-a1aa-811f0f5cd2b6" providerId="ADAL" clId="{AC2391AB-AACA-CD40-B27C-03127141E097}" dt="2024-07-22T04:40:33.828" v="3627" actId="1036"/>
        <pc:sldMkLst>
          <pc:docMk/>
          <pc:sldMk cId="1814809462" sldId="274"/>
        </pc:sldMkLst>
        <pc:spChg chg="mod">
          <ac:chgData name="이찬우" userId="53f797fe-3094-489c-a1aa-811f0f5cd2b6" providerId="ADAL" clId="{AC2391AB-AACA-CD40-B27C-03127141E097}" dt="2024-07-22T04:40:30.372" v="3619" actId="1036"/>
          <ac:spMkLst>
            <pc:docMk/>
            <pc:sldMk cId="1814809462" sldId="274"/>
            <ac:spMk id="6" creationId="{505CC6DD-5941-904D-00CC-328FD833A7E7}"/>
          </ac:spMkLst>
        </pc:spChg>
        <pc:picChg chg="add del mod">
          <ac:chgData name="이찬우" userId="53f797fe-3094-489c-a1aa-811f0f5cd2b6" providerId="ADAL" clId="{AC2391AB-AACA-CD40-B27C-03127141E097}" dt="2024-07-22T04:40:02.297" v="3601" actId="21"/>
          <ac:picMkLst>
            <pc:docMk/>
            <pc:sldMk cId="1814809462" sldId="274"/>
            <ac:picMk id="2" creationId="{53418F39-512D-FD7A-99E7-3BCBC9E54532}"/>
          </ac:picMkLst>
        </pc:picChg>
        <pc:picChg chg="add mod">
          <ac:chgData name="이찬우" userId="53f797fe-3094-489c-a1aa-811f0f5cd2b6" providerId="ADAL" clId="{AC2391AB-AACA-CD40-B27C-03127141E097}" dt="2024-07-22T04:40:33.828" v="3627" actId="1036"/>
          <ac:picMkLst>
            <pc:docMk/>
            <pc:sldMk cId="1814809462" sldId="274"/>
            <ac:picMk id="4" creationId="{504C8236-C132-09A2-7C3E-0115CAD8F006}"/>
          </ac:picMkLst>
        </pc:picChg>
        <pc:picChg chg="del mod">
          <ac:chgData name="이찬우" userId="53f797fe-3094-489c-a1aa-811f0f5cd2b6" providerId="ADAL" clId="{AC2391AB-AACA-CD40-B27C-03127141E097}" dt="2024-07-22T04:39:15.176" v="3517" actId="21"/>
          <ac:picMkLst>
            <pc:docMk/>
            <pc:sldMk cId="1814809462" sldId="274"/>
            <ac:picMk id="8" creationId="{F5F83261-94F2-C169-4384-A63F257C9B9C}"/>
          </ac:picMkLst>
        </pc:picChg>
      </pc:sldChg>
      <pc:sldChg chg="addSp delSp modSp mod">
        <pc:chgData name="이찬우" userId="53f797fe-3094-489c-a1aa-811f0f5cd2b6" providerId="ADAL" clId="{AC2391AB-AACA-CD40-B27C-03127141E097}" dt="2024-07-22T07:23:21.222" v="10949" actId="1036"/>
        <pc:sldMkLst>
          <pc:docMk/>
          <pc:sldMk cId="1056347835" sldId="275"/>
        </pc:sldMkLst>
        <pc:spChg chg="add del mod">
          <ac:chgData name="이찬우" userId="53f797fe-3094-489c-a1aa-811f0f5cd2b6" providerId="ADAL" clId="{AC2391AB-AACA-CD40-B27C-03127141E097}" dt="2024-07-22T07:12:34.163" v="10515" actId="478"/>
          <ac:spMkLst>
            <pc:docMk/>
            <pc:sldMk cId="1056347835" sldId="275"/>
            <ac:spMk id="4" creationId="{2841B879-D5C9-5950-78B1-19A963909C44}"/>
          </ac:spMkLst>
        </pc:spChg>
        <pc:spChg chg="add mod">
          <ac:chgData name="이찬우" userId="53f797fe-3094-489c-a1aa-811f0f5cd2b6" providerId="ADAL" clId="{AC2391AB-AACA-CD40-B27C-03127141E097}" dt="2024-07-22T07:14:52.909" v="10623" actId="1036"/>
          <ac:spMkLst>
            <pc:docMk/>
            <pc:sldMk cId="1056347835" sldId="275"/>
            <ac:spMk id="6" creationId="{497A7142-1978-B34F-0474-E13879C26430}"/>
          </ac:spMkLst>
        </pc:spChg>
        <pc:spChg chg="add mod">
          <ac:chgData name="이찬우" userId="53f797fe-3094-489c-a1aa-811f0f5cd2b6" providerId="ADAL" clId="{AC2391AB-AACA-CD40-B27C-03127141E097}" dt="2024-07-22T07:14:49.310" v="10615" actId="1037"/>
          <ac:spMkLst>
            <pc:docMk/>
            <pc:sldMk cId="1056347835" sldId="275"/>
            <ac:spMk id="7" creationId="{CC56BEF6-DAA8-B926-778A-839A0C9FE364}"/>
          </ac:spMkLst>
        </pc:spChg>
        <pc:spChg chg="add del mod">
          <ac:chgData name="이찬우" userId="53f797fe-3094-489c-a1aa-811f0f5cd2b6" providerId="ADAL" clId="{AC2391AB-AACA-CD40-B27C-03127141E097}" dt="2024-07-22T07:12:32.833" v="10514" actId="478"/>
          <ac:spMkLst>
            <pc:docMk/>
            <pc:sldMk cId="1056347835" sldId="275"/>
            <ac:spMk id="8" creationId="{5C9E4DFA-49E1-9F43-36CC-F30EB506C9FA}"/>
          </ac:spMkLst>
        </pc:spChg>
        <pc:spChg chg="add del mod">
          <ac:chgData name="이찬우" userId="53f797fe-3094-489c-a1aa-811f0f5cd2b6" providerId="ADAL" clId="{AC2391AB-AACA-CD40-B27C-03127141E097}" dt="2024-07-22T07:20:10.131" v="10888" actId="478"/>
          <ac:spMkLst>
            <pc:docMk/>
            <pc:sldMk cId="1056347835" sldId="275"/>
            <ac:spMk id="9" creationId="{E2970D53-8A8E-3658-3783-761FFB298D51}"/>
          </ac:spMkLst>
        </pc:spChg>
        <pc:spChg chg="add mod">
          <ac:chgData name="이찬우" userId="53f797fe-3094-489c-a1aa-811f0f5cd2b6" providerId="ADAL" clId="{AC2391AB-AACA-CD40-B27C-03127141E097}" dt="2024-07-22T07:23:14.491" v="10937" actId="1076"/>
          <ac:spMkLst>
            <pc:docMk/>
            <pc:sldMk cId="1056347835" sldId="275"/>
            <ac:spMk id="16" creationId="{47F10029-A832-9EC1-3AAC-2B1D86503902}"/>
          </ac:spMkLst>
        </pc:spChg>
        <pc:graphicFrameChg chg="add mod modGraphic">
          <ac:chgData name="이찬우" userId="53f797fe-3094-489c-a1aa-811f0f5cd2b6" providerId="ADAL" clId="{AC2391AB-AACA-CD40-B27C-03127141E097}" dt="2024-07-22T07:15:31.054" v="10630" actId="242"/>
          <ac:graphicFrameMkLst>
            <pc:docMk/>
            <pc:sldMk cId="1056347835" sldId="275"/>
            <ac:graphicFrameMk id="10" creationId="{CACD8959-E3A2-F724-FDC9-654A2E48F2DC}"/>
          </ac:graphicFrameMkLst>
        </pc:graphicFrameChg>
        <pc:graphicFrameChg chg="add">
          <ac:chgData name="이찬우" userId="53f797fe-3094-489c-a1aa-811f0f5cd2b6" providerId="ADAL" clId="{AC2391AB-AACA-CD40-B27C-03127141E097}" dt="2024-07-22T07:17:28.596" v="10642"/>
          <ac:graphicFrameMkLst>
            <pc:docMk/>
            <pc:sldMk cId="1056347835" sldId="275"/>
            <ac:graphicFrameMk id="13" creationId="{F13E6FD0-6DB8-B8DF-70C5-3217E6926E2E}"/>
          </ac:graphicFrameMkLst>
        </pc:graphicFrameChg>
        <pc:picChg chg="add mod">
          <ac:chgData name="이찬우" userId="53f797fe-3094-489c-a1aa-811f0f5cd2b6" providerId="ADAL" clId="{AC2391AB-AACA-CD40-B27C-03127141E097}" dt="2024-07-22T07:23:21.222" v="10949" actId="1036"/>
          <ac:picMkLst>
            <pc:docMk/>
            <pc:sldMk cId="1056347835" sldId="275"/>
            <ac:picMk id="12" creationId="{A80DAB27-6C36-633E-EA95-20C75EF5C44B}"/>
          </ac:picMkLst>
        </pc:picChg>
        <pc:picChg chg="add mod">
          <ac:chgData name="이찬우" userId="53f797fe-3094-489c-a1aa-811f0f5cd2b6" providerId="ADAL" clId="{AC2391AB-AACA-CD40-B27C-03127141E097}" dt="2024-07-22T07:23:21.222" v="10949" actId="1036"/>
          <ac:picMkLst>
            <pc:docMk/>
            <pc:sldMk cId="1056347835" sldId="275"/>
            <ac:picMk id="15" creationId="{121DA220-A26B-0EA1-A2F1-8B6573A93EC7}"/>
          </ac:picMkLst>
        </pc:picChg>
      </pc:sldChg>
      <pc:sldChg chg="addSp modSp mod">
        <pc:chgData name="이찬우" userId="53f797fe-3094-489c-a1aa-811f0f5cd2b6" providerId="ADAL" clId="{AC2391AB-AACA-CD40-B27C-03127141E097}" dt="2024-07-22T04:20:04.164" v="3252"/>
        <pc:sldMkLst>
          <pc:docMk/>
          <pc:sldMk cId="1614830661" sldId="276"/>
        </pc:sldMkLst>
        <pc:spChg chg="add mod">
          <ac:chgData name="이찬우" userId="53f797fe-3094-489c-a1aa-811f0f5cd2b6" providerId="ADAL" clId="{AC2391AB-AACA-CD40-B27C-03127141E097}" dt="2024-07-22T03:57:01.769" v="1820" actId="1076"/>
          <ac:spMkLst>
            <pc:docMk/>
            <pc:sldMk cId="1614830661" sldId="276"/>
            <ac:spMk id="4" creationId="{A66BD15D-7B9B-A0F8-308F-03EBE0EDABD5}"/>
          </ac:spMkLst>
        </pc:spChg>
        <pc:spChg chg="add mod">
          <ac:chgData name="이찬우" userId="53f797fe-3094-489c-a1aa-811f0f5cd2b6" providerId="ADAL" clId="{AC2391AB-AACA-CD40-B27C-03127141E097}" dt="2024-07-22T03:52:03.481" v="1712" actId="115"/>
          <ac:spMkLst>
            <pc:docMk/>
            <pc:sldMk cId="1614830661" sldId="276"/>
            <ac:spMk id="6" creationId="{5DB1EAA8-C31A-0449-442E-5A37A8C391F6}"/>
          </ac:spMkLst>
        </pc:spChg>
        <pc:spChg chg="add mod">
          <ac:chgData name="이찬우" userId="53f797fe-3094-489c-a1aa-811f0f5cd2b6" providerId="ADAL" clId="{AC2391AB-AACA-CD40-B27C-03127141E097}" dt="2024-07-22T03:57:01.069" v="1819" actId="1076"/>
          <ac:spMkLst>
            <pc:docMk/>
            <pc:sldMk cId="1614830661" sldId="276"/>
            <ac:spMk id="7" creationId="{0E7A8385-08C4-4BF8-F3EF-1AD3BAEBA000}"/>
          </ac:spMkLst>
        </pc:spChg>
        <pc:spChg chg="add mod">
          <ac:chgData name="이찬우" userId="53f797fe-3094-489c-a1aa-811f0f5cd2b6" providerId="ADAL" clId="{AC2391AB-AACA-CD40-B27C-03127141E097}" dt="2024-07-22T04:20:04.164" v="3252"/>
          <ac:spMkLst>
            <pc:docMk/>
            <pc:sldMk cId="1614830661" sldId="276"/>
            <ac:spMk id="11" creationId="{2C4AB4C2-51BF-A6D7-9C09-240E5D116D01}"/>
          </ac:spMkLst>
        </pc:spChg>
        <pc:picChg chg="add mod">
          <ac:chgData name="이찬우" userId="53f797fe-3094-489c-a1aa-811f0f5cd2b6" providerId="ADAL" clId="{AC2391AB-AACA-CD40-B27C-03127141E097}" dt="2024-07-22T04:00:08.880" v="1854" actId="1076"/>
          <ac:picMkLst>
            <pc:docMk/>
            <pc:sldMk cId="1614830661" sldId="276"/>
            <ac:picMk id="13" creationId="{3D185594-462D-5310-B3B8-A36C9D6C7EC3}"/>
          </ac:picMkLst>
        </pc:picChg>
      </pc:sldChg>
      <pc:sldChg chg="addSp modSp mod">
        <pc:chgData name="이찬우" userId="53f797fe-3094-489c-a1aa-811f0f5cd2b6" providerId="ADAL" clId="{AC2391AB-AACA-CD40-B27C-03127141E097}" dt="2024-07-22T06:59:54.606" v="9956" actId="1035"/>
        <pc:sldMkLst>
          <pc:docMk/>
          <pc:sldMk cId="1246554391" sldId="277"/>
        </pc:sldMkLst>
        <pc:spChg chg="add mod">
          <ac:chgData name="이찬우" userId="53f797fe-3094-489c-a1aa-811f0f5cd2b6" providerId="ADAL" clId="{AC2391AB-AACA-CD40-B27C-03127141E097}" dt="2024-07-22T06:59:54.606" v="9956" actId="1035"/>
          <ac:spMkLst>
            <pc:docMk/>
            <pc:sldMk cId="1246554391" sldId="277"/>
            <ac:spMk id="4" creationId="{CB42CDD9-A5FC-70FF-C1B1-4EDD35E29A07}"/>
          </ac:spMkLst>
        </pc:spChg>
        <pc:spChg chg="add mod">
          <ac:chgData name="이찬우" userId="53f797fe-3094-489c-a1aa-811f0f5cd2b6" providerId="ADAL" clId="{AC2391AB-AACA-CD40-B27C-03127141E097}" dt="2024-07-22T06:46:07.707" v="9857" actId="1035"/>
          <ac:spMkLst>
            <pc:docMk/>
            <pc:sldMk cId="1246554391" sldId="277"/>
            <ac:spMk id="6" creationId="{DD48FAFF-293B-99ED-E0E2-7305F7F3CDAE}"/>
          </ac:spMkLst>
        </pc:spChg>
        <pc:spChg chg="add mod">
          <ac:chgData name="이찬우" userId="53f797fe-3094-489c-a1aa-811f0f5cd2b6" providerId="ADAL" clId="{AC2391AB-AACA-CD40-B27C-03127141E097}" dt="2024-07-22T06:46:07.707" v="9857" actId="1035"/>
          <ac:spMkLst>
            <pc:docMk/>
            <pc:sldMk cId="1246554391" sldId="277"/>
            <ac:spMk id="7" creationId="{BC503A16-A06C-C2C8-95A4-6AB5C990A347}"/>
          </ac:spMkLst>
        </pc:spChg>
        <pc:spChg chg="add mod">
          <ac:chgData name="이찬우" userId="53f797fe-3094-489c-a1aa-811f0f5cd2b6" providerId="ADAL" clId="{AC2391AB-AACA-CD40-B27C-03127141E097}" dt="2024-07-22T06:59:54.606" v="9956" actId="1035"/>
          <ac:spMkLst>
            <pc:docMk/>
            <pc:sldMk cId="1246554391" sldId="277"/>
            <ac:spMk id="8" creationId="{FCA79BAD-1C03-3902-2D02-70D39E2B9D6A}"/>
          </ac:spMkLst>
        </pc:spChg>
        <pc:graphicFrameChg chg="add mod modGraphic">
          <ac:chgData name="이찬우" userId="53f797fe-3094-489c-a1aa-811f0f5cd2b6" providerId="ADAL" clId="{AC2391AB-AACA-CD40-B27C-03127141E097}" dt="2024-07-22T06:56:03.514" v="9884" actId="207"/>
          <ac:graphicFrameMkLst>
            <pc:docMk/>
            <pc:sldMk cId="1246554391" sldId="277"/>
            <ac:graphicFrameMk id="9" creationId="{B001FC85-E293-8D9A-2D0F-017847ED4505}"/>
          </ac:graphicFrameMkLst>
        </pc:graphicFrameChg>
      </pc:sldChg>
      <pc:sldChg chg="addSp delSp modSp mod">
        <pc:chgData name="이찬우" userId="53f797fe-3094-489c-a1aa-811f0f5cd2b6" providerId="ADAL" clId="{AC2391AB-AACA-CD40-B27C-03127141E097}" dt="2024-07-22T08:13:40.402" v="13242" actId="1036"/>
        <pc:sldMkLst>
          <pc:docMk/>
          <pc:sldMk cId="503407531" sldId="278"/>
        </pc:sldMkLst>
        <pc:spChg chg="add mod">
          <ac:chgData name="이찬우" userId="53f797fe-3094-489c-a1aa-811f0f5cd2b6" providerId="ADAL" clId="{AC2391AB-AACA-CD40-B27C-03127141E097}" dt="2024-07-22T05:59:34.344" v="8126"/>
          <ac:spMkLst>
            <pc:docMk/>
            <pc:sldMk cId="503407531" sldId="278"/>
            <ac:spMk id="4" creationId="{052CD189-28BE-1FF7-D198-C8563DCCE5BE}"/>
          </ac:spMkLst>
        </pc:spChg>
        <pc:spChg chg="add mod">
          <ac:chgData name="이찬우" userId="53f797fe-3094-489c-a1aa-811f0f5cd2b6" providerId="ADAL" clId="{AC2391AB-AACA-CD40-B27C-03127141E097}" dt="2024-07-22T06:34:37.405" v="9440" actId="20577"/>
          <ac:spMkLst>
            <pc:docMk/>
            <pc:sldMk cId="503407531" sldId="278"/>
            <ac:spMk id="6" creationId="{F7052BD5-3EAA-07DD-CE63-A2445B1F50C6}"/>
          </ac:spMkLst>
        </pc:spChg>
        <pc:spChg chg="add mod">
          <ac:chgData name="이찬우" userId="53f797fe-3094-489c-a1aa-811f0f5cd2b6" providerId="ADAL" clId="{AC2391AB-AACA-CD40-B27C-03127141E097}" dt="2024-07-22T05:59:34.344" v="8126"/>
          <ac:spMkLst>
            <pc:docMk/>
            <pc:sldMk cId="503407531" sldId="278"/>
            <ac:spMk id="7" creationId="{34E2EBFB-6C46-EC25-EEBD-EA38A36C3FBF}"/>
          </ac:spMkLst>
        </pc:spChg>
        <pc:spChg chg="add mod">
          <ac:chgData name="이찬우" userId="53f797fe-3094-489c-a1aa-811f0f5cd2b6" providerId="ADAL" clId="{AC2391AB-AACA-CD40-B27C-03127141E097}" dt="2024-07-22T08:13:40.402" v="13242" actId="1036"/>
          <ac:spMkLst>
            <pc:docMk/>
            <pc:sldMk cId="503407531" sldId="278"/>
            <ac:spMk id="8" creationId="{45FB3F3C-1D9A-B307-E574-C640CA184D13}"/>
          </ac:spMkLst>
        </pc:spChg>
        <pc:spChg chg="add del mod">
          <ac:chgData name="이찬우" userId="53f797fe-3094-489c-a1aa-811f0f5cd2b6" providerId="ADAL" clId="{AC2391AB-AACA-CD40-B27C-03127141E097}" dt="2024-07-22T06:03:16.511" v="8609" actId="478"/>
          <ac:spMkLst>
            <pc:docMk/>
            <pc:sldMk cId="503407531" sldId="278"/>
            <ac:spMk id="10" creationId="{CCAD3FA9-E086-CE84-92BA-6B5B99AE0C0C}"/>
          </ac:spMkLst>
        </pc:spChg>
        <pc:spChg chg="add del mod">
          <ac:chgData name="이찬우" userId="53f797fe-3094-489c-a1aa-811f0f5cd2b6" providerId="ADAL" clId="{AC2391AB-AACA-CD40-B27C-03127141E097}" dt="2024-07-22T06:07:01.673" v="9171" actId="478"/>
          <ac:spMkLst>
            <pc:docMk/>
            <pc:sldMk cId="503407531" sldId="278"/>
            <ac:spMk id="12" creationId="{191A8F7A-1140-0C22-F650-2B042DD71C62}"/>
          </ac:spMkLst>
        </pc:spChg>
        <pc:spChg chg="add mod">
          <ac:chgData name="이찬우" userId="53f797fe-3094-489c-a1aa-811f0f5cd2b6" providerId="ADAL" clId="{AC2391AB-AACA-CD40-B27C-03127141E097}" dt="2024-07-22T06:15:05.647" v="9379" actId="1037"/>
          <ac:spMkLst>
            <pc:docMk/>
            <pc:sldMk cId="503407531" sldId="278"/>
            <ac:spMk id="19" creationId="{BD1EAA7A-F329-76DC-B21E-F1E95B925E96}"/>
          </ac:spMkLst>
        </pc:spChg>
        <pc:picChg chg="add mod">
          <ac:chgData name="이찬우" userId="53f797fe-3094-489c-a1aa-811f0f5cd2b6" providerId="ADAL" clId="{AC2391AB-AACA-CD40-B27C-03127141E097}" dt="2024-07-22T06:15:05.647" v="9379" actId="1037"/>
          <ac:picMkLst>
            <pc:docMk/>
            <pc:sldMk cId="503407531" sldId="278"/>
            <ac:picMk id="14" creationId="{2E8539A2-EE6B-4CFE-0080-40C52A2D12DD}"/>
          </ac:picMkLst>
        </pc:picChg>
        <pc:picChg chg="add mod">
          <ac:chgData name="이찬우" userId="53f797fe-3094-489c-a1aa-811f0f5cd2b6" providerId="ADAL" clId="{AC2391AB-AACA-CD40-B27C-03127141E097}" dt="2024-07-22T06:13:58.825" v="9333" actId="14100"/>
          <ac:picMkLst>
            <pc:docMk/>
            <pc:sldMk cId="503407531" sldId="278"/>
            <ac:picMk id="16" creationId="{93BEBEE2-45B1-4540-61E7-7C7649DD4932}"/>
          </ac:picMkLst>
        </pc:picChg>
        <pc:picChg chg="add del mod">
          <ac:chgData name="이찬우" userId="53f797fe-3094-489c-a1aa-811f0f5cd2b6" providerId="ADAL" clId="{AC2391AB-AACA-CD40-B27C-03127141E097}" dt="2024-07-22T06:11:06.878" v="9236" actId="478"/>
          <ac:picMkLst>
            <pc:docMk/>
            <pc:sldMk cId="503407531" sldId="278"/>
            <ac:picMk id="18" creationId="{343C8C3C-BB46-4B7A-F557-D167E5093DEB}"/>
          </ac:picMkLst>
        </pc:picChg>
      </pc:sldChg>
      <pc:sldChg chg="addSp delSp modSp mod">
        <pc:chgData name="이찬우" userId="53f797fe-3094-489c-a1aa-811f0f5cd2b6" providerId="ADAL" clId="{AC2391AB-AACA-CD40-B27C-03127141E097}" dt="2024-07-22T08:13:03.801" v="13236" actId="1036"/>
        <pc:sldMkLst>
          <pc:docMk/>
          <pc:sldMk cId="4038921569" sldId="279"/>
        </pc:sldMkLst>
        <pc:spChg chg="mod">
          <ac:chgData name="이찬우" userId="53f797fe-3094-489c-a1aa-811f0f5cd2b6" providerId="ADAL" clId="{AC2391AB-AACA-CD40-B27C-03127141E097}" dt="2024-07-22T01:46:05.793" v="33" actId="1038"/>
          <ac:spMkLst>
            <pc:docMk/>
            <pc:sldMk cId="4038921569" sldId="279"/>
            <ac:spMk id="6" creationId="{FEF3EA2B-1437-0323-9595-B1CDD4637172}"/>
          </ac:spMkLst>
        </pc:spChg>
        <pc:spChg chg="add mod">
          <ac:chgData name="이찬우" userId="53f797fe-3094-489c-a1aa-811f0f5cd2b6" providerId="ADAL" clId="{AC2391AB-AACA-CD40-B27C-03127141E097}" dt="2024-07-22T05:19:03.152" v="5128"/>
          <ac:spMkLst>
            <pc:docMk/>
            <pc:sldMk cId="4038921569" sldId="279"/>
            <ac:spMk id="7" creationId="{D12FA258-3F7E-A865-D2AE-5CF11DF087FE}"/>
          </ac:spMkLst>
        </pc:spChg>
        <pc:spChg chg="add mod">
          <ac:chgData name="이찬우" userId="53f797fe-3094-489c-a1aa-811f0f5cd2b6" providerId="ADAL" clId="{AC2391AB-AACA-CD40-B27C-03127141E097}" dt="2024-07-22T05:31:35.800" v="6458" actId="113"/>
          <ac:spMkLst>
            <pc:docMk/>
            <pc:sldMk cId="4038921569" sldId="279"/>
            <ac:spMk id="8" creationId="{50D58F44-BF99-9EDC-E3CC-D4A7BA05DAE1}"/>
          </ac:spMkLst>
        </pc:spChg>
        <pc:spChg chg="add mod">
          <ac:chgData name="이찬우" userId="53f797fe-3094-489c-a1aa-811f0f5cd2b6" providerId="ADAL" clId="{AC2391AB-AACA-CD40-B27C-03127141E097}" dt="2024-07-22T05:19:03.152" v="5128"/>
          <ac:spMkLst>
            <pc:docMk/>
            <pc:sldMk cId="4038921569" sldId="279"/>
            <ac:spMk id="9" creationId="{38BCA967-8C29-2709-C140-D6248A67B55C}"/>
          </ac:spMkLst>
        </pc:spChg>
        <pc:spChg chg="add mod">
          <ac:chgData name="이찬우" userId="53f797fe-3094-489c-a1aa-811f0f5cd2b6" providerId="ADAL" clId="{AC2391AB-AACA-CD40-B27C-03127141E097}" dt="2024-07-22T08:13:03.801" v="13236" actId="1036"/>
          <ac:spMkLst>
            <pc:docMk/>
            <pc:sldMk cId="4038921569" sldId="279"/>
            <ac:spMk id="10" creationId="{2D5FE1C4-EEC6-AA11-7BC6-06974E63F04A}"/>
          </ac:spMkLst>
        </pc:spChg>
        <pc:spChg chg="add del mod">
          <ac:chgData name="이찬우" userId="53f797fe-3094-489c-a1aa-811f0f5cd2b6" providerId="ADAL" clId="{AC2391AB-AACA-CD40-B27C-03127141E097}" dt="2024-07-22T05:21:20.060" v="5556" actId="478"/>
          <ac:spMkLst>
            <pc:docMk/>
            <pc:sldMk cId="4038921569" sldId="279"/>
            <ac:spMk id="12" creationId="{1B703109-A79B-8965-3728-459910611D37}"/>
          </ac:spMkLst>
        </pc:spChg>
        <pc:spChg chg="add del mod">
          <ac:chgData name="이찬우" userId="53f797fe-3094-489c-a1aa-811f0f5cd2b6" providerId="ADAL" clId="{AC2391AB-AACA-CD40-B27C-03127141E097}" dt="2024-07-22T05:24:54.928" v="6313" actId="478"/>
          <ac:spMkLst>
            <pc:docMk/>
            <pc:sldMk cId="4038921569" sldId="279"/>
            <ac:spMk id="14" creationId="{92DD8E85-FB75-388C-DD06-BA136288CDC1}"/>
          </ac:spMkLst>
        </pc:spChg>
        <pc:spChg chg="add mod">
          <ac:chgData name="이찬우" userId="53f797fe-3094-489c-a1aa-811f0f5cd2b6" providerId="ADAL" clId="{AC2391AB-AACA-CD40-B27C-03127141E097}" dt="2024-07-22T05:28:09.560" v="6363" actId="1076"/>
          <ac:spMkLst>
            <pc:docMk/>
            <pc:sldMk cId="4038921569" sldId="279"/>
            <ac:spMk id="19" creationId="{C2B92B9F-D939-CFB1-D217-07EB1CF2A478}"/>
          </ac:spMkLst>
        </pc:spChg>
        <pc:spChg chg="add mod">
          <ac:chgData name="이찬우" userId="53f797fe-3094-489c-a1aa-811f0f5cd2b6" providerId="ADAL" clId="{AC2391AB-AACA-CD40-B27C-03127141E097}" dt="2024-07-22T05:28:25.984" v="6382" actId="20577"/>
          <ac:spMkLst>
            <pc:docMk/>
            <pc:sldMk cId="4038921569" sldId="279"/>
            <ac:spMk id="20" creationId="{D30E86C4-402A-F545-B235-7E9269BE7603}"/>
          </ac:spMkLst>
        </pc:spChg>
        <pc:spChg chg="add mod">
          <ac:chgData name="이찬우" userId="53f797fe-3094-489c-a1aa-811f0f5cd2b6" providerId="ADAL" clId="{AC2391AB-AACA-CD40-B27C-03127141E097}" dt="2024-07-22T05:29:13.248" v="6436" actId="1076"/>
          <ac:spMkLst>
            <pc:docMk/>
            <pc:sldMk cId="4038921569" sldId="279"/>
            <ac:spMk id="21" creationId="{6A2A111C-5513-4BB9-BDAD-325F570BFB1E}"/>
          </ac:spMkLst>
        </pc:spChg>
        <pc:spChg chg="add mod">
          <ac:chgData name="이찬우" userId="53f797fe-3094-489c-a1aa-811f0f5cd2b6" providerId="ADAL" clId="{AC2391AB-AACA-CD40-B27C-03127141E097}" dt="2024-07-22T05:29:32.160" v="6454" actId="20577"/>
          <ac:spMkLst>
            <pc:docMk/>
            <pc:sldMk cId="4038921569" sldId="279"/>
            <ac:spMk id="22" creationId="{E36FB2C7-7073-E99E-08EE-12FC948A0A3D}"/>
          </ac:spMkLst>
        </pc:spChg>
        <pc:picChg chg="add mod">
          <ac:chgData name="이찬우" userId="53f797fe-3094-489c-a1aa-811f0f5cd2b6" providerId="ADAL" clId="{AC2391AB-AACA-CD40-B27C-03127141E097}" dt="2024-07-22T05:27:05.687" v="6332" actId="1076"/>
          <ac:picMkLst>
            <pc:docMk/>
            <pc:sldMk cId="4038921569" sldId="279"/>
            <ac:picMk id="16" creationId="{BEE05B07-3FF6-3011-AA24-1C3C2F517D88}"/>
          </ac:picMkLst>
        </pc:picChg>
        <pc:picChg chg="add mod">
          <ac:chgData name="이찬우" userId="53f797fe-3094-489c-a1aa-811f0f5cd2b6" providerId="ADAL" clId="{AC2391AB-AACA-CD40-B27C-03127141E097}" dt="2024-07-22T05:27:11.968" v="6333" actId="14100"/>
          <ac:picMkLst>
            <pc:docMk/>
            <pc:sldMk cId="4038921569" sldId="279"/>
            <ac:picMk id="18" creationId="{C94DFEE6-C1EF-7344-4015-CDDAD394D296}"/>
          </ac:picMkLst>
        </pc:picChg>
      </pc:sldChg>
      <pc:sldChg chg="addSp delSp modSp mod">
        <pc:chgData name="이찬우" userId="53f797fe-3094-489c-a1aa-811f0f5cd2b6" providerId="ADAL" clId="{AC2391AB-AACA-CD40-B27C-03127141E097}" dt="2024-07-22T08:12:03.327" v="13210" actId="948"/>
        <pc:sldMkLst>
          <pc:docMk/>
          <pc:sldMk cId="4231208538" sldId="280"/>
        </pc:sldMkLst>
        <pc:spChg chg="add mod">
          <ac:chgData name="이찬우" userId="53f797fe-3094-489c-a1aa-811f0f5cd2b6" providerId="ADAL" clId="{AC2391AB-AACA-CD40-B27C-03127141E097}" dt="2024-07-22T04:01:35.545" v="1864"/>
          <ac:spMkLst>
            <pc:docMk/>
            <pc:sldMk cId="4231208538" sldId="280"/>
            <ac:spMk id="4" creationId="{B5E5A688-F447-7EAA-416B-56564C06D4FF}"/>
          </ac:spMkLst>
        </pc:spChg>
        <pc:spChg chg="add mod">
          <ac:chgData name="이찬우" userId="53f797fe-3094-489c-a1aa-811f0f5cd2b6" providerId="ADAL" clId="{AC2391AB-AACA-CD40-B27C-03127141E097}" dt="2024-07-22T04:09:10.382" v="2666" actId="20577"/>
          <ac:spMkLst>
            <pc:docMk/>
            <pc:sldMk cId="4231208538" sldId="280"/>
            <ac:spMk id="6" creationId="{F76AC71A-6F1B-3602-7724-299BB9EAE070}"/>
          </ac:spMkLst>
        </pc:spChg>
        <pc:spChg chg="mod">
          <ac:chgData name="이찬우" userId="53f797fe-3094-489c-a1aa-811f0f5cd2b6" providerId="ADAL" clId="{AC2391AB-AACA-CD40-B27C-03127141E097}" dt="2024-07-22T01:45:52.446" v="24" actId="1037"/>
          <ac:spMkLst>
            <pc:docMk/>
            <pc:sldMk cId="4231208538" sldId="280"/>
            <ac:spMk id="8" creationId="{D957B522-885E-67E5-79F8-4933901BE13E}"/>
          </ac:spMkLst>
        </pc:spChg>
        <pc:spChg chg="add mod">
          <ac:chgData name="이찬우" userId="53f797fe-3094-489c-a1aa-811f0f5cd2b6" providerId="ADAL" clId="{AC2391AB-AACA-CD40-B27C-03127141E097}" dt="2024-07-22T04:01:35.545" v="1864"/>
          <ac:spMkLst>
            <pc:docMk/>
            <pc:sldMk cId="4231208538" sldId="280"/>
            <ac:spMk id="9" creationId="{06EA9C0B-3798-60B3-0D55-6516C933A808}"/>
          </ac:spMkLst>
        </pc:spChg>
        <pc:spChg chg="add mod">
          <ac:chgData name="이찬우" userId="53f797fe-3094-489c-a1aa-811f0f5cd2b6" providerId="ADAL" clId="{AC2391AB-AACA-CD40-B27C-03127141E097}" dt="2024-07-22T08:12:03.327" v="13210" actId="948"/>
          <ac:spMkLst>
            <pc:docMk/>
            <pc:sldMk cId="4231208538" sldId="280"/>
            <ac:spMk id="10" creationId="{497F9954-5B92-5387-4F32-C9CE6EECF9B9}"/>
          </ac:spMkLst>
        </pc:spChg>
        <pc:spChg chg="add del mod">
          <ac:chgData name="이찬우" userId="53f797fe-3094-489c-a1aa-811f0f5cd2b6" providerId="ADAL" clId="{AC2391AB-AACA-CD40-B27C-03127141E097}" dt="2024-07-22T04:06:09.605" v="2431" actId="478"/>
          <ac:spMkLst>
            <pc:docMk/>
            <pc:sldMk cId="4231208538" sldId="280"/>
            <ac:spMk id="12" creationId="{F423A111-ADBF-B511-C2C0-D8E2C97CCC34}"/>
          </ac:spMkLst>
        </pc:spChg>
        <pc:spChg chg="add del mod">
          <ac:chgData name="이찬우" userId="53f797fe-3094-489c-a1aa-811f0f5cd2b6" providerId="ADAL" clId="{AC2391AB-AACA-CD40-B27C-03127141E097}" dt="2024-07-22T04:12:02.059" v="3127" actId="478"/>
          <ac:spMkLst>
            <pc:docMk/>
            <pc:sldMk cId="4231208538" sldId="280"/>
            <ac:spMk id="14" creationId="{6BF9AAC5-7770-B052-1029-803DAC7D868B}"/>
          </ac:spMkLst>
        </pc:spChg>
        <pc:spChg chg="add del mod">
          <ac:chgData name="이찬우" userId="53f797fe-3094-489c-a1aa-811f0f5cd2b6" providerId="ADAL" clId="{AC2391AB-AACA-CD40-B27C-03127141E097}" dt="2024-07-22T04:32:02.204" v="3288" actId="478"/>
          <ac:spMkLst>
            <pc:docMk/>
            <pc:sldMk cId="4231208538" sldId="280"/>
            <ac:spMk id="24" creationId="{30ABF174-5418-6C16-B91E-B3DBE0BEF156}"/>
          </ac:spMkLst>
        </pc:spChg>
        <pc:spChg chg="add mod">
          <ac:chgData name="이찬우" userId="53f797fe-3094-489c-a1aa-811f0f5cd2b6" providerId="ADAL" clId="{AC2391AB-AACA-CD40-B27C-03127141E097}" dt="2024-07-22T04:38:11.800" v="3443" actId="14100"/>
          <ac:spMkLst>
            <pc:docMk/>
            <pc:sldMk cId="4231208538" sldId="280"/>
            <ac:spMk id="25" creationId="{771E868F-1643-9230-F55C-257726156B4A}"/>
          </ac:spMkLst>
        </pc:spChg>
        <pc:spChg chg="add mod">
          <ac:chgData name="이찬우" userId="53f797fe-3094-489c-a1aa-811f0f5cd2b6" providerId="ADAL" clId="{AC2391AB-AACA-CD40-B27C-03127141E097}" dt="2024-07-22T04:38:15.308" v="3447" actId="1037"/>
          <ac:spMkLst>
            <pc:docMk/>
            <pc:sldMk cId="4231208538" sldId="280"/>
            <ac:spMk id="26" creationId="{7F1F9515-442B-0F94-B8BE-0CD234A5871E}"/>
          </ac:spMkLst>
        </pc:spChg>
        <pc:spChg chg="add mod">
          <ac:chgData name="이찬우" userId="53f797fe-3094-489c-a1aa-811f0f5cd2b6" providerId="ADAL" clId="{AC2391AB-AACA-CD40-B27C-03127141E097}" dt="2024-07-22T05:05:39.052" v="4522" actId="1076"/>
          <ac:spMkLst>
            <pc:docMk/>
            <pc:sldMk cId="4231208538" sldId="280"/>
            <ac:spMk id="27" creationId="{CBB88BFD-00A6-9C95-08DE-C7F7B2C94D08}"/>
          </ac:spMkLst>
        </pc:spChg>
        <pc:spChg chg="add mod">
          <ac:chgData name="이찬우" userId="53f797fe-3094-489c-a1aa-811f0f5cd2b6" providerId="ADAL" clId="{AC2391AB-AACA-CD40-B27C-03127141E097}" dt="2024-07-22T05:06:29.417" v="4561" actId="948"/>
          <ac:spMkLst>
            <pc:docMk/>
            <pc:sldMk cId="4231208538" sldId="280"/>
            <ac:spMk id="28" creationId="{16542B1B-CBDD-6A39-F038-FC935AF538A0}"/>
          </ac:spMkLst>
        </pc:spChg>
        <pc:picChg chg="add del mod">
          <ac:chgData name="이찬우" userId="53f797fe-3094-489c-a1aa-811f0f5cd2b6" providerId="ADAL" clId="{AC2391AB-AACA-CD40-B27C-03127141E097}" dt="2024-07-22T04:12:57.876" v="3132" actId="478"/>
          <ac:picMkLst>
            <pc:docMk/>
            <pc:sldMk cId="4231208538" sldId="280"/>
            <ac:picMk id="16" creationId="{933E1F4D-5705-7617-8BAB-538EBDF02BDD}"/>
          </ac:picMkLst>
        </pc:picChg>
        <pc:picChg chg="add mod">
          <ac:chgData name="이찬우" userId="53f797fe-3094-489c-a1aa-811f0f5cd2b6" providerId="ADAL" clId="{AC2391AB-AACA-CD40-B27C-03127141E097}" dt="2024-07-22T04:25:54.908" v="3279" actId="1037"/>
          <ac:picMkLst>
            <pc:docMk/>
            <pc:sldMk cId="4231208538" sldId="280"/>
            <ac:picMk id="18" creationId="{0C421A2A-D4E3-2F1F-12E1-996BAC68435B}"/>
          </ac:picMkLst>
        </pc:picChg>
        <pc:picChg chg="add mod">
          <ac:chgData name="이찬우" userId="53f797fe-3094-489c-a1aa-811f0f5cd2b6" providerId="ADAL" clId="{AC2391AB-AACA-CD40-B27C-03127141E097}" dt="2024-07-22T04:25:54.908" v="3279" actId="1037"/>
          <ac:picMkLst>
            <pc:docMk/>
            <pc:sldMk cId="4231208538" sldId="280"/>
            <ac:picMk id="20" creationId="{41E59B4D-5C92-6BB2-5883-9813700A72A6}"/>
          </ac:picMkLst>
        </pc:picChg>
        <pc:cxnChg chg="add mod">
          <ac:chgData name="이찬우" userId="53f797fe-3094-489c-a1aa-811f0f5cd2b6" providerId="ADAL" clId="{AC2391AB-AACA-CD40-B27C-03127141E097}" dt="2024-07-22T04:33:27.467" v="3300" actId="1076"/>
          <ac:cxnSpMkLst>
            <pc:docMk/>
            <pc:sldMk cId="4231208538" sldId="280"/>
            <ac:cxnSpMk id="22" creationId="{76F661F7-A000-2BF5-5084-BC8B2CEAA60E}"/>
          </ac:cxnSpMkLst>
        </pc:cxnChg>
        <pc:cxnChg chg="add mod">
          <ac:chgData name="이찬우" userId="53f797fe-3094-489c-a1aa-811f0f5cd2b6" providerId="ADAL" clId="{AC2391AB-AACA-CD40-B27C-03127141E097}" dt="2024-07-22T04:33:29.334" v="3301" actId="1076"/>
          <ac:cxnSpMkLst>
            <pc:docMk/>
            <pc:sldMk cId="4231208538" sldId="280"/>
            <ac:cxnSpMk id="23" creationId="{E258D831-E670-ABDC-26F4-A81F40EE7547}"/>
          </ac:cxnSpMkLst>
        </pc:cxnChg>
      </pc:sldChg>
      <pc:sldChg chg="addSp delSp modSp mod">
        <pc:chgData name="이찬우" userId="53f797fe-3094-489c-a1aa-811f0f5cd2b6" providerId="ADAL" clId="{AC2391AB-AACA-CD40-B27C-03127141E097}" dt="2024-07-22T08:12:19.647" v="13211" actId="948"/>
        <pc:sldMkLst>
          <pc:docMk/>
          <pc:sldMk cId="3022398093" sldId="281"/>
        </pc:sldMkLst>
        <pc:spChg chg="mod">
          <ac:chgData name="이찬우" userId="53f797fe-3094-489c-a1aa-811f0f5cd2b6" providerId="ADAL" clId="{AC2391AB-AACA-CD40-B27C-03127141E097}" dt="2024-07-22T01:45:58.618" v="27" actId="1038"/>
          <ac:spMkLst>
            <pc:docMk/>
            <pc:sldMk cId="3022398093" sldId="281"/>
            <ac:spMk id="6" creationId="{B8442F03-E47A-DC7E-F547-FAB6603505EA}"/>
          </ac:spMkLst>
        </pc:spChg>
        <pc:spChg chg="add mod">
          <ac:chgData name="이찬우" userId="53f797fe-3094-489c-a1aa-811f0f5cd2b6" providerId="ADAL" clId="{AC2391AB-AACA-CD40-B27C-03127141E097}" dt="2024-07-22T04:55:16.890" v="3628"/>
          <ac:spMkLst>
            <pc:docMk/>
            <pc:sldMk cId="3022398093" sldId="281"/>
            <ac:spMk id="7" creationId="{63E186E1-2172-E38B-B3C1-C88E79C4AD26}"/>
          </ac:spMkLst>
        </pc:spChg>
        <pc:spChg chg="add mod">
          <ac:chgData name="이찬우" userId="53f797fe-3094-489c-a1aa-811f0f5cd2b6" providerId="ADAL" clId="{AC2391AB-AACA-CD40-B27C-03127141E097}" dt="2024-07-22T04:57:42.795" v="3903" actId="20577"/>
          <ac:spMkLst>
            <pc:docMk/>
            <pc:sldMk cId="3022398093" sldId="281"/>
            <ac:spMk id="8" creationId="{0BC119CD-3CD0-C4D9-C6A3-89626FD292F5}"/>
          </ac:spMkLst>
        </pc:spChg>
        <pc:spChg chg="add mod">
          <ac:chgData name="이찬우" userId="53f797fe-3094-489c-a1aa-811f0f5cd2b6" providerId="ADAL" clId="{AC2391AB-AACA-CD40-B27C-03127141E097}" dt="2024-07-22T04:55:16.890" v="3628"/>
          <ac:spMkLst>
            <pc:docMk/>
            <pc:sldMk cId="3022398093" sldId="281"/>
            <ac:spMk id="9" creationId="{7E5E366E-DCDD-CA02-8838-3D0A51DB5C20}"/>
          </ac:spMkLst>
        </pc:spChg>
        <pc:spChg chg="add mod">
          <ac:chgData name="이찬우" userId="53f797fe-3094-489c-a1aa-811f0f5cd2b6" providerId="ADAL" clId="{AC2391AB-AACA-CD40-B27C-03127141E097}" dt="2024-07-22T08:12:19.647" v="13211" actId="948"/>
          <ac:spMkLst>
            <pc:docMk/>
            <pc:sldMk cId="3022398093" sldId="281"/>
            <ac:spMk id="10" creationId="{6B7B1AD9-8A15-F3CD-AD1E-D2E3121EBE89}"/>
          </ac:spMkLst>
        </pc:spChg>
        <pc:spChg chg="add del mod">
          <ac:chgData name="이찬우" userId="53f797fe-3094-489c-a1aa-811f0f5cd2b6" providerId="ADAL" clId="{AC2391AB-AACA-CD40-B27C-03127141E097}" dt="2024-07-22T04:57:46.859" v="3904" actId="478"/>
          <ac:spMkLst>
            <pc:docMk/>
            <pc:sldMk cId="3022398093" sldId="281"/>
            <ac:spMk id="12" creationId="{517C3E98-7138-8AA7-A6CE-0558F083B1F9}"/>
          </ac:spMkLst>
        </pc:spChg>
        <pc:spChg chg="add del mod">
          <ac:chgData name="이찬우" userId="53f797fe-3094-489c-a1aa-811f0f5cd2b6" providerId="ADAL" clId="{AC2391AB-AACA-CD40-B27C-03127141E097}" dt="2024-07-22T04:57:48.962" v="3905" actId="478"/>
          <ac:spMkLst>
            <pc:docMk/>
            <pc:sldMk cId="3022398093" sldId="281"/>
            <ac:spMk id="14" creationId="{08870BF8-711E-55C2-F176-9335C5735B32}"/>
          </ac:spMkLst>
        </pc:spChg>
        <pc:spChg chg="add del mod">
          <ac:chgData name="이찬우" userId="53f797fe-3094-489c-a1aa-811f0f5cd2b6" providerId="ADAL" clId="{AC2391AB-AACA-CD40-B27C-03127141E097}" dt="2024-07-22T05:01:11.267" v="4455" actId="478"/>
          <ac:spMkLst>
            <pc:docMk/>
            <pc:sldMk cId="3022398093" sldId="281"/>
            <ac:spMk id="16" creationId="{B266502F-2E78-8B09-9B76-6080D6BF54D3}"/>
          </ac:spMkLst>
        </pc:spChg>
        <pc:spChg chg="add del mod">
          <ac:chgData name="이찬우" userId="53f797fe-3094-489c-a1aa-811f0f5cd2b6" providerId="ADAL" clId="{AC2391AB-AACA-CD40-B27C-03127141E097}" dt="2024-07-22T05:03:19.900" v="4486"/>
          <ac:spMkLst>
            <pc:docMk/>
            <pc:sldMk cId="3022398093" sldId="281"/>
            <ac:spMk id="21" creationId="{9622C1EE-D1E6-4D99-BAF7-D2BE85421766}"/>
          </ac:spMkLst>
        </pc:spChg>
        <pc:spChg chg="add mod">
          <ac:chgData name="이찬우" userId="53f797fe-3094-489c-a1aa-811f0f5cd2b6" providerId="ADAL" clId="{AC2391AB-AACA-CD40-B27C-03127141E097}" dt="2024-07-22T05:17:02.879" v="5102" actId="1035"/>
          <ac:spMkLst>
            <pc:docMk/>
            <pc:sldMk cId="3022398093" sldId="281"/>
            <ac:spMk id="22" creationId="{1ECE02EE-399D-4235-153E-C29337AD6C49}"/>
          </ac:spMkLst>
        </pc:spChg>
        <pc:spChg chg="add mod">
          <ac:chgData name="이찬우" userId="53f797fe-3094-489c-a1aa-811f0f5cd2b6" providerId="ADAL" clId="{AC2391AB-AACA-CD40-B27C-03127141E097}" dt="2024-07-22T05:17:02.879" v="5102" actId="1035"/>
          <ac:spMkLst>
            <pc:docMk/>
            <pc:sldMk cId="3022398093" sldId="281"/>
            <ac:spMk id="23" creationId="{8E351D55-4464-A3B5-8767-942381573547}"/>
          </ac:spMkLst>
        </pc:spChg>
        <pc:spChg chg="add mod">
          <ac:chgData name="이찬우" userId="53f797fe-3094-489c-a1aa-811f0f5cd2b6" providerId="ADAL" clId="{AC2391AB-AACA-CD40-B27C-03127141E097}" dt="2024-07-22T05:17:55.247" v="5127" actId="1037"/>
          <ac:spMkLst>
            <pc:docMk/>
            <pc:sldMk cId="3022398093" sldId="281"/>
            <ac:spMk id="24" creationId="{00F388EA-C533-CCBE-734E-948946B54497}"/>
          </ac:spMkLst>
        </pc:spChg>
        <pc:spChg chg="add mod">
          <ac:chgData name="이찬우" userId="53f797fe-3094-489c-a1aa-811f0f5cd2b6" providerId="ADAL" clId="{AC2391AB-AACA-CD40-B27C-03127141E097}" dt="2024-07-22T05:17:55.247" v="5127" actId="1037"/>
          <ac:spMkLst>
            <pc:docMk/>
            <pc:sldMk cId="3022398093" sldId="281"/>
            <ac:spMk id="28" creationId="{7AF977FD-8983-D58C-2A12-9A2792E3683F}"/>
          </ac:spMkLst>
        </pc:spChg>
        <pc:spChg chg="add mod">
          <ac:chgData name="이찬우" userId="53f797fe-3094-489c-a1aa-811f0f5cd2b6" providerId="ADAL" clId="{AC2391AB-AACA-CD40-B27C-03127141E097}" dt="2024-07-22T05:17:55.247" v="5127" actId="1037"/>
          <ac:spMkLst>
            <pc:docMk/>
            <pc:sldMk cId="3022398093" sldId="281"/>
            <ac:spMk id="29" creationId="{D7D37BDD-60CF-248E-9B91-CD1B4291AE1F}"/>
          </ac:spMkLst>
        </pc:spChg>
        <pc:picChg chg="add del mod">
          <ac:chgData name="이찬우" userId="53f797fe-3094-489c-a1aa-811f0f5cd2b6" providerId="ADAL" clId="{AC2391AB-AACA-CD40-B27C-03127141E097}" dt="2024-07-22T05:16:14.409" v="5080" actId="478"/>
          <ac:picMkLst>
            <pc:docMk/>
            <pc:sldMk cId="3022398093" sldId="281"/>
            <ac:picMk id="18" creationId="{17A2F2A7-150D-A80D-AA3F-9BADED96E44C}"/>
          </ac:picMkLst>
        </pc:picChg>
        <pc:picChg chg="add mod">
          <ac:chgData name="이찬우" userId="53f797fe-3094-489c-a1aa-811f0f5cd2b6" providerId="ADAL" clId="{AC2391AB-AACA-CD40-B27C-03127141E097}" dt="2024-07-22T05:17:02.879" v="5102" actId="1035"/>
          <ac:picMkLst>
            <pc:docMk/>
            <pc:sldMk cId="3022398093" sldId="281"/>
            <ac:picMk id="20" creationId="{56671045-339C-4836-096A-CEB7196925F6}"/>
          </ac:picMkLst>
        </pc:picChg>
        <pc:picChg chg="add mod">
          <ac:chgData name="이찬우" userId="53f797fe-3094-489c-a1aa-811f0f5cd2b6" providerId="ADAL" clId="{AC2391AB-AACA-CD40-B27C-03127141E097}" dt="2024-07-22T05:17:55.247" v="5127" actId="1037"/>
          <ac:picMkLst>
            <pc:docMk/>
            <pc:sldMk cId="3022398093" sldId="281"/>
            <ac:picMk id="26" creationId="{33A0D253-5047-9C4C-ABCB-3815150ADCA8}"/>
          </ac:picMkLst>
        </pc:picChg>
        <pc:picChg chg="add mod">
          <ac:chgData name="이찬우" userId="53f797fe-3094-489c-a1aa-811f0f5cd2b6" providerId="ADAL" clId="{AC2391AB-AACA-CD40-B27C-03127141E097}" dt="2024-07-22T05:17:02.879" v="5102" actId="1035"/>
          <ac:picMkLst>
            <pc:docMk/>
            <pc:sldMk cId="3022398093" sldId="281"/>
            <ac:picMk id="31" creationId="{4EEF6002-2A26-8CC3-D8D1-745AA3DB3BD6}"/>
          </ac:picMkLst>
        </pc:picChg>
      </pc:sldChg>
      <pc:sldChg chg="addSp delSp modSp mod">
        <pc:chgData name="이찬우" userId="53f797fe-3094-489c-a1aa-811f0f5cd2b6" providerId="ADAL" clId="{AC2391AB-AACA-CD40-B27C-03127141E097}" dt="2024-07-22T08:13:17.170" v="13237" actId="948"/>
        <pc:sldMkLst>
          <pc:docMk/>
          <pc:sldMk cId="2981393873" sldId="282"/>
        </pc:sldMkLst>
        <pc:spChg chg="mod">
          <ac:chgData name="이찬우" userId="53f797fe-3094-489c-a1aa-811f0f5cd2b6" providerId="ADAL" clId="{AC2391AB-AACA-CD40-B27C-03127141E097}" dt="2024-07-22T01:46:19.655" v="44" actId="1037"/>
          <ac:spMkLst>
            <pc:docMk/>
            <pc:sldMk cId="2981393873" sldId="282"/>
            <ac:spMk id="6" creationId="{CD2E6906-245C-B1FA-22D0-AA616C0F9D54}"/>
          </ac:spMkLst>
        </pc:spChg>
        <pc:spChg chg="add mod">
          <ac:chgData name="이찬우" userId="53f797fe-3094-489c-a1aa-811f0f5cd2b6" providerId="ADAL" clId="{AC2391AB-AACA-CD40-B27C-03127141E097}" dt="2024-07-22T05:30:48.522" v="6455"/>
          <ac:spMkLst>
            <pc:docMk/>
            <pc:sldMk cId="2981393873" sldId="282"/>
            <ac:spMk id="7" creationId="{E20401B5-E486-13FF-764C-ED462A23440B}"/>
          </ac:spMkLst>
        </pc:spChg>
        <pc:spChg chg="add mod">
          <ac:chgData name="이찬우" userId="53f797fe-3094-489c-a1aa-811f0f5cd2b6" providerId="ADAL" clId="{AC2391AB-AACA-CD40-B27C-03127141E097}" dt="2024-07-22T05:34:01.393" v="6836" actId="20577"/>
          <ac:spMkLst>
            <pc:docMk/>
            <pc:sldMk cId="2981393873" sldId="282"/>
            <ac:spMk id="8" creationId="{5AADD1A5-714C-A92D-5A9B-5D79E91D50BA}"/>
          </ac:spMkLst>
        </pc:spChg>
        <pc:spChg chg="add mod">
          <ac:chgData name="이찬우" userId="53f797fe-3094-489c-a1aa-811f0f5cd2b6" providerId="ADAL" clId="{AC2391AB-AACA-CD40-B27C-03127141E097}" dt="2024-07-22T05:30:48.522" v="6455"/>
          <ac:spMkLst>
            <pc:docMk/>
            <pc:sldMk cId="2981393873" sldId="282"/>
            <ac:spMk id="9" creationId="{7C1C5EC6-EBF5-5494-6E88-D905A1FDF7C7}"/>
          </ac:spMkLst>
        </pc:spChg>
        <pc:spChg chg="add mod">
          <ac:chgData name="이찬우" userId="53f797fe-3094-489c-a1aa-811f0f5cd2b6" providerId="ADAL" clId="{AC2391AB-AACA-CD40-B27C-03127141E097}" dt="2024-07-22T08:13:17.170" v="13237" actId="948"/>
          <ac:spMkLst>
            <pc:docMk/>
            <pc:sldMk cId="2981393873" sldId="282"/>
            <ac:spMk id="10" creationId="{5EA0C3C8-36E3-7047-36D4-14AC56F2D134}"/>
          </ac:spMkLst>
        </pc:spChg>
        <pc:spChg chg="add del mod">
          <ac:chgData name="이찬우" userId="53f797fe-3094-489c-a1aa-811f0f5cd2b6" providerId="ADAL" clId="{AC2391AB-AACA-CD40-B27C-03127141E097}" dt="2024-07-22T05:34:05.270" v="6837" actId="478"/>
          <ac:spMkLst>
            <pc:docMk/>
            <pc:sldMk cId="2981393873" sldId="282"/>
            <ac:spMk id="12" creationId="{F68A93EE-4D67-AE5A-8B12-0E014CD1333E}"/>
          </ac:spMkLst>
        </pc:spChg>
        <pc:spChg chg="add del mod">
          <ac:chgData name="이찬우" userId="53f797fe-3094-489c-a1aa-811f0f5cd2b6" providerId="ADAL" clId="{AC2391AB-AACA-CD40-B27C-03127141E097}" dt="2024-07-22T05:36:36.323" v="7537" actId="478"/>
          <ac:spMkLst>
            <pc:docMk/>
            <pc:sldMk cId="2981393873" sldId="282"/>
            <ac:spMk id="14" creationId="{5C3E55A3-BCD5-5371-1BEE-DE94828147D4}"/>
          </ac:spMkLst>
        </pc:spChg>
        <pc:spChg chg="add del mod">
          <ac:chgData name="이찬우" userId="53f797fe-3094-489c-a1aa-811f0f5cd2b6" providerId="ADAL" clId="{AC2391AB-AACA-CD40-B27C-03127141E097}" dt="2024-07-22T05:37:26.863" v="7540" actId="478"/>
          <ac:spMkLst>
            <pc:docMk/>
            <pc:sldMk cId="2981393873" sldId="282"/>
            <ac:spMk id="16" creationId="{30E02340-E4EA-4BC6-BA73-3FFDB6C19836}"/>
          </ac:spMkLst>
        </pc:spChg>
        <pc:spChg chg="add mod">
          <ac:chgData name="이찬우" userId="53f797fe-3094-489c-a1aa-811f0f5cd2b6" providerId="ADAL" clId="{AC2391AB-AACA-CD40-B27C-03127141E097}" dt="2024-07-22T05:38:25.606" v="7603" actId="1076"/>
          <ac:spMkLst>
            <pc:docMk/>
            <pc:sldMk cId="2981393873" sldId="282"/>
            <ac:spMk id="19" creationId="{E50AFDB3-A940-F035-B0B1-88754BA7C86C}"/>
          </ac:spMkLst>
        </pc:spChg>
        <pc:spChg chg="add mod">
          <ac:chgData name="이찬우" userId="53f797fe-3094-489c-a1aa-811f0f5cd2b6" providerId="ADAL" clId="{AC2391AB-AACA-CD40-B27C-03127141E097}" dt="2024-07-22T05:46:49.932" v="7991" actId="20577"/>
          <ac:spMkLst>
            <pc:docMk/>
            <pc:sldMk cId="2981393873" sldId="282"/>
            <ac:spMk id="20" creationId="{454974B2-46B6-DB64-337D-B27BCD703B04}"/>
          </ac:spMkLst>
        </pc:spChg>
        <pc:spChg chg="add mod">
          <ac:chgData name="이찬우" userId="53f797fe-3094-489c-a1aa-811f0f5cd2b6" providerId="ADAL" clId="{AC2391AB-AACA-CD40-B27C-03127141E097}" dt="2024-07-22T05:46:38.434" v="7989" actId="1036"/>
          <ac:spMkLst>
            <pc:docMk/>
            <pc:sldMk cId="2981393873" sldId="282"/>
            <ac:spMk id="21" creationId="{EF7C2FEE-3449-4096-4E29-BAC76FF360BD}"/>
          </ac:spMkLst>
        </pc:spChg>
        <pc:spChg chg="add mod">
          <ac:chgData name="이찬우" userId="53f797fe-3094-489c-a1aa-811f0f5cd2b6" providerId="ADAL" clId="{AC2391AB-AACA-CD40-B27C-03127141E097}" dt="2024-07-22T05:45:45.456" v="7951" actId="1076"/>
          <ac:spMkLst>
            <pc:docMk/>
            <pc:sldMk cId="2981393873" sldId="282"/>
            <ac:spMk id="26" creationId="{5DDFA909-1846-76A7-223F-95E410E8AA4E}"/>
          </ac:spMkLst>
        </pc:spChg>
        <pc:spChg chg="add mod">
          <ac:chgData name="이찬우" userId="53f797fe-3094-489c-a1aa-811f0f5cd2b6" providerId="ADAL" clId="{AC2391AB-AACA-CD40-B27C-03127141E097}" dt="2024-07-22T05:46:38.434" v="7989" actId="1036"/>
          <ac:spMkLst>
            <pc:docMk/>
            <pc:sldMk cId="2981393873" sldId="282"/>
            <ac:spMk id="27" creationId="{A2DC8E6A-F9C5-27DC-CE84-0778F6149807}"/>
          </ac:spMkLst>
        </pc:spChg>
        <pc:picChg chg="add mod">
          <ac:chgData name="이찬우" userId="53f797fe-3094-489c-a1aa-811f0f5cd2b6" providerId="ADAL" clId="{AC2391AB-AACA-CD40-B27C-03127141E097}" dt="2024-07-22T05:37:46.668" v="7547" actId="14100"/>
          <ac:picMkLst>
            <pc:docMk/>
            <pc:sldMk cId="2981393873" sldId="282"/>
            <ac:picMk id="18" creationId="{9E6EF0FC-CAD6-3CC5-D43C-DF8813B23D43}"/>
          </ac:picMkLst>
        </pc:picChg>
        <pc:picChg chg="add mod">
          <ac:chgData name="이찬우" userId="53f797fe-3094-489c-a1aa-811f0f5cd2b6" providerId="ADAL" clId="{AC2391AB-AACA-CD40-B27C-03127141E097}" dt="2024-07-22T05:46:10.129" v="7964" actId="1037"/>
          <ac:picMkLst>
            <pc:docMk/>
            <pc:sldMk cId="2981393873" sldId="282"/>
            <ac:picMk id="23" creationId="{DC72C56D-E2EB-CF25-1DE6-85F447E49FAE}"/>
          </ac:picMkLst>
        </pc:picChg>
        <pc:picChg chg="add mod">
          <ac:chgData name="이찬우" userId="53f797fe-3094-489c-a1aa-811f0f5cd2b6" providerId="ADAL" clId="{AC2391AB-AACA-CD40-B27C-03127141E097}" dt="2024-07-22T05:46:38.434" v="7989" actId="1036"/>
          <ac:picMkLst>
            <pc:docMk/>
            <pc:sldMk cId="2981393873" sldId="282"/>
            <ac:picMk id="25" creationId="{8A838ED9-D09A-48FF-B3FA-5F6FF4198699}"/>
          </ac:picMkLst>
        </pc:picChg>
      </pc:sldChg>
      <pc:sldChg chg="addSp delSp modSp mod">
        <pc:chgData name="이찬우" userId="53f797fe-3094-489c-a1aa-811f0f5cd2b6" providerId="ADAL" clId="{AC2391AB-AACA-CD40-B27C-03127141E097}" dt="2024-07-22T08:11:31.063" v="13208" actId="207"/>
        <pc:sldMkLst>
          <pc:docMk/>
          <pc:sldMk cId="2318143874" sldId="284"/>
        </pc:sldMkLst>
        <pc:spChg chg="add del">
          <ac:chgData name="이찬우" userId="53f797fe-3094-489c-a1aa-811f0f5cd2b6" providerId="ADAL" clId="{AC2391AB-AACA-CD40-B27C-03127141E097}" dt="2024-07-22T07:44:15.869" v="10951" actId="478"/>
          <ac:spMkLst>
            <pc:docMk/>
            <pc:sldMk cId="2318143874" sldId="284"/>
            <ac:spMk id="6" creationId="{60D31037-59B4-9BB1-312F-7A5F1D2A87AA}"/>
          </ac:spMkLst>
        </pc:spChg>
        <pc:spChg chg="add mod">
          <ac:chgData name="이찬우" userId="53f797fe-3094-489c-a1aa-811f0f5cd2b6" providerId="ADAL" clId="{AC2391AB-AACA-CD40-B27C-03127141E097}" dt="2024-07-22T08:09:14.031" v="13133" actId="20577"/>
          <ac:spMkLst>
            <pc:docMk/>
            <pc:sldMk cId="2318143874" sldId="284"/>
            <ac:spMk id="7" creationId="{B9CEB417-DD3C-2D6E-E08F-BBA9D2767239}"/>
          </ac:spMkLst>
        </pc:spChg>
        <pc:spChg chg="add mod">
          <ac:chgData name="이찬우" userId="53f797fe-3094-489c-a1aa-811f0f5cd2b6" providerId="ADAL" clId="{AC2391AB-AACA-CD40-B27C-03127141E097}" dt="2024-07-22T08:09:40.616" v="13159" actId="1038"/>
          <ac:spMkLst>
            <pc:docMk/>
            <pc:sldMk cId="2318143874" sldId="284"/>
            <ac:spMk id="8" creationId="{5D8255F3-D99B-9D69-7000-50AF4FD92C64}"/>
          </ac:spMkLst>
        </pc:spChg>
        <pc:spChg chg="add mod">
          <ac:chgData name="이찬우" userId="53f797fe-3094-489c-a1aa-811f0f5cd2b6" providerId="ADAL" clId="{AC2391AB-AACA-CD40-B27C-03127141E097}" dt="2024-07-22T08:10:35.971" v="13207" actId="1037"/>
          <ac:spMkLst>
            <pc:docMk/>
            <pc:sldMk cId="2318143874" sldId="284"/>
            <ac:spMk id="9" creationId="{0CB88F0A-4316-6A1F-9B1A-425F8285E8EF}"/>
          </ac:spMkLst>
        </pc:spChg>
        <pc:spChg chg="add mod">
          <ac:chgData name="이찬우" userId="53f797fe-3094-489c-a1aa-811f0f5cd2b6" providerId="ADAL" clId="{AC2391AB-AACA-CD40-B27C-03127141E097}" dt="2024-07-22T08:11:31.063" v="13208" actId="207"/>
          <ac:spMkLst>
            <pc:docMk/>
            <pc:sldMk cId="2318143874" sldId="284"/>
            <ac:spMk id="10" creationId="{B8089F54-02B0-8B67-9F03-45ADBDD5AF9F}"/>
          </ac:spMkLst>
        </pc:spChg>
        <pc:spChg chg="add mod">
          <ac:chgData name="이찬우" userId="53f797fe-3094-489c-a1aa-811f0f5cd2b6" providerId="ADAL" clId="{AC2391AB-AACA-CD40-B27C-03127141E097}" dt="2024-07-22T08:08:45.125" v="13123" actId="207"/>
          <ac:spMkLst>
            <pc:docMk/>
            <pc:sldMk cId="2318143874" sldId="284"/>
            <ac:spMk id="11" creationId="{06305333-0673-896E-263B-80681F5D310F}"/>
          </ac:spMkLst>
        </pc:spChg>
        <pc:spChg chg="add mod">
          <ac:chgData name="이찬우" userId="53f797fe-3094-489c-a1aa-811f0f5cd2b6" providerId="ADAL" clId="{AC2391AB-AACA-CD40-B27C-03127141E097}" dt="2024-07-22T08:10:35.971" v="13207" actId="1037"/>
          <ac:spMkLst>
            <pc:docMk/>
            <pc:sldMk cId="2318143874" sldId="284"/>
            <ac:spMk id="12" creationId="{88220BCC-3AAE-B957-FAFC-B3A9672B8BA1}"/>
          </ac:spMkLst>
        </pc:spChg>
      </pc:sldChg>
      <pc:sldChg chg="delSp add del mod ord">
        <pc:chgData name="이찬우" userId="53f797fe-3094-489c-a1aa-811f0f5cd2b6" providerId="ADAL" clId="{AC2391AB-AACA-CD40-B27C-03127141E097}" dt="2024-07-22T05:53:33.180" v="8012" actId="2696"/>
        <pc:sldMkLst>
          <pc:docMk/>
          <pc:sldMk cId="3977919922" sldId="285"/>
        </pc:sldMkLst>
        <pc:spChg chg="del">
          <ac:chgData name="이찬우" userId="53f797fe-3094-489c-a1aa-811f0f5cd2b6" providerId="ADAL" clId="{AC2391AB-AACA-CD40-B27C-03127141E097}" dt="2024-07-22T05:52:54.224" v="7995" actId="478"/>
          <ac:spMkLst>
            <pc:docMk/>
            <pc:sldMk cId="3977919922" sldId="285"/>
            <ac:spMk id="3" creationId="{0511668C-5CD2-0FBC-1904-51A89C8F03FE}"/>
          </ac:spMkLst>
        </pc:spChg>
        <pc:spChg chg="del">
          <ac:chgData name="이찬우" userId="53f797fe-3094-489c-a1aa-811f0f5cd2b6" providerId="ADAL" clId="{AC2391AB-AACA-CD40-B27C-03127141E097}" dt="2024-07-22T05:52:52.933" v="7994" actId="478"/>
          <ac:spMkLst>
            <pc:docMk/>
            <pc:sldMk cId="3977919922" sldId="285"/>
            <ac:spMk id="18" creationId="{64CEE9EC-C839-693F-BDB5-8910896A9421}"/>
          </ac:spMkLst>
        </pc:spChg>
      </pc:sldChg>
      <pc:sldChg chg="addSp delSp modSp add mod">
        <pc:chgData name="이찬우" userId="53f797fe-3094-489c-a1aa-811f0f5cd2b6" providerId="ADAL" clId="{AC2391AB-AACA-CD40-B27C-03127141E097}" dt="2024-07-22T06:26:58.881" v="9410" actId="14100"/>
        <pc:sldMkLst>
          <pc:docMk/>
          <pc:sldMk cId="3467560057" sldId="286"/>
        </pc:sldMkLst>
        <pc:spChg chg="del">
          <ac:chgData name="이찬우" userId="53f797fe-3094-489c-a1aa-811f0f5cd2b6" providerId="ADAL" clId="{AC2391AB-AACA-CD40-B27C-03127141E097}" dt="2024-07-22T05:53:39.002" v="8014" actId="478"/>
          <ac:spMkLst>
            <pc:docMk/>
            <pc:sldMk cId="3467560057" sldId="286"/>
            <ac:spMk id="3" creationId="{0511668C-5CD2-0FBC-1904-51A89C8F03FE}"/>
          </ac:spMkLst>
        </pc:spChg>
        <pc:spChg chg="add mod">
          <ac:chgData name="이찬우" userId="53f797fe-3094-489c-a1aa-811f0f5cd2b6" providerId="ADAL" clId="{AC2391AB-AACA-CD40-B27C-03127141E097}" dt="2024-07-22T05:56:12.445" v="8125" actId="313"/>
          <ac:spMkLst>
            <pc:docMk/>
            <pc:sldMk cId="3467560057" sldId="286"/>
            <ac:spMk id="15" creationId="{F5185FFE-4C5A-5CB2-1C2D-87BE8FE8FC98}"/>
          </ac:spMkLst>
        </pc:spChg>
        <pc:spChg chg="del">
          <ac:chgData name="이찬우" userId="53f797fe-3094-489c-a1aa-811f0f5cd2b6" providerId="ADAL" clId="{AC2391AB-AACA-CD40-B27C-03127141E097}" dt="2024-07-22T05:53:37.706" v="8013" actId="478"/>
          <ac:spMkLst>
            <pc:docMk/>
            <pc:sldMk cId="3467560057" sldId="286"/>
            <ac:spMk id="18" creationId="{64CEE9EC-C839-693F-BDB5-8910896A9421}"/>
          </ac:spMkLst>
        </pc:spChg>
        <pc:spChg chg="mod">
          <ac:chgData name="이찬우" userId="53f797fe-3094-489c-a1aa-811f0f5cd2b6" providerId="ADAL" clId="{AC2391AB-AACA-CD40-B27C-03127141E097}" dt="2024-07-22T06:26:58.881" v="9410" actId="14100"/>
          <ac:spMkLst>
            <pc:docMk/>
            <pc:sldMk cId="3467560057" sldId="286"/>
            <ac:spMk id="53" creationId="{3BCE8678-1AC4-981F-178D-5BEA868590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4A6B0-8DBB-BB4C-A777-5759837695B9}" type="datetimeFigureOut">
              <a:rPr kumimoji="1" lang="ko-KR" altLang="en-US" smtClean="0"/>
              <a:t>2024. 7. 22.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E4BE5-C3D6-4B49-A2F0-50A561425A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388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E4BE5-C3D6-4B49-A2F0-50A561425AF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54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E4BE5-C3D6-4B49-A2F0-50A561425AF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895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E4BE5-C3D6-4B49-A2F0-50A561425AF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531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E4BE5-C3D6-4B49-A2F0-50A561425AF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523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E4BE5-C3D6-4B49-A2F0-50A561425AF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194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E4BE5-C3D6-4B49-A2F0-50A561425AF5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047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E4BE5-C3D6-4B49-A2F0-50A561425AF5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661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4B028-8742-2454-B711-36FCB4144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36B84-9C4A-73F9-5BE0-785D37752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E540B-3395-1C52-9F7D-476ABB9E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995D-3269-BA4C-81C1-955285851C28}" type="datetime1">
              <a:rPr kumimoji="1" lang="ko-KR" altLang="en-US" smtClean="0"/>
              <a:t>2024. 7. 22.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E2BC8-7F09-889E-0AC2-8C34E161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3D616-6034-526A-F9F6-E27BD4F9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758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842BB-BE5C-47A4-FDC3-B48D5AEE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DCFD6-4B72-5542-DEB8-E43034935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DE752-4DF0-0131-B888-CA509E50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5BE4-9625-B844-934C-B2C402321C16}" type="datetime1">
              <a:rPr kumimoji="1" lang="ko-KR" altLang="en-US" smtClean="0"/>
              <a:t>2024. 7. 22.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8F66F-32D0-7042-DCF4-73987C3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D1A0D-A4C2-AAAB-4D14-31D91FBC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318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99F79E-CA94-DAC8-E3E0-A519CCF1B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923AB9-BB9E-40D3-8699-990DF929D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D993B-4016-68AD-CDDA-221F3C20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ECA-EA58-E545-8CC5-C59D1D2A5B63}" type="datetime1">
              <a:rPr kumimoji="1" lang="ko-KR" altLang="en-US" smtClean="0"/>
              <a:t>2024. 7. 22.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238B8-98F3-8CF2-844B-DC440673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B1AB3-3FA5-096B-3529-9C9B6FA4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09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D0EF9-52B0-03D2-FC45-D63905A5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145F0-C2D8-BE22-07AB-C1C6AB0F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8A9F4-3674-6779-6981-8DC905D1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99F2-072F-7347-8A5A-E78D39CBC6A6}" type="datetime1">
              <a:rPr kumimoji="1" lang="ko-KR" altLang="en-US" smtClean="0"/>
              <a:t>2024. 7. 22.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9A6E4-07A8-6C64-27AC-CD5EB3FB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2891B-2E12-2742-11FF-2D9CA04E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273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F9095-492F-C523-C785-BE277221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A464B-A0F9-AE7B-9B2D-A354438D3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A5922-2FF6-0AE9-55AB-5E3AC87D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95A3-A5B4-6644-BD11-00EEEB0BAF16}" type="datetime1">
              <a:rPr kumimoji="1" lang="ko-KR" altLang="en-US" smtClean="0"/>
              <a:t>2024. 7. 22.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0FC2-B2F9-C4A5-AF3E-E32C44F8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E8E2F-D7E5-5DFB-7D65-3A794C00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698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40F2-0134-3087-DA71-CA436994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B5007-C027-A88D-9CB5-DB6ADA1CD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2CF64-693F-E311-E05C-D3E13922D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CA3F9-54F8-7E9B-F58B-93B0869E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E512-EDFA-624E-B576-034CFFC87C41}" type="datetime1">
              <a:rPr kumimoji="1" lang="ko-KR" altLang="en-US" smtClean="0"/>
              <a:t>2024. 7. 22.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4D5D7-7A8B-3EEB-1197-8B1ABE98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BDCD97-249C-8AF2-5A4E-A26C1DFC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976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DC1C7-E858-0482-FB9F-6E3843F5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064CEF-6DAD-0BE5-53B0-28402214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D88E2D-1DE5-24D9-5C43-25D28035F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32D1D1-7504-5B0D-301E-2FD0C68F9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1886A3-9A28-0E7D-A60F-146FC8EE2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BEB949-127E-0399-194D-77203077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F0CE-DE66-D747-B683-6AC408BCBDA1}" type="datetime1">
              <a:rPr kumimoji="1" lang="ko-KR" altLang="en-US" smtClean="0"/>
              <a:t>2024. 7. 22.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379348-ECBC-EEC7-F200-0EFD5AF5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E18F5C-16BC-66A2-283F-F2CD4731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66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F40FA-71EF-C772-D780-4C5F6CC4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C5C00B-F2FC-5CD4-EED9-860762FD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7DB3-46FA-FD40-8A5B-3FBCB119BD94}" type="datetime1">
              <a:rPr kumimoji="1" lang="ko-KR" altLang="en-US" smtClean="0"/>
              <a:t>2024. 7. 22.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FE7366-3203-ECE1-A576-741C6F90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579C2-1922-B0E4-2E36-077D14A9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97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8EEDC5-6DAF-5ACC-BEF2-3BF87411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639F-C13F-0D49-B146-A7B8450201AA}" type="datetime1">
              <a:rPr kumimoji="1" lang="ko-KR" altLang="en-US" smtClean="0"/>
              <a:t>2024. 7. 22.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E07496-A195-930A-DE7D-9684B1CA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B97B5C-E05C-78B0-E9B4-E5604893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438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C8EF-38BD-3039-80B6-FA2C5759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C4DED-767B-EF53-7F4D-766DFEB8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5315A4-5504-B85D-4AB0-5AED53EF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759F0-543E-B6B1-E3F7-718CD2FE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296A-255C-5643-835F-B722C220F1D1}" type="datetime1">
              <a:rPr kumimoji="1" lang="ko-KR" altLang="en-US" smtClean="0"/>
              <a:t>2024. 7. 22.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7ACB6-8ACD-6FD8-C4B3-2146D171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5F9476-F11E-5142-B4E1-7CD811E5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517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2B478-3329-CA9E-B53D-6D078FEC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D256B6-56EE-F3BB-E0F6-11758191A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3345A-AD04-86D0-53A1-CF78C07B6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ADC26-54A9-26C1-2D2E-E8718902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1BAD-C4EE-F249-97A0-97A92E0FA510}" type="datetime1">
              <a:rPr kumimoji="1" lang="ko-KR" altLang="en-US" smtClean="0"/>
              <a:t>2024. 7. 22.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02B81-9CC4-C7F3-8B9E-6B3F987B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51C58-3C69-85D9-72BF-AB87A20E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45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B08F02-F00A-644C-6AC0-47E34BDC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0E63C-B93A-A18F-F4CC-24C0F6BC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C4722-5922-5123-8092-A1EC233F3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25970A-F589-3A45-866B-774CC15D6658}" type="datetime1">
              <a:rPr kumimoji="1" lang="ko-KR" altLang="en-US" smtClean="0"/>
              <a:t>2024. 7. 22.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9DD5A-CF9F-5ED9-8FDC-A48D75F6D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BD5B4-7835-64CD-DC7B-226921ACC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83724-2653-DA45-BB31-C4E2FC987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28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폰트, 화이트, 로고이(가) 표시된 사진&#10;&#10;자동 생성된 설명">
            <a:extLst>
              <a:ext uri="{FF2B5EF4-FFF2-40B4-BE49-F238E27FC236}">
                <a16:creationId xmlns:a16="http://schemas.microsoft.com/office/drawing/2014/main" id="{0C75DF08-A2F8-C3D3-1A38-A47C3D0B3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2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A98D5-66DD-DCE6-9F3F-6B04743C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4.</a:t>
            </a:r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셋 병합 성능 비교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371BDC-508B-15C9-5BAB-B8C1361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10</a:t>
            </a:fld>
            <a:endParaRPr kumimoji="1" lang="ko-KR" altLang="en-US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FA19BCF-3748-C003-B96C-834D849DE69F}"/>
              </a:ext>
            </a:extLst>
          </p:cNvPr>
          <p:cNvCxnSpPr/>
          <p:nvPr/>
        </p:nvCxnSpPr>
        <p:spPr>
          <a:xfrm>
            <a:off x="783779" y="905691"/>
            <a:ext cx="105634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B42CDD9-A5FC-70FF-C1B1-4EDD35E29A07}"/>
              </a:ext>
            </a:extLst>
          </p:cNvPr>
          <p:cNvSpPr/>
          <p:nvPr/>
        </p:nvSpPr>
        <p:spPr>
          <a:xfrm>
            <a:off x="783778" y="3698972"/>
            <a:ext cx="4397829" cy="1160409"/>
          </a:xfrm>
          <a:prstGeom prst="roundRect">
            <a:avLst>
              <a:gd name="adj" fmla="val 44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8FAFF-293B-99ED-E0E2-7305F7F3CDAE}"/>
              </a:ext>
            </a:extLst>
          </p:cNvPr>
          <p:cNvSpPr txBox="1"/>
          <p:nvPr/>
        </p:nvSpPr>
        <p:spPr>
          <a:xfrm>
            <a:off x="783778" y="2133606"/>
            <a:ext cx="4336861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목적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데이터 크기와 컬럼 수에 따른 성능 비교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XGBoost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</a:t>
            </a: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BC503A16-A06C-C2C8-95A4-6AB5C990A347}"/>
              </a:ext>
            </a:extLst>
          </p:cNvPr>
          <p:cNvSpPr/>
          <p:nvPr/>
        </p:nvSpPr>
        <p:spPr>
          <a:xfrm>
            <a:off x="2616931" y="3221930"/>
            <a:ext cx="409303" cy="226423"/>
          </a:xfrm>
          <a:prstGeom prst="downArrow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79BAD-1C03-3902-2D02-70D39E2B9D6A}"/>
              </a:ext>
            </a:extLst>
          </p:cNvPr>
          <p:cNvSpPr txBox="1"/>
          <p:nvPr/>
        </p:nvSpPr>
        <p:spPr>
          <a:xfrm>
            <a:off x="942712" y="3849299"/>
            <a:ext cx="4079959" cy="774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컬럼 수가 늘어남에 따라 성능 향상 경향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가장 우수한 성능  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➔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R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train_clean_with_country.csv</a:t>
            </a:r>
            <a:r>
              <a:rPr lang="en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001FC85-E293-8D9A-2D0F-017847ED4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02842"/>
              </p:ext>
            </p:extLst>
          </p:nvPr>
        </p:nvGraphicFramePr>
        <p:xfrm>
          <a:off x="5556071" y="2360979"/>
          <a:ext cx="5638794" cy="2167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428">
                  <a:extLst>
                    <a:ext uri="{9D8B030D-6E8A-4147-A177-3AD203B41FA5}">
                      <a16:colId xmlns:a16="http://schemas.microsoft.com/office/drawing/2014/main" val="181273492"/>
                    </a:ext>
                  </a:extLst>
                </a:gridCol>
                <a:gridCol w="1493114">
                  <a:extLst>
                    <a:ext uri="{9D8B030D-6E8A-4147-A177-3AD203B41FA5}">
                      <a16:colId xmlns:a16="http://schemas.microsoft.com/office/drawing/2014/main" val="1555533999"/>
                    </a:ext>
                  </a:extLst>
                </a:gridCol>
                <a:gridCol w="1504252">
                  <a:extLst>
                    <a:ext uri="{9D8B030D-6E8A-4147-A177-3AD203B41FA5}">
                      <a16:colId xmlns:a16="http://schemas.microsoft.com/office/drawing/2014/main" val="426862632"/>
                    </a:ext>
                  </a:extLst>
                </a:gridCol>
              </a:tblGrid>
              <a:tr h="43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데이터 셋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shape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NDCG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08970"/>
                  </a:ext>
                </a:extLst>
              </a:tr>
              <a:tr h="43349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train_clean.csv</a:t>
                      </a:r>
                      <a:endParaRPr lang="ko-KR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(213451, 16)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u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0.823373</a:t>
                      </a:r>
                      <a:endParaRPr lang="ko-KR" altLang="en-US" sz="1200" b="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7930018"/>
                  </a:ext>
                </a:extLst>
              </a:tr>
              <a:tr h="43349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i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train_clean_with_session.csv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(73815, 21)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0.849129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7322437"/>
                  </a:ext>
                </a:extLst>
              </a:tr>
              <a:tr h="433495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i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train_clean_with_country.csv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(213451, 22)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0.982666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468907"/>
                  </a:ext>
                </a:extLst>
              </a:tr>
              <a:tr h="433495">
                <a:tc>
                  <a:txBody>
                    <a:bodyPr/>
                    <a:lstStyle/>
                    <a:p>
                      <a:pPr fontAlgn="ctr"/>
                      <a:r>
                        <a:rPr lang="en" altLang="ko-KR" sz="1200" b="0" i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train_clean_with_two_datasets.csv</a:t>
                      </a:r>
                      <a:endParaRPr lang="e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(73815, 27)</a:t>
                      </a:r>
                      <a:endParaRPr lang="en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0.982525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256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55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A98D5-66DD-DCE6-9F3F-6B04743C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5.</a:t>
            </a:r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예약 </a:t>
            </a:r>
            <a:r>
              <a:rPr kumimoji="1"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전환율</a:t>
            </a:r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예측 모델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371BDC-508B-15C9-5BAB-B8C1361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11</a:t>
            </a:fld>
            <a:endParaRPr kumimoji="1" lang="ko-KR" altLang="en-US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FA19BCF-3748-C003-B96C-834D849DE69F}"/>
              </a:ext>
            </a:extLst>
          </p:cNvPr>
          <p:cNvCxnSpPr/>
          <p:nvPr/>
        </p:nvCxnSpPr>
        <p:spPr>
          <a:xfrm>
            <a:off x="783779" y="905691"/>
            <a:ext cx="105634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52CD189-28BE-1FF7-D198-C8563DCCE5BE}"/>
              </a:ext>
            </a:extLst>
          </p:cNvPr>
          <p:cNvSpPr/>
          <p:nvPr/>
        </p:nvSpPr>
        <p:spPr>
          <a:xfrm>
            <a:off x="783778" y="3429000"/>
            <a:ext cx="4397829" cy="2736664"/>
          </a:xfrm>
          <a:prstGeom prst="roundRect">
            <a:avLst>
              <a:gd name="adj" fmla="val 44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52BD5-3EAA-07DD-CE63-A2445B1F50C6}"/>
              </a:ext>
            </a:extLst>
          </p:cNvPr>
          <p:cNvSpPr txBox="1"/>
          <p:nvPr/>
        </p:nvSpPr>
        <p:spPr>
          <a:xfrm>
            <a:off x="783778" y="1271452"/>
            <a:ext cx="5773776" cy="1724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목적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예약을 이끌어 내기 위한 중요한 특성 도출</a:t>
            </a: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kumimoji="1"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데이터 셋</a:t>
            </a:r>
            <a:r>
              <a:rPr kumimoji="1"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R" sz="90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train_clean_with_two_datasets.csv</a:t>
            </a:r>
            <a:endParaRPr kumimoji="1" lang="en-US" altLang="ko-KR" sz="9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기존 데이터 셋의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country_destination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컬럼은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개의 국가명과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NDF, other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로 구성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lang="en-US" altLang="ko-KR" sz="11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country_destination</a:t>
            </a:r>
            <a:r>
              <a:rPr lang="en-US" altLang="ko-KR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컬럼 값을 </a:t>
            </a:r>
            <a:r>
              <a:rPr lang="en-US" altLang="ko-KR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0(</a:t>
            </a:r>
            <a:r>
              <a:rPr lang="ko-KR" alt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예약하지 않음</a:t>
            </a:r>
            <a:r>
              <a:rPr lang="en-US" altLang="ko-KR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),</a:t>
            </a:r>
            <a:r>
              <a:rPr lang="ko-KR" alt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1(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예약함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로 변경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lang="ko-KR" alt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회귀로 예약 여부 예측 후</a:t>
            </a:r>
            <a:r>
              <a:rPr lang="en-US" altLang="ko-KR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회귀 모델 결과 분석을 통해 예약에 중요한 특성 도출</a:t>
            </a: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34E2EBFB-6C46-EC25-EEBD-EA38A36C3FBF}"/>
              </a:ext>
            </a:extLst>
          </p:cNvPr>
          <p:cNvSpPr/>
          <p:nvPr/>
        </p:nvSpPr>
        <p:spPr>
          <a:xfrm>
            <a:off x="2616931" y="2908413"/>
            <a:ext cx="409303" cy="226423"/>
          </a:xfrm>
          <a:prstGeom prst="downArrow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B3F3C-1D9A-B307-E574-C640CA184D13}"/>
              </a:ext>
            </a:extLst>
          </p:cNvPr>
          <p:cNvSpPr txBox="1"/>
          <p:nvPr/>
        </p:nvSpPr>
        <p:spPr>
          <a:xfrm>
            <a:off x="1023262" y="3949762"/>
            <a:ext cx="39580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중요한 특성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목적지의 면적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위도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여행 거리 등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영향이 적은 특성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특정 브라우저 사용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성별 등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600"/>
              </a:spcAft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마케팅 및 서비스 전략을 </a:t>
            </a:r>
            <a:r>
              <a:rPr kumimoji="1"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세울때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예약 전환율에 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spcAft>
                <a:spcPts val="600"/>
              </a:spcAft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큰 영향을 미치는 주요 특성에 집중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</a:t>
            </a:r>
            <a:r>
              <a:rPr kumimoji="1"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예를 들어</a:t>
            </a:r>
            <a:r>
              <a:rPr kumimoji="1"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인기 있는 목적지나 장거리 여행객을 대상으로 한 맞춤형 </a:t>
            </a:r>
            <a:endParaRPr kumimoji="1"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   마케팅 캠페인 등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4" name="그림 13" descr="텍스트, 공구이(가) 표시된 사진&#10;&#10;자동 생성된 설명">
            <a:extLst>
              <a:ext uri="{FF2B5EF4-FFF2-40B4-BE49-F238E27FC236}">
                <a16:creationId xmlns:a16="http://schemas.microsoft.com/office/drawing/2014/main" id="{2E8539A2-EE6B-4CFE-0080-40C52A2D1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317" y="2246298"/>
            <a:ext cx="1879600" cy="990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그림 15" descr="텍스트, 영수증, 화이트, 폰트이(가) 표시된 사진&#10;&#10;자동 생성된 설명">
            <a:extLst>
              <a:ext uri="{FF2B5EF4-FFF2-40B4-BE49-F238E27FC236}">
                <a16:creationId xmlns:a16="http://schemas.microsoft.com/office/drawing/2014/main" id="{93BEBEE2-45B1-4540-61E7-7C7649DD4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989" y="3758865"/>
            <a:ext cx="5466549" cy="18276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1EAA7A-F329-76DC-B21E-F1E95B925E96}"/>
              </a:ext>
            </a:extLst>
          </p:cNvPr>
          <p:cNvSpPr txBox="1"/>
          <p:nvPr/>
        </p:nvSpPr>
        <p:spPr>
          <a:xfrm>
            <a:off x="8191122" y="1864529"/>
            <a:ext cx="115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👋  </a:t>
            </a:r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성능 평가</a:t>
            </a:r>
          </a:p>
        </p:txBody>
      </p:sp>
    </p:spTree>
    <p:extLst>
      <p:ext uri="{BB962C8B-B14F-4D97-AF65-F5344CB8AC3E}">
        <p14:creationId xmlns:p14="http://schemas.microsoft.com/office/powerpoint/2010/main" val="50340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대각선 방향의 모서리가 둥근 사각형 9">
            <a:extLst>
              <a:ext uri="{FF2B5EF4-FFF2-40B4-BE49-F238E27FC236}">
                <a16:creationId xmlns:a16="http://schemas.microsoft.com/office/drawing/2014/main" id="{B8089F54-02B0-8B67-9F03-45ADBDD5AF9F}"/>
              </a:ext>
            </a:extLst>
          </p:cNvPr>
          <p:cNvSpPr/>
          <p:nvPr/>
        </p:nvSpPr>
        <p:spPr>
          <a:xfrm>
            <a:off x="661851" y="1680754"/>
            <a:ext cx="4659086" cy="4049486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대각선 방향의 모서리가 둥근 사각형 10">
            <a:extLst>
              <a:ext uri="{FF2B5EF4-FFF2-40B4-BE49-F238E27FC236}">
                <a16:creationId xmlns:a16="http://schemas.microsoft.com/office/drawing/2014/main" id="{06305333-0673-896E-263B-80681F5D310F}"/>
              </a:ext>
            </a:extLst>
          </p:cNvPr>
          <p:cNvSpPr/>
          <p:nvPr/>
        </p:nvSpPr>
        <p:spPr>
          <a:xfrm flipH="1">
            <a:off x="6426835" y="1680754"/>
            <a:ext cx="4659086" cy="4049486"/>
          </a:xfrm>
          <a:prstGeom prst="round2Diag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8A98D5-66DD-DCE6-9F3F-6B04743C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마무리</a:t>
            </a:r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…</a:t>
            </a:r>
            <a:endParaRPr kumimoji="1"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371BDC-508B-15C9-5BAB-B8C1361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12</a:t>
            </a:fld>
            <a:endParaRPr kumimoji="1" lang="ko-KR" altLang="en-US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FA19BCF-3748-C003-B96C-834D849DE69F}"/>
              </a:ext>
            </a:extLst>
          </p:cNvPr>
          <p:cNvCxnSpPr/>
          <p:nvPr/>
        </p:nvCxnSpPr>
        <p:spPr>
          <a:xfrm>
            <a:off x="783779" y="905691"/>
            <a:ext cx="105634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CEB417-DD3C-2D6E-E08F-BBA9D2767239}"/>
              </a:ext>
            </a:extLst>
          </p:cNvPr>
          <p:cNvSpPr txBox="1"/>
          <p:nvPr/>
        </p:nvSpPr>
        <p:spPr>
          <a:xfrm>
            <a:off x="838200" y="2038702"/>
            <a:ext cx="463077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👍 예측 모델의 성능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개발된 예측 모델은 비교적 높은 정확도를 보임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사용자의 입력 데이터로 적합한 여행 목적지 추천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다양한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feature engineering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모델의 예측 성능 향상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en-US" altLang="ko-KR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1200"/>
              </a:spcAft>
            </a:pP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👍 중요한 변수 식별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특정 변수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목적지 면적 등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들이 여행 목적지 예측에 중요한 역할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en-US" altLang="ko-KR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1200"/>
              </a:spcAft>
            </a:pP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👍 성별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연령과 여행 목적지 간의 상관관계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카이제곱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검정을 통해 통계적으로 유의미한 상관관계가 있을 시사 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255F3-D99B-9D69-7000-50AF4FD92C64}"/>
              </a:ext>
            </a:extLst>
          </p:cNvPr>
          <p:cNvSpPr txBox="1"/>
          <p:nvPr/>
        </p:nvSpPr>
        <p:spPr>
          <a:xfrm>
            <a:off x="6483530" y="2038702"/>
            <a:ext cx="463077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🔥 개인화된 추천 시스템 구축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사용자가 입력한 정보를 바탕으로 맞춤형 여행 목적지 추천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사용자 맞춤형 경험을 제공하여 높은 예약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전환율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en-US" altLang="ko-KR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1200"/>
              </a:spcAft>
            </a:pP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🔥 마케팅 전략 최적화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특정 성별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연령대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선호 활동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등을 기준으로 사용자 그룹을 세분화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각 그룹에 맞는 마케팅 캠페인을 진행하여 마케팅 효과 극대화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en-US" altLang="ko-KR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1200"/>
              </a:spcAft>
            </a:pP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🔥 운영 효율성 향상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인기 목적지에 대한 수요 예측으로 숙소 등 자원을 효율적으로 배분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줄무늬가 있는 오른쪽 화살표[S] 8">
            <a:extLst>
              <a:ext uri="{FF2B5EF4-FFF2-40B4-BE49-F238E27FC236}">
                <a16:creationId xmlns:a16="http://schemas.microsoft.com/office/drawing/2014/main" id="{0CB88F0A-4316-6A1F-9B1A-425F8285E8EF}"/>
              </a:ext>
            </a:extLst>
          </p:cNvPr>
          <p:cNvSpPr/>
          <p:nvPr/>
        </p:nvSpPr>
        <p:spPr>
          <a:xfrm>
            <a:off x="5714726" y="3478196"/>
            <a:ext cx="414107" cy="357051"/>
          </a:xfrm>
          <a:prstGeom prst="stripedRightArrow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20BCC-3AAE-B957-FAFC-B3A9672B8BA1}"/>
              </a:ext>
            </a:extLst>
          </p:cNvPr>
          <p:cNvSpPr txBox="1"/>
          <p:nvPr/>
        </p:nvSpPr>
        <p:spPr>
          <a:xfrm>
            <a:off x="5499546" y="3102805"/>
            <a:ext cx="822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인사이트</a:t>
            </a:r>
          </a:p>
        </p:txBody>
      </p:sp>
    </p:spTree>
    <p:extLst>
      <p:ext uri="{BB962C8B-B14F-4D97-AF65-F5344CB8AC3E}">
        <p14:creationId xmlns:p14="http://schemas.microsoft.com/office/powerpoint/2010/main" val="231814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B907C6-9E7D-F045-189E-2DF5451D9D38}"/>
              </a:ext>
            </a:extLst>
          </p:cNvPr>
          <p:cNvSpPr/>
          <p:nvPr/>
        </p:nvSpPr>
        <p:spPr>
          <a:xfrm>
            <a:off x="7564582" y="3247273"/>
            <a:ext cx="3634641" cy="26795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0E2524-EA23-8AA4-225D-CEB49C3FD64E}"/>
              </a:ext>
            </a:extLst>
          </p:cNvPr>
          <p:cNvSpPr txBox="1"/>
          <p:nvPr/>
        </p:nvSpPr>
        <p:spPr>
          <a:xfrm>
            <a:off x="886689" y="3247273"/>
            <a:ext cx="271549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train_users.csv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sessions.csv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countries.csv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age_gender_bkts.csv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8A6CF96-F3DF-95C9-AF10-722AC3ADD06B}"/>
              </a:ext>
            </a:extLst>
          </p:cNvPr>
          <p:cNvSpPr/>
          <p:nvPr/>
        </p:nvSpPr>
        <p:spPr>
          <a:xfrm>
            <a:off x="849740" y="3631612"/>
            <a:ext cx="2595419" cy="863603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오각형[P] 4">
            <a:extLst>
              <a:ext uri="{FF2B5EF4-FFF2-40B4-BE49-F238E27FC236}">
                <a16:creationId xmlns:a16="http://schemas.microsoft.com/office/drawing/2014/main" id="{98680E5D-616B-19EA-3E92-9B891731EAF1}"/>
              </a:ext>
            </a:extLst>
          </p:cNvPr>
          <p:cNvSpPr/>
          <p:nvPr/>
        </p:nvSpPr>
        <p:spPr>
          <a:xfrm>
            <a:off x="886689" y="994634"/>
            <a:ext cx="2900170" cy="858982"/>
          </a:xfrm>
          <a:prstGeom prst="homePlate">
            <a:avLst>
              <a:gd name="adj" fmla="val 32178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24C56DCC-3C98-2CB3-462A-3622CB9579CF}"/>
              </a:ext>
            </a:extLst>
          </p:cNvPr>
          <p:cNvSpPr/>
          <p:nvPr/>
        </p:nvSpPr>
        <p:spPr>
          <a:xfrm>
            <a:off x="7726202" y="4431352"/>
            <a:ext cx="1616363" cy="687008"/>
          </a:xfrm>
          <a:prstGeom prst="homePlate">
            <a:avLst>
              <a:gd name="adj" fmla="val 32178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448FDD3B-DCCA-CED6-472C-4FFE9B9144B4}"/>
              </a:ext>
            </a:extLst>
          </p:cNvPr>
          <p:cNvSpPr/>
          <p:nvPr/>
        </p:nvSpPr>
        <p:spPr>
          <a:xfrm>
            <a:off x="7726202" y="1133979"/>
            <a:ext cx="1616363" cy="687008"/>
          </a:xfrm>
          <a:prstGeom prst="homePlate">
            <a:avLst>
              <a:gd name="adj" fmla="val 32178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22A8DD05-A721-DD97-7A7C-42FCB3D22DBE}"/>
              </a:ext>
            </a:extLst>
          </p:cNvPr>
          <p:cNvSpPr/>
          <p:nvPr/>
        </p:nvSpPr>
        <p:spPr>
          <a:xfrm>
            <a:off x="5523337" y="1133979"/>
            <a:ext cx="1616363" cy="687008"/>
          </a:xfrm>
          <a:prstGeom prst="homePlate">
            <a:avLst>
              <a:gd name="adj" fmla="val 32178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오각형[P] 8">
            <a:extLst>
              <a:ext uri="{FF2B5EF4-FFF2-40B4-BE49-F238E27FC236}">
                <a16:creationId xmlns:a16="http://schemas.microsoft.com/office/drawing/2014/main" id="{D9365DB5-11B0-509A-6C69-45885883F97C}"/>
              </a:ext>
            </a:extLst>
          </p:cNvPr>
          <p:cNvSpPr/>
          <p:nvPr/>
        </p:nvSpPr>
        <p:spPr>
          <a:xfrm>
            <a:off x="3874643" y="1133979"/>
            <a:ext cx="1616363" cy="687008"/>
          </a:xfrm>
          <a:prstGeom prst="homePlate">
            <a:avLst>
              <a:gd name="adj" fmla="val 32178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72C3DDD8-99DA-44EE-01A9-7EEC7BBE697D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7139700" y="1477483"/>
            <a:ext cx="586502" cy="329737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3F75E8-D18A-A7DB-4EA8-EB4BDA7A8A4B}"/>
              </a:ext>
            </a:extLst>
          </p:cNvPr>
          <p:cNvSpPr txBox="1"/>
          <p:nvPr/>
        </p:nvSpPr>
        <p:spPr>
          <a:xfrm>
            <a:off x="4144460" y="1320196"/>
            <a:ext cx="92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1"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9222E-20CB-ED3D-6F02-953459FDD804}"/>
              </a:ext>
            </a:extLst>
          </p:cNvPr>
          <p:cNvSpPr txBox="1"/>
          <p:nvPr/>
        </p:nvSpPr>
        <p:spPr>
          <a:xfrm>
            <a:off x="5693245" y="1340733"/>
            <a:ext cx="1138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탐색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AD6EB5-7ED5-BF3E-152E-3588EB01E65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139700" y="1477483"/>
            <a:ext cx="58650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474CA1-C996-3D28-F1FA-B04CD45BF08A}"/>
              </a:ext>
            </a:extLst>
          </p:cNvPr>
          <p:cNvSpPr txBox="1"/>
          <p:nvPr/>
        </p:nvSpPr>
        <p:spPr>
          <a:xfrm>
            <a:off x="1323081" y="1145997"/>
            <a:ext cx="1819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캐글</a:t>
            </a:r>
            <a:r>
              <a:rPr kumimoji="1"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경진대회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E27CD4-8923-BF6E-1476-1BA7EC92A4DB}"/>
              </a:ext>
            </a:extLst>
          </p:cNvPr>
          <p:cNvSpPr txBox="1"/>
          <p:nvPr/>
        </p:nvSpPr>
        <p:spPr>
          <a:xfrm>
            <a:off x="1191494" y="1481743"/>
            <a:ext cx="2108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Airbnb New User Bookings</a:t>
            </a:r>
            <a:endParaRPr kumimoji="1" lang="ko-KR" altLang="en-US" sz="11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0F981A-3E3D-42EC-B1E3-6BB111A043BF}"/>
              </a:ext>
            </a:extLst>
          </p:cNvPr>
          <p:cNvSpPr txBox="1"/>
          <p:nvPr/>
        </p:nvSpPr>
        <p:spPr>
          <a:xfrm>
            <a:off x="886689" y="2004979"/>
            <a:ext cx="2715491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새로운 사용자의 </a:t>
            </a:r>
            <a:r>
              <a:rPr lang="ko-KR" altLang="en-US" sz="11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첫 예약 목적지를 예측</a:t>
            </a:r>
            <a:endParaRPr lang="en-US" altLang="ko-KR" sz="1100" u="sng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다중 분류 문제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NDCG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성능 평가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2C59C-4B85-B4D2-6FFE-DD4B28A9A32E}"/>
              </a:ext>
            </a:extLst>
          </p:cNvPr>
          <p:cNvSpPr txBox="1"/>
          <p:nvPr/>
        </p:nvSpPr>
        <p:spPr>
          <a:xfrm>
            <a:off x="3856171" y="2004979"/>
            <a:ext cx="1865749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기술 통계량 검토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결측치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이상치 처리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 셋 병합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39B0DC9F-95DB-28FB-27D1-DA366946AF52}"/>
              </a:ext>
            </a:extLst>
          </p:cNvPr>
          <p:cNvCxnSpPr>
            <a:cxnSpLocks/>
          </p:cNvCxnSpPr>
          <p:nvPr/>
        </p:nvCxnSpPr>
        <p:spPr>
          <a:xfrm>
            <a:off x="997525" y="3008162"/>
            <a:ext cx="2521526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EAB8D6-AADE-B33F-921B-3E0899063D96}"/>
              </a:ext>
            </a:extLst>
          </p:cNvPr>
          <p:cNvSpPr txBox="1"/>
          <p:nvPr/>
        </p:nvSpPr>
        <p:spPr>
          <a:xfrm>
            <a:off x="886689" y="4595108"/>
            <a:ext cx="255847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결측치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처리에 활용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탐색에 활용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셋 병합에 활용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예약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전환율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예측 모델에 활용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A4A846-7B4D-A85E-4A75-5F348126E648}"/>
              </a:ext>
            </a:extLst>
          </p:cNvPr>
          <p:cNvSpPr txBox="1"/>
          <p:nvPr/>
        </p:nvSpPr>
        <p:spPr>
          <a:xfrm>
            <a:off x="7844485" y="1268442"/>
            <a:ext cx="124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예약 목적지 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예측 모델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67414F-6E0B-6FF3-1F93-C7BB61FB84B7}"/>
              </a:ext>
            </a:extLst>
          </p:cNvPr>
          <p:cNvSpPr txBox="1"/>
          <p:nvPr/>
        </p:nvSpPr>
        <p:spPr>
          <a:xfrm>
            <a:off x="7791332" y="4576990"/>
            <a:ext cx="134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5.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예약 </a:t>
            </a:r>
            <a:r>
              <a:rPr kumimoji="1"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전환율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예측 모델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CE8678-1AC4-981F-178D-5BEA868590C3}"/>
              </a:ext>
            </a:extLst>
          </p:cNvPr>
          <p:cNvSpPr txBox="1"/>
          <p:nvPr/>
        </p:nvSpPr>
        <p:spPr>
          <a:xfrm>
            <a:off x="7837062" y="2004979"/>
            <a:ext cx="17597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다중 분류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LGBM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적용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33695A-9C09-C85D-F4EA-CFD97E63978A}"/>
              </a:ext>
            </a:extLst>
          </p:cNvPr>
          <p:cNvSpPr txBox="1"/>
          <p:nvPr/>
        </p:nvSpPr>
        <p:spPr>
          <a:xfrm>
            <a:off x="7837062" y="5285688"/>
            <a:ext cx="150550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이진 분류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 적용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7B7E69-D090-7A71-63E7-2EA0CCED6306}"/>
              </a:ext>
            </a:extLst>
          </p:cNvPr>
          <p:cNvSpPr txBox="1"/>
          <p:nvPr/>
        </p:nvSpPr>
        <p:spPr>
          <a:xfrm>
            <a:off x="5484127" y="2004979"/>
            <a:ext cx="188648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 세분화 분석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시장 트랜드 분석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국가 방문자 분석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예약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전환율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분석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종속변수와 수치형 변수의 상관분석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4A6342-BDDD-4F30-D4E5-D134A83BB12C}"/>
              </a:ext>
            </a:extLst>
          </p:cNvPr>
          <p:cNvSpPr txBox="1"/>
          <p:nvPr/>
        </p:nvSpPr>
        <p:spPr>
          <a:xfrm>
            <a:off x="9430289" y="1148261"/>
            <a:ext cx="1865749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국가별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타켓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사용자 정의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지역별 마케팅 전략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 최적화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4E37A-D477-77F9-491C-121615140312}"/>
              </a:ext>
            </a:extLst>
          </p:cNvPr>
          <p:cNvSpPr txBox="1"/>
          <p:nvPr/>
        </p:nvSpPr>
        <p:spPr>
          <a:xfrm>
            <a:off x="9430289" y="4433978"/>
            <a:ext cx="1865749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 행동 패턴 이해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 맞춤형 전략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 개선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FEBCA-DB46-6725-AB1A-2E6F4141F314}"/>
              </a:ext>
            </a:extLst>
          </p:cNvPr>
          <p:cNvSpPr txBox="1"/>
          <p:nvPr/>
        </p:nvSpPr>
        <p:spPr>
          <a:xfrm>
            <a:off x="7603448" y="2979234"/>
            <a:ext cx="10114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추가 분석 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13" name="오각형[P] 12">
            <a:extLst>
              <a:ext uri="{FF2B5EF4-FFF2-40B4-BE49-F238E27FC236}">
                <a16:creationId xmlns:a16="http://schemas.microsoft.com/office/drawing/2014/main" id="{B527709D-C869-C24A-2604-A2BFAC2A4FCB}"/>
              </a:ext>
            </a:extLst>
          </p:cNvPr>
          <p:cNvSpPr/>
          <p:nvPr/>
        </p:nvSpPr>
        <p:spPr>
          <a:xfrm>
            <a:off x="7726202" y="3375059"/>
            <a:ext cx="1616363" cy="687008"/>
          </a:xfrm>
          <a:prstGeom prst="homePlate">
            <a:avLst>
              <a:gd name="adj" fmla="val 32178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3205B833-708E-74D2-D021-729986F447F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139700" y="1477483"/>
            <a:ext cx="586502" cy="224108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55529E-2D0C-E050-A394-B43D4020BDAD}"/>
              </a:ext>
            </a:extLst>
          </p:cNvPr>
          <p:cNvSpPr txBox="1"/>
          <p:nvPr/>
        </p:nvSpPr>
        <p:spPr>
          <a:xfrm>
            <a:off x="7795992" y="3505598"/>
            <a:ext cx="1339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4.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셋 병합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성능 비교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5752E-0503-61AA-AE07-4B879BD1231C}"/>
              </a:ext>
            </a:extLst>
          </p:cNvPr>
          <p:cNvSpPr txBox="1"/>
          <p:nvPr/>
        </p:nvSpPr>
        <p:spPr>
          <a:xfrm>
            <a:off x="9430289" y="3617960"/>
            <a:ext cx="18657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 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vs.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컬럼 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0702F-393B-B970-2D51-D591E05E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5" name="구름 모양 설명선[C] 14">
            <a:extLst>
              <a:ext uri="{FF2B5EF4-FFF2-40B4-BE49-F238E27FC236}">
                <a16:creationId xmlns:a16="http://schemas.microsoft.com/office/drawing/2014/main" id="{F5185FFE-4C5A-5CB2-1C2D-87BE8FE8FC98}"/>
              </a:ext>
            </a:extLst>
          </p:cNvPr>
          <p:cNvSpPr/>
          <p:nvPr/>
        </p:nvSpPr>
        <p:spPr>
          <a:xfrm>
            <a:off x="4027062" y="2374027"/>
            <a:ext cx="4519748" cy="2934374"/>
          </a:xfrm>
          <a:prstGeom prst="cloudCallout">
            <a:avLst/>
          </a:prstGeom>
          <a:solidFill>
            <a:schemeClr val="accent1">
              <a:alpha val="299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kumimoji="1" lang="ko-KR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회고</a:t>
            </a:r>
            <a:r>
              <a:rPr kumimoji="1" lang="en-US" altLang="ko-KR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  <a:endParaRPr kumimoji="1" lang="ko-KR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56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371BDC-508B-15C9-5BAB-B8C1361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05CC6DD-5941-904D-00CC-328FD833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020" y="3079728"/>
            <a:ext cx="348996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감사합니다</a:t>
            </a:r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 descr="텍스트, 폰트, 화이트, 로고이(가) 표시된 사진&#10;&#10;자동 생성된 설명">
            <a:extLst>
              <a:ext uri="{FF2B5EF4-FFF2-40B4-BE49-F238E27FC236}">
                <a16:creationId xmlns:a16="http://schemas.microsoft.com/office/drawing/2014/main" id="{504C8236-C132-09A2-7C3E-0115CAD8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38" y="553399"/>
            <a:ext cx="3839542" cy="21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0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B907C6-9E7D-F045-189E-2DF5451D9D38}"/>
              </a:ext>
            </a:extLst>
          </p:cNvPr>
          <p:cNvSpPr/>
          <p:nvPr/>
        </p:nvSpPr>
        <p:spPr>
          <a:xfrm>
            <a:off x="7564582" y="3247273"/>
            <a:ext cx="3634641" cy="26795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0E2524-EA23-8AA4-225D-CEB49C3FD64E}"/>
              </a:ext>
            </a:extLst>
          </p:cNvPr>
          <p:cNvSpPr txBox="1"/>
          <p:nvPr/>
        </p:nvSpPr>
        <p:spPr>
          <a:xfrm>
            <a:off x="886689" y="3247273"/>
            <a:ext cx="271549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train_users.csv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sessions.csv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countries.csv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age_gender_bkts.csv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8A6CF96-F3DF-95C9-AF10-722AC3ADD06B}"/>
              </a:ext>
            </a:extLst>
          </p:cNvPr>
          <p:cNvSpPr/>
          <p:nvPr/>
        </p:nvSpPr>
        <p:spPr>
          <a:xfrm>
            <a:off x="849740" y="3631612"/>
            <a:ext cx="2595419" cy="863603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오각형[P] 4">
            <a:extLst>
              <a:ext uri="{FF2B5EF4-FFF2-40B4-BE49-F238E27FC236}">
                <a16:creationId xmlns:a16="http://schemas.microsoft.com/office/drawing/2014/main" id="{98680E5D-616B-19EA-3E92-9B891731EAF1}"/>
              </a:ext>
            </a:extLst>
          </p:cNvPr>
          <p:cNvSpPr/>
          <p:nvPr/>
        </p:nvSpPr>
        <p:spPr>
          <a:xfrm>
            <a:off x="886689" y="994634"/>
            <a:ext cx="2900170" cy="858982"/>
          </a:xfrm>
          <a:prstGeom prst="homePlate">
            <a:avLst>
              <a:gd name="adj" fmla="val 32178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24C56DCC-3C98-2CB3-462A-3622CB9579CF}"/>
              </a:ext>
            </a:extLst>
          </p:cNvPr>
          <p:cNvSpPr/>
          <p:nvPr/>
        </p:nvSpPr>
        <p:spPr>
          <a:xfrm>
            <a:off x="7726202" y="4431352"/>
            <a:ext cx="1616363" cy="687008"/>
          </a:xfrm>
          <a:prstGeom prst="homePlate">
            <a:avLst>
              <a:gd name="adj" fmla="val 32178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448FDD3B-DCCA-CED6-472C-4FFE9B9144B4}"/>
              </a:ext>
            </a:extLst>
          </p:cNvPr>
          <p:cNvSpPr/>
          <p:nvPr/>
        </p:nvSpPr>
        <p:spPr>
          <a:xfrm>
            <a:off x="7726202" y="1133979"/>
            <a:ext cx="1616363" cy="687008"/>
          </a:xfrm>
          <a:prstGeom prst="homePlate">
            <a:avLst>
              <a:gd name="adj" fmla="val 32178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22A8DD05-A721-DD97-7A7C-42FCB3D22DBE}"/>
              </a:ext>
            </a:extLst>
          </p:cNvPr>
          <p:cNvSpPr/>
          <p:nvPr/>
        </p:nvSpPr>
        <p:spPr>
          <a:xfrm>
            <a:off x="5523337" y="1133979"/>
            <a:ext cx="1616363" cy="687008"/>
          </a:xfrm>
          <a:prstGeom prst="homePlate">
            <a:avLst>
              <a:gd name="adj" fmla="val 32178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오각형[P] 8">
            <a:extLst>
              <a:ext uri="{FF2B5EF4-FFF2-40B4-BE49-F238E27FC236}">
                <a16:creationId xmlns:a16="http://schemas.microsoft.com/office/drawing/2014/main" id="{D9365DB5-11B0-509A-6C69-45885883F97C}"/>
              </a:ext>
            </a:extLst>
          </p:cNvPr>
          <p:cNvSpPr/>
          <p:nvPr/>
        </p:nvSpPr>
        <p:spPr>
          <a:xfrm>
            <a:off x="3874643" y="1133979"/>
            <a:ext cx="1616363" cy="687008"/>
          </a:xfrm>
          <a:prstGeom prst="homePlate">
            <a:avLst>
              <a:gd name="adj" fmla="val 32178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72C3DDD8-99DA-44EE-01A9-7EEC7BBE697D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7139700" y="1477483"/>
            <a:ext cx="586502" cy="329737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3F75E8-D18A-A7DB-4EA8-EB4BDA7A8A4B}"/>
              </a:ext>
            </a:extLst>
          </p:cNvPr>
          <p:cNvSpPr txBox="1"/>
          <p:nvPr/>
        </p:nvSpPr>
        <p:spPr>
          <a:xfrm>
            <a:off x="4144460" y="1320196"/>
            <a:ext cx="92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1"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9222E-20CB-ED3D-6F02-953459FDD804}"/>
              </a:ext>
            </a:extLst>
          </p:cNvPr>
          <p:cNvSpPr txBox="1"/>
          <p:nvPr/>
        </p:nvSpPr>
        <p:spPr>
          <a:xfrm>
            <a:off x="5693245" y="1340733"/>
            <a:ext cx="1138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탐색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AD6EB5-7ED5-BF3E-152E-3588EB01E65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139700" y="1477483"/>
            <a:ext cx="586502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474CA1-C996-3D28-F1FA-B04CD45BF08A}"/>
              </a:ext>
            </a:extLst>
          </p:cNvPr>
          <p:cNvSpPr txBox="1"/>
          <p:nvPr/>
        </p:nvSpPr>
        <p:spPr>
          <a:xfrm>
            <a:off x="1323081" y="1145997"/>
            <a:ext cx="1819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캐글</a:t>
            </a:r>
            <a:r>
              <a:rPr kumimoji="1" lang="ko-KR" altLang="en-US" sz="16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경진대회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E27CD4-8923-BF6E-1476-1BA7EC92A4DB}"/>
              </a:ext>
            </a:extLst>
          </p:cNvPr>
          <p:cNvSpPr txBox="1"/>
          <p:nvPr/>
        </p:nvSpPr>
        <p:spPr>
          <a:xfrm>
            <a:off x="1191494" y="1481743"/>
            <a:ext cx="2108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Airbnb New User Bookings</a:t>
            </a:r>
            <a:endParaRPr kumimoji="1" lang="ko-KR" altLang="en-US" sz="11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0F981A-3E3D-42EC-B1E3-6BB111A043BF}"/>
              </a:ext>
            </a:extLst>
          </p:cNvPr>
          <p:cNvSpPr txBox="1"/>
          <p:nvPr/>
        </p:nvSpPr>
        <p:spPr>
          <a:xfrm>
            <a:off x="886689" y="2004979"/>
            <a:ext cx="2715491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새로운 사용자의 </a:t>
            </a:r>
            <a:r>
              <a:rPr lang="ko-KR" altLang="en-US" sz="11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첫 예약 목적지를 예측</a:t>
            </a:r>
            <a:endParaRPr lang="en-US" altLang="ko-KR" sz="1100" u="sng" dirty="0">
              <a:solidFill>
                <a:schemeClr val="tx1">
                  <a:lumMod val="85000"/>
                  <a:lumOff val="1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다중 분류 문제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NDCG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성능 평가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2C59C-4B85-B4D2-6FFE-DD4B28A9A32E}"/>
              </a:ext>
            </a:extLst>
          </p:cNvPr>
          <p:cNvSpPr txBox="1"/>
          <p:nvPr/>
        </p:nvSpPr>
        <p:spPr>
          <a:xfrm>
            <a:off x="3856171" y="2004979"/>
            <a:ext cx="1865749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기술 통계량 검토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결측치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이상치 처리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 셋 병합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39B0DC9F-95DB-28FB-27D1-DA366946AF52}"/>
              </a:ext>
            </a:extLst>
          </p:cNvPr>
          <p:cNvCxnSpPr>
            <a:cxnSpLocks/>
          </p:cNvCxnSpPr>
          <p:nvPr/>
        </p:nvCxnSpPr>
        <p:spPr>
          <a:xfrm>
            <a:off x="997525" y="3008162"/>
            <a:ext cx="2521526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EAB8D6-AADE-B33F-921B-3E0899063D96}"/>
              </a:ext>
            </a:extLst>
          </p:cNvPr>
          <p:cNvSpPr txBox="1"/>
          <p:nvPr/>
        </p:nvSpPr>
        <p:spPr>
          <a:xfrm>
            <a:off x="886689" y="4595108"/>
            <a:ext cx="255847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결측치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처리에 활용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탐색에 활용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셋 병합에 활용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예약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전환율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예측 모델에 활용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A4A846-7B4D-A85E-4A75-5F348126E648}"/>
              </a:ext>
            </a:extLst>
          </p:cNvPr>
          <p:cNvSpPr txBox="1"/>
          <p:nvPr/>
        </p:nvSpPr>
        <p:spPr>
          <a:xfrm>
            <a:off x="7844485" y="1268442"/>
            <a:ext cx="124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예약 목적지 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예측 모델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67414F-6E0B-6FF3-1F93-C7BB61FB84B7}"/>
              </a:ext>
            </a:extLst>
          </p:cNvPr>
          <p:cNvSpPr txBox="1"/>
          <p:nvPr/>
        </p:nvSpPr>
        <p:spPr>
          <a:xfrm>
            <a:off x="7791332" y="4576990"/>
            <a:ext cx="134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5.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예약 </a:t>
            </a:r>
            <a:r>
              <a:rPr kumimoji="1"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전환율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예측 모델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CE8678-1AC4-981F-178D-5BEA868590C3}"/>
              </a:ext>
            </a:extLst>
          </p:cNvPr>
          <p:cNvSpPr txBox="1"/>
          <p:nvPr/>
        </p:nvSpPr>
        <p:spPr>
          <a:xfrm>
            <a:off x="7837062" y="2004979"/>
            <a:ext cx="182990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다중 분류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LGBM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적용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33695A-9C09-C85D-F4EA-CFD97E63978A}"/>
              </a:ext>
            </a:extLst>
          </p:cNvPr>
          <p:cNvSpPr txBox="1"/>
          <p:nvPr/>
        </p:nvSpPr>
        <p:spPr>
          <a:xfrm>
            <a:off x="7837062" y="5285688"/>
            <a:ext cx="150550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이진 분류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로지스틱 회귀 적용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7B7E69-D090-7A71-63E7-2EA0CCED6306}"/>
              </a:ext>
            </a:extLst>
          </p:cNvPr>
          <p:cNvSpPr txBox="1"/>
          <p:nvPr/>
        </p:nvSpPr>
        <p:spPr>
          <a:xfrm>
            <a:off x="5484127" y="2004979"/>
            <a:ext cx="188648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 세분화 분석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시장 트랜드 분석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국가 방문자 분석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예약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전환율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분석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종속변수와 수치형 변수의 상관분석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4A6342-BDDD-4F30-D4E5-D134A83BB12C}"/>
              </a:ext>
            </a:extLst>
          </p:cNvPr>
          <p:cNvSpPr txBox="1"/>
          <p:nvPr/>
        </p:nvSpPr>
        <p:spPr>
          <a:xfrm>
            <a:off x="9430289" y="1148261"/>
            <a:ext cx="1865749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국가별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타켓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사용자 정의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지역별 마케팅 전략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 최적화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4E37A-D477-77F9-491C-121615140312}"/>
              </a:ext>
            </a:extLst>
          </p:cNvPr>
          <p:cNvSpPr txBox="1"/>
          <p:nvPr/>
        </p:nvSpPr>
        <p:spPr>
          <a:xfrm>
            <a:off x="9430289" y="4433978"/>
            <a:ext cx="1865749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 행동 패턴 이해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 맞춤형 전략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 개선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FEBCA-DB46-6725-AB1A-2E6F4141F314}"/>
              </a:ext>
            </a:extLst>
          </p:cNvPr>
          <p:cNvSpPr txBox="1"/>
          <p:nvPr/>
        </p:nvSpPr>
        <p:spPr>
          <a:xfrm>
            <a:off x="7603448" y="2979234"/>
            <a:ext cx="10114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추가 분석 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13" name="오각형[P] 12">
            <a:extLst>
              <a:ext uri="{FF2B5EF4-FFF2-40B4-BE49-F238E27FC236}">
                <a16:creationId xmlns:a16="http://schemas.microsoft.com/office/drawing/2014/main" id="{B527709D-C869-C24A-2604-A2BFAC2A4FCB}"/>
              </a:ext>
            </a:extLst>
          </p:cNvPr>
          <p:cNvSpPr/>
          <p:nvPr/>
        </p:nvSpPr>
        <p:spPr>
          <a:xfrm>
            <a:off x="7726202" y="3375059"/>
            <a:ext cx="1616363" cy="687008"/>
          </a:xfrm>
          <a:prstGeom prst="homePlate">
            <a:avLst>
              <a:gd name="adj" fmla="val 32178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bg1">
                <a:lumMod val="8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3205B833-708E-74D2-D021-729986F447F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139700" y="1477483"/>
            <a:ext cx="586502" cy="224108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55529E-2D0C-E050-A394-B43D4020BDAD}"/>
              </a:ext>
            </a:extLst>
          </p:cNvPr>
          <p:cNvSpPr txBox="1"/>
          <p:nvPr/>
        </p:nvSpPr>
        <p:spPr>
          <a:xfrm>
            <a:off x="7795992" y="3505598"/>
            <a:ext cx="1339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4.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셋 병합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성능 비교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폭발 1[E] 2">
            <a:extLst>
              <a:ext uri="{FF2B5EF4-FFF2-40B4-BE49-F238E27FC236}">
                <a16:creationId xmlns:a16="http://schemas.microsoft.com/office/drawing/2014/main" id="{0511668C-5CD2-0FBC-1904-51A89C8F03FE}"/>
              </a:ext>
            </a:extLst>
          </p:cNvPr>
          <p:cNvSpPr/>
          <p:nvPr/>
        </p:nvSpPr>
        <p:spPr>
          <a:xfrm>
            <a:off x="9666970" y="2039119"/>
            <a:ext cx="1985555" cy="1498585"/>
          </a:xfrm>
          <a:prstGeom prst="irregularSeal1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EE9EC-C839-693F-BDB5-8910896A9421}"/>
              </a:ext>
            </a:extLst>
          </p:cNvPr>
          <p:cNvSpPr txBox="1"/>
          <p:nvPr/>
        </p:nvSpPr>
        <p:spPr>
          <a:xfrm>
            <a:off x="10110654" y="2484405"/>
            <a:ext cx="1006757" cy="559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궁극적으로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spcAft>
                <a:spcPts val="200"/>
              </a:spcAft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수익 극대화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spcAft>
                <a:spcPts val="200"/>
              </a:spcAft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기반 제공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5752E-0503-61AA-AE07-4B879BD1231C}"/>
              </a:ext>
            </a:extLst>
          </p:cNvPr>
          <p:cNvSpPr txBox="1"/>
          <p:nvPr/>
        </p:nvSpPr>
        <p:spPr>
          <a:xfrm>
            <a:off x="9430289" y="3617960"/>
            <a:ext cx="18657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 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vs.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컬럼 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0702F-393B-B970-2D51-D591E05E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168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A98D5-66DD-DCE6-9F3F-6B04743C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1"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371BDC-508B-15C9-5BAB-B8C1361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3</a:t>
            </a:fld>
            <a:endParaRPr kumimoji="1" lang="ko-KR" altLang="en-US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FA19BCF-3748-C003-B96C-834D849DE69F}"/>
              </a:ext>
            </a:extLst>
          </p:cNvPr>
          <p:cNvCxnSpPr/>
          <p:nvPr/>
        </p:nvCxnSpPr>
        <p:spPr>
          <a:xfrm>
            <a:off x="783779" y="905691"/>
            <a:ext cx="105634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53437B-4B65-1223-95F3-F5CAD5560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46333"/>
              </p:ext>
            </p:extLst>
          </p:nvPr>
        </p:nvGraphicFramePr>
        <p:xfrm>
          <a:off x="827320" y="1357611"/>
          <a:ext cx="4397829" cy="1397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418">
                  <a:extLst>
                    <a:ext uri="{9D8B030D-6E8A-4147-A177-3AD203B41FA5}">
                      <a16:colId xmlns:a16="http://schemas.microsoft.com/office/drawing/2014/main" val="181273492"/>
                    </a:ext>
                  </a:extLst>
                </a:gridCol>
                <a:gridCol w="2856411">
                  <a:extLst>
                    <a:ext uri="{9D8B030D-6E8A-4147-A177-3AD203B41FA5}">
                      <a16:colId xmlns:a16="http://schemas.microsoft.com/office/drawing/2014/main" val="426862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데이터 셋</a:t>
                      </a:r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08970"/>
                  </a:ext>
                </a:extLst>
              </a:tr>
              <a:tr h="28452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50" b="1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train_users.csv</a:t>
                      </a:r>
                      <a:endParaRPr lang="ko-KR" alt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i="0" u="non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메인 데이터 셋</a:t>
                      </a:r>
                      <a:r>
                        <a:rPr lang="en-US" altLang="ko-KR" sz="1050" b="1" i="0" u="non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1050" b="0" i="0" u="non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i="0" u="non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종속변수</a:t>
                      </a:r>
                      <a:r>
                        <a:rPr lang="en-US" altLang="ko-KR" sz="900" b="0" i="0" u="non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i="0" u="none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country_destination</a:t>
                      </a:r>
                      <a:r>
                        <a:rPr lang="en-US" altLang="ko-KR" sz="900" b="0" i="0" u="non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)</a:t>
                      </a:r>
                      <a:endParaRPr lang="ko-KR" altLang="en-US" sz="900" b="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7930018"/>
                  </a:ext>
                </a:extLst>
              </a:tr>
              <a:tr h="28452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5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sessions.csv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사용자의 웹 세션 로그 기록 데이터 셋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7322437"/>
                  </a:ext>
                </a:extLst>
              </a:tr>
              <a:tr h="28452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5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countries.csv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여행 목적지 국가에 대한 데이터 셋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468907"/>
                  </a:ext>
                </a:extLst>
              </a:tr>
              <a:tr h="284527">
                <a:tc>
                  <a:txBody>
                    <a:bodyPr/>
                    <a:lstStyle/>
                    <a:p>
                      <a:pPr fontAlgn="ctr"/>
                      <a:r>
                        <a:rPr lang="en" sz="105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age_gender_bkts.csv</a:t>
                      </a:r>
                      <a:endParaRPr lang="en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사용자의 성별</a:t>
                      </a:r>
                      <a:r>
                        <a:rPr lang="en-US" altLang="ko-KR" sz="105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5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인구 등에 관한 데이터 셋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256077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991D7EA-9FD1-CA25-4FDC-B37B246AFD58}"/>
              </a:ext>
            </a:extLst>
          </p:cNvPr>
          <p:cNvSpPr/>
          <p:nvPr/>
        </p:nvSpPr>
        <p:spPr>
          <a:xfrm>
            <a:off x="827320" y="3143790"/>
            <a:ext cx="4397829" cy="3030583"/>
          </a:xfrm>
          <a:prstGeom prst="roundRect">
            <a:avLst>
              <a:gd name="adj" fmla="val 44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A4B29-FBC3-3713-D5D0-0F9EF4C3DBE4}"/>
              </a:ext>
            </a:extLst>
          </p:cNvPr>
          <p:cNvSpPr txBox="1"/>
          <p:nvPr/>
        </p:nvSpPr>
        <p:spPr>
          <a:xfrm>
            <a:off x="907867" y="3283635"/>
            <a:ext cx="4247614" cy="2727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데이터 셋 요약 검토 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유형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결측치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고윳값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등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수치형 데이터 통계량 검토 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평균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분산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왜도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첨도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사분위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등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범주형 데이터 통계량 검토 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카테고리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개수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비율 등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결측치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이상치 처리</a:t>
            </a:r>
            <a:endParaRPr kumimoji="1"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텍스트 </a:t>
            </a:r>
            <a:r>
              <a:rPr kumimoji="1"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전처리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-unknown- ➔ unknown)</a:t>
            </a:r>
          </a:p>
          <a:p>
            <a:pPr>
              <a:lnSpc>
                <a:spcPct val="150000"/>
              </a:lnSpc>
            </a:pPr>
            <a:endParaRPr kumimoji="1"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새롭게 생성한 데이터 셋</a:t>
            </a:r>
            <a:endParaRPr kumimoji="1"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en" altLang="ko-KR" sz="105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train_clean_with_session.csv</a:t>
            </a:r>
            <a:endParaRPr lang="en" altLang="ko-KR" sz="105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en" altLang="ko-KR" sz="105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train_clean_with_country.csv</a:t>
            </a:r>
            <a:endParaRPr lang="en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en" altLang="ko-KR" sz="105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train_clean_with_two_datasets.csv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8" name="그림 17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6FC3128-B5C4-F2BF-4C13-8733350D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463" y="2756514"/>
            <a:ext cx="2714448" cy="1934727"/>
          </a:xfrm>
          <a:prstGeom prst="rect">
            <a:avLst/>
          </a:prstGeom>
        </p:spPr>
      </p:pic>
      <p:pic>
        <p:nvPicPr>
          <p:cNvPr id="20" name="그림 19" descr="도표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121C4B07-D52B-60E1-0AFE-AF439FC9F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326" y="2700275"/>
            <a:ext cx="2714447" cy="1984916"/>
          </a:xfrm>
          <a:prstGeom prst="rect">
            <a:avLst/>
          </a:prstGeom>
        </p:spPr>
      </p:pic>
      <p:sp>
        <p:nvSpPr>
          <p:cNvPr id="21" name="줄무늬가 있는 오른쪽 화살표[S] 20">
            <a:extLst>
              <a:ext uri="{FF2B5EF4-FFF2-40B4-BE49-F238E27FC236}">
                <a16:creationId xmlns:a16="http://schemas.microsoft.com/office/drawing/2014/main" id="{14FFA0FD-4332-1FBD-69CA-51FE0564C44D}"/>
              </a:ext>
            </a:extLst>
          </p:cNvPr>
          <p:cNvSpPr/>
          <p:nvPr/>
        </p:nvSpPr>
        <p:spPr>
          <a:xfrm>
            <a:off x="8240219" y="3565283"/>
            <a:ext cx="414107" cy="357051"/>
          </a:xfrm>
          <a:prstGeom prst="stripedRightArrow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F477B0-8365-E817-A7D0-F8A967AA0D6D}"/>
              </a:ext>
            </a:extLst>
          </p:cNvPr>
          <p:cNvSpPr txBox="1"/>
          <p:nvPr/>
        </p:nvSpPr>
        <p:spPr>
          <a:xfrm>
            <a:off x="5852159" y="1615572"/>
            <a:ext cx="3997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👋 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age 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컬럼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이상치 및 </a:t>
            </a:r>
            <a:r>
              <a:rPr kumimoji="1"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결측치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처리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7DB950-44BF-353A-AB35-B360F2B9DA4E}"/>
              </a:ext>
            </a:extLst>
          </p:cNvPr>
          <p:cNvSpPr txBox="1"/>
          <p:nvPr/>
        </p:nvSpPr>
        <p:spPr>
          <a:xfrm>
            <a:off x="6065527" y="1841493"/>
            <a:ext cx="5541279" cy="69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º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전체 데이터의 약 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41%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가 </a:t>
            </a:r>
            <a:r>
              <a:rPr lang="ko-KR" altLang="en-US" sz="9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결측치</a:t>
            </a:r>
            <a:endParaRPr lang="ko-KR" altLang="en-US" sz="9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º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18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세에서 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100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세 사이의 값만 유효하다고 가정하고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이 범위를 벗어나는 값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이상치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은 </a:t>
            </a:r>
            <a:r>
              <a:rPr lang="ko-KR" altLang="en-US" sz="9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결측치로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처리</a:t>
            </a:r>
          </a:p>
          <a:p>
            <a:pPr>
              <a:lnSpc>
                <a:spcPct val="150000"/>
              </a:lnSpc>
            </a:pP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º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LGBM 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회귀모델을 통한 </a:t>
            </a:r>
            <a:r>
              <a:rPr lang="en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age </a:t>
            </a:r>
            <a:r>
              <a:rPr lang="ko-KR" altLang="en-US" sz="9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결측치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대체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219A23-7166-0A24-1AB7-53722E3487FD}"/>
              </a:ext>
            </a:extLst>
          </p:cNvPr>
          <p:cNvSpPr txBox="1"/>
          <p:nvPr/>
        </p:nvSpPr>
        <p:spPr>
          <a:xfrm>
            <a:off x="5852159" y="4955317"/>
            <a:ext cx="3997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👋 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gender 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컬럼 </a:t>
            </a:r>
            <a:r>
              <a:rPr kumimoji="1"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endParaRPr kumimoji="1"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C183DB-50C2-2E14-4172-90E22C19A8A5}"/>
              </a:ext>
            </a:extLst>
          </p:cNvPr>
          <p:cNvSpPr txBox="1"/>
          <p:nvPr/>
        </p:nvSpPr>
        <p:spPr>
          <a:xfrm>
            <a:off x="6065527" y="5189947"/>
            <a:ext cx="5541279" cy="69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º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unknown-(44.8%), FEMALE(29.5%), MALE(25.5%), OTHER(0.13%)</a:t>
            </a:r>
            <a:endParaRPr lang="ko-KR" altLang="en-US" sz="9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º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텍스트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전처리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및 소문자로 변경</a:t>
            </a:r>
            <a:endParaRPr lang="ko-KR" altLang="en-US" sz="9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º</a:t>
            </a:r>
            <a:r>
              <a:rPr lang="en-US" altLang="ko-KR" sz="9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age_gender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_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bkts</a:t>
            </a:r>
            <a:r>
              <a:rPr lang="en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.csv 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데이터를 이용하여 </a:t>
            </a:r>
            <a:r>
              <a:rPr lang="en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unknown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값을 비율에 따라 </a:t>
            </a:r>
            <a:r>
              <a:rPr lang="en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male, female, other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로 대체</a:t>
            </a:r>
            <a:endParaRPr lang="ko-KR" altLang="en-US" sz="9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26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A98D5-66DD-DCE6-9F3F-6B04743C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탐색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371BDC-508B-15C9-5BAB-B8C1361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4</a:t>
            </a:fld>
            <a:endParaRPr kumimoji="1" lang="ko-KR" altLang="en-US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FA19BCF-3748-C003-B96C-834D849DE69F}"/>
              </a:ext>
            </a:extLst>
          </p:cNvPr>
          <p:cNvCxnSpPr/>
          <p:nvPr/>
        </p:nvCxnSpPr>
        <p:spPr>
          <a:xfrm>
            <a:off x="783779" y="905691"/>
            <a:ext cx="105634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한쪽 모서리가 잘린 사각형 7">
            <a:extLst>
              <a:ext uri="{FF2B5EF4-FFF2-40B4-BE49-F238E27FC236}">
                <a16:creationId xmlns:a16="http://schemas.microsoft.com/office/drawing/2014/main" id="{69FECFCE-9A68-26AA-11D6-587B5BB6B3A1}"/>
              </a:ext>
            </a:extLst>
          </p:cNvPr>
          <p:cNvSpPr/>
          <p:nvPr/>
        </p:nvSpPr>
        <p:spPr>
          <a:xfrm>
            <a:off x="9694845" y="465679"/>
            <a:ext cx="1626326" cy="352394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151D0-B065-6F2C-26DC-3D0EF65CC53A}"/>
              </a:ext>
            </a:extLst>
          </p:cNvPr>
          <p:cNvSpPr txBox="1"/>
          <p:nvPr/>
        </p:nvSpPr>
        <p:spPr>
          <a:xfrm>
            <a:off x="9764511" y="497529"/>
            <a:ext cx="14782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 세분화 분석</a:t>
            </a:r>
            <a:endParaRPr lang="en-US" altLang="ko-KR" sz="12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66BD15D-7B9B-A0F8-308F-03EBE0EDABD5}"/>
              </a:ext>
            </a:extLst>
          </p:cNvPr>
          <p:cNvSpPr/>
          <p:nvPr/>
        </p:nvSpPr>
        <p:spPr>
          <a:xfrm>
            <a:off x="783778" y="3429000"/>
            <a:ext cx="4397829" cy="2736664"/>
          </a:xfrm>
          <a:prstGeom prst="roundRect">
            <a:avLst>
              <a:gd name="adj" fmla="val 44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1EAA8-C31A-0449-442E-5A37A8C391F6}"/>
              </a:ext>
            </a:extLst>
          </p:cNvPr>
          <p:cNvSpPr txBox="1"/>
          <p:nvPr/>
        </p:nvSpPr>
        <p:spPr>
          <a:xfrm>
            <a:off x="783778" y="1271452"/>
            <a:ext cx="4336861" cy="14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목적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lang="ko-KR" alt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사용자 연령대</a:t>
            </a:r>
            <a:r>
              <a:rPr lang="en-US" altLang="ko-KR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성별</a:t>
            </a:r>
            <a:r>
              <a:rPr lang="en-US" altLang="ko-KR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가입 방법</a:t>
            </a:r>
            <a:r>
              <a:rPr lang="en-US" altLang="ko-KR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첫 활동 시각 등을 분석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하여 </a:t>
            </a:r>
            <a:r>
              <a:rPr lang="ko-KR" altLang="en-US" sz="11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사용자</a:t>
            </a:r>
            <a:endParaRPr lang="en-US" altLang="ko-KR" sz="11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ko-KR" altLang="en-US" sz="11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주요 특성 이해</a:t>
            </a: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lang="ko-KR" alt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특정 사용자 그룹을 타겟으로 한 맞춤형 마케팅 캠페인 제안</a:t>
            </a:r>
          </a:p>
          <a:p>
            <a:pPr algn="l">
              <a:lnSpc>
                <a:spcPct val="150000"/>
              </a:lnSpc>
            </a:pP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    예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특정 연령대나 성별의 사용자를 대상으로  프로모션이나 광고 캠페인 기획</a:t>
            </a: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0E7A8385-08C4-4BF8-F3EF-1AD3BAEBA000}"/>
              </a:ext>
            </a:extLst>
          </p:cNvPr>
          <p:cNvSpPr/>
          <p:nvPr/>
        </p:nvSpPr>
        <p:spPr>
          <a:xfrm>
            <a:off x="2616931" y="2908413"/>
            <a:ext cx="409303" cy="226423"/>
          </a:xfrm>
          <a:prstGeom prst="downArrow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AB4C2-51BF-A6D7-9C09-240E5D116D01}"/>
              </a:ext>
            </a:extLst>
          </p:cNvPr>
          <p:cNvSpPr txBox="1"/>
          <p:nvPr/>
        </p:nvSpPr>
        <p:spPr>
          <a:xfrm>
            <a:off x="1066807" y="3830379"/>
            <a:ext cx="3884018" cy="188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주요 고객 연령은 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20~ 30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대</a:t>
            </a:r>
          </a:p>
          <a:p>
            <a:pPr algn="l">
              <a:lnSpc>
                <a:spcPct val="2000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Airbnb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홈페이지에서 주로 회원 등록</a:t>
            </a:r>
          </a:p>
          <a:p>
            <a:pPr algn="l">
              <a:lnSpc>
                <a:spcPct val="2000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주로 저녁과 새벽 시간에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Airbnb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홈페이지 방문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2000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요일에 따른 방문은 주말이 상대적으로 조금 낮은 경향</a:t>
            </a:r>
          </a:p>
          <a:p>
            <a:pPr algn="l">
              <a:lnSpc>
                <a:spcPct val="2000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성별에 따른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Airbnb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이용은 여성이 조금 많은 경향</a:t>
            </a:r>
          </a:p>
        </p:txBody>
      </p:sp>
      <p:pic>
        <p:nvPicPr>
          <p:cNvPr id="13" name="그림 12" descr="스크린샷, 다채로움, 도표, 그래프이(가) 표시된 사진&#10;&#10;자동 생성된 설명">
            <a:extLst>
              <a:ext uri="{FF2B5EF4-FFF2-40B4-BE49-F238E27FC236}">
                <a16:creationId xmlns:a16="http://schemas.microsoft.com/office/drawing/2014/main" id="{3D185594-462D-5310-B3B8-A36C9D6C7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80" y="1909714"/>
            <a:ext cx="6139639" cy="38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3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A98D5-66DD-DCE6-9F3F-6B04743C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탐색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371BDC-508B-15C9-5BAB-B8C1361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5</a:t>
            </a:fld>
            <a:endParaRPr kumimoji="1" lang="ko-KR" altLang="en-US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FA19BCF-3748-C003-B96C-834D849DE69F}"/>
              </a:ext>
            </a:extLst>
          </p:cNvPr>
          <p:cNvCxnSpPr/>
          <p:nvPr/>
        </p:nvCxnSpPr>
        <p:spPr>
          <a:xfrm>
            <a:off x="783779" y="905691"/>
            <a:ext cx="105634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67D080F5-DC70-A3CE-D47F-95566D16D789}"/>
              </a:ext>
            </a:extLst>
          </p:cNvPr>
          <p:cNvSpPr/>
          <p:nvPr/>
        </p:nvSpPr>
        <p:spPr>
          <a:xfrm>
            <a:off x="9694845" y="465679"/>
            <a:ext cx="1626326" cy="352394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7B522-885E-67E5-79F8-4933901BE13E}"/>
              </a:ext>
            </a:extLst>
          </p:cNvPr>
          <p:cNvSpPr txBox="1"/>
          <p:nvPr/>
        </p:nvSpPr>
        <p:spPr>
          <a:xfrm>
            <a:off x="9877728" y="497529"/>
            <a:ext cx="14782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시장 트랜드 분석</a:t>
            </a:r>
            <a:endParaRPr lang="en-US" altLang="ko-KR" sz="12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5E5A688-F447-7EAA-416B-56564C06D4FF}"/>
              </a:ext>
            </a:extLst>
          </p:cNvPr>
          <p:cNvSpPr/>
          <p:nvPr/>
        </p:nvSpPr>
        <p:spPr>
          <a:xfrm>
            <a:off x="783778" y="3429000"/>
            <a:ext cx="4397829" cy="2736664"/>
          </a:xfrm>
          <a:prstGeom prst="roundRect">
            <a:avLst>
              <a:gd name="adj" fmla="val 44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AC71A-6F1B-3602-7724-299BB9EAE070}"/>
              </a:ext>
            </a:extLst>
          </p:cNvPr>
          <p:cNvSpPr txBox="1"/>
          <p:nvPr/>
        </p:nvSpPr>
        <p:spPr>
          <a:xfrm>
            <a:off x="783778" y="1271452"/>
            <a:ext cx="4336861" cy="14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목적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특정 시기에 특정 국가의 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예약이 증가하는 패턴 파악</a:t>
            </a: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가장 많이 방문하는 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개국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미국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프랑스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이탈리아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영국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대상</a:t>
            </a:r>
            <a:endParaRPr lang="ko-KR" altLang="en-US" sz="9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해당 시기에 집중적인 마케팅 계획 제안</a:t>
            </a:r>
            <a:endParaRPr lang="ko-KR" alt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수요 예측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효율적 자원 배분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가격 전략 최적화 등</a:t>
            </a:r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06EA9C0B-3798-60B3-0D55-6516C933A808}"/>
              </a:ext>
            </a:extLst>
          </p:cNvPr>
          <p:cNvSpPr/>
          <p:nvPr/>
        </p:nvSpPr>
        <p:spPr>
          <a:xfrm>
            <a:off x="2616931" y="2908413"/>
            <a:ext cx="409303" cy="226423"/>
          </a:xfrm>
          <a:prstGeom prst="downArrow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F9954-5B92-5387-4F32-C9CE6EECF9B9}"/>
              </a:ext>
            </a:extLst>
          </p:cNvPr>
          <p:cNvSpPr txBox="1"/>
          <p:nvPr/>
        </p:nvSpPr>
        <p:spPr>
          <a:xfrm>
            <a:off x="1084225" y="3827836"/>
            <a:ext cx="395803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미국을 가장 많이 방문하는 경향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2012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년 이후 방문이 증가하는 경향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600"/>
              </a:spcAft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프랑스는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2010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월에 이전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개월 평균보다 예약수가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600"/>
              </a:spcAft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배 이상 증가하는 패턴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이탈리아는 매년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1~5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 사이에 예약수가 급증하는 패턴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영국은 매년 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6~8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월 사이에 예약수가 급증하는 패턴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8" name="그림 17" descr="텍스트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0C421A2A-D4E3-2F1F-12E1-996BAC68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066" y="1142701"/>
            <a:ext cx="3304802" cy="2499183"/>
          </a:xfrm>
          <a:prstGeom prst="rect">
            <a:avLst/>
          </a:prstGeom>
        </p:spPr>
      </p:pic>
      <p:pic>
        <p:nvPicPr>
          <p:cNvPr id="20" name="그림 19" descr="도표, 텍스트, 그래프, 라인이(가) 표시된 사진&#10;&#10;자동 생성된 설명">
            <a:extLst>
              <a:ext uri="{FF2B5EF4-FFF2-40B4-BE49-F238E27FC236}">
                <a16:creationId xmlns:a16="http://schemas.microsoft.com/office/drawing/2014/main" id="{41E59B4D-5C92-6BB2-5883-9813700A7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66" y="3827837"/>
            <a:ext cx="3380733" cy="256448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F661F7-A000-2BF5-5084-BC8B2CEAA60E}"/>
              </a:ext>
            </a:extLst>
          </p:cNvPr>
          <p:cNvCxnSpPr/>
          <p:nvPr/>
        </p:nvCxnSpPr>
        <p:spPr>
          <a:xfrm>
            <a:off x="9170126" y="2041067"/>
            <a:ext cx="121920" cy="522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58D831-E670-ABDC-26F4-A81F40EE7547}"/>
              </a:ext>
            </a:extLst>
          </p:cNvPr>
          <p:cNvCxnSpPr/>
          <p:nvPr/>
        </p:nvCxnSpPr>
        <p:spPr>
          <a:xfrm>
            <a:off x="9231086" y="4797332"/>
            <a:ext cx="121920" cy="522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모서리가 둥근 사각형 설명선[R] 24">
            <a:extLst>
              <a:ext uri="{FF2B5EF4-FFF2-40B4-BE49-F238E27FC236}">
                <a16:creationId xmlns:a16="http://schemas.microsoft.com/office/drawing/2014/main" id="{771E868F-1643-9230-F55C-257726156B4A}"/>
              </a:ext>
            </a:extLst>
          </p:cNvPr>
          <p:cNvSpPr/>
          <p:nvPr/>
        </p:nvSpPr>
        <p:spPr>
          <a:xfrm>
            <a:off x="9929946" y="2644887"/>
            <a:ext cx="1669869" cy="899502"/>
          </a:xfrm>
          <a:prstGeom prst="wedgeRoundRectCallout">
            <a:avLst>
              <a:gd name="adj1" fmla="val -79476"/>
              <a:gd name="adj2" fmla="val -81686"/>
              <a:gd name="adj3" fmla="val 16667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3175"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1F9515-442B-0F94-B8BE-0CD234A5871E}"/>
              </a:ext>
            </a:extLst>
          </p:cNvPr>
          <p:cNvSpPr txBox="1"/>
          <p:nvPr/>
        </p:nvSpPr>
        <p:spPr>
          <a:xfrm>
            <a:off x="9947364" y="2832149"/>
            <a:ext cx="1669869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date_first_booking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컬럼 </a:t>
            </a:r>
            <a:r>
              <a:rPr kumimoji="1"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결측치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58%</a:t>
            </a:r>
            <a:r>
              <a:rPr kumimoji="1"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제외한 결과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B88BFD-00A6-9C95-08DE-C7F7B2C94D08}"/>
              </a:ext>
            </a:extLst>
          </p:cNvPr>
          <p:cNvSpPr txBox="1"/>
          <p:nvPr/>
        </p:nvSpPr>
        <p:spPr>
          <a:xfrm>
            <a:off x="6940731" y="1498290"/>
            <a:ext cx="50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미국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42B1B-CBDD-6A39-F038-FC935AF538A0}"/>
              </a:ext>
            </a:extLst>
          </p:cNvPr>
          <p:cNvSpPr txBox="1"/>
          <p:nvPr/>
        </p:nvSpPr>
        <p:spPr>
          <a:xfrm>
            <a:off x="6940730" y="4158553"/>
            <a:ext cx="957553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프랑스</a:t>
            </a:r>
            <a:endParaRPr kumimoji="1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400"/>
              </a:spcAft>
            </a:pPr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이탈리아</a:t>
            </a:r>
            <a:endParaRPr kumimoji="1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400"/>
              </a:spcAft>
            </a:pPr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영국</a:t>
            </a:r>
          </a:p>
        </p:txBody>
      </p:sp>
    </p:spTree>
    <p:extLst>
      <p:ext uri="{BB962C8B-B14F-4D97-AF65-F5344CB8AC3E}">
        <p14:creationId xmlns:p14="http://schemas.microsoft.com/office/powerpoint/2010/main" val="423120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A98D5-66DD-DCE6-9F3F-6B04743C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탐색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371BDC-508B-15C9-5BAB-B8C1361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6</a:t>
            </a:fld>
            <a:endParaRPr kumimoji="1" lang="ko-KR" altLang="en-US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FA19BCF-3748-C003-B96C-834D849DE69F}"/>
              </a:ext>
            </a:extLst>
          </p:cNvPr>
          <p:cNvCxnSpPr/>
          <p:nvPr/>
        </p:nvCxnSpPr>
        <p:spPr>
          <a:xfrm>
            <a:off x="783779" y="905691"/>
            <a:ext cx="105634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9261C0E4-D9ED-0616-2EC8-11A0B443482E}"/>
              </a:ext>
            </a:extLst>
          </p:cNvPr>
          <p:cNvSpPr/>
          <p:nvPr/>
        </p:nvSpPr>
        <p:spPr>
          <a:xfrm>
            <a:off x="9509760" y="465679"/>
            <a:ext cx="1811411" cy="352394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42F03-E47A-DC7E-F547-FAB6603505EA}"/>
              </a:ext>
            </a:extLst>
          </p:cNvPr>
          <p:cNvSpPr txBox="1"/>
          <p:nvPr/>
        </p:nvSpPr>
        <p:spPr>
          <a:xfrm>
            <a:off x="9596850" y="497529"/>
            <a:ext cx="17069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국가 방문자  분석</a:t>
            </a:r>
            <a:endParaRPr lang="en-US" altLang="ko-KR" sz="12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3E186E1-2172-E38B-B3C1-C88E79C4AD26}"/>
              </a:ext>
            </a:extLst>
          </p:cNvPr>
          <p:cNvSpPr/>
          <p:nvPr/>
        </p:nvSpPr>
        <p:spPr>
          <a:xfrm>
            <a:off x="783778" y="3429000"/>
            <a:ext cx="4397829" cy="2736664"/>
          </a:xfrm>
          <a:prstGeom prst="roundRect">
            <a:avLst>
              <a:gd name="adj" fmla="val 44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119CD-3CD0-C4D9-C6A3-89626FD292F5}"/>
              </a:ext>
            </a:extLst>
          </p:cNvPr>
          <p:cNvSpPr txBox="1"/>
          <p:nvPr/>
        </p:nvSpPr>
        <p:spPr>
          <a:xfrm>
            <a:off x="783778" y="1271452"/>
            <a:ext cx="4336861" cy="121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목적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특정 국가에 방문하는 사용자 특성 파악</a:t>
            </a: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가장 많이 방문하는 미국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가장 적게 방문하는 포르투갈 비교</a:t>
            </a:r>
            <a:endParaRPr lang="ko-KR" altLang="en-US" sz="9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국가별 사용자 특성에 맞춰 서비스 최적화</a:t>
            </a:r>
            <a:endParaRPr lang="ko-KR" alt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7E5E366E-DCDD-CA02-8838-3D0A51DB5C20}"/>
              </a:ext>
            </a:extLst>
          </p:cNvPr>
          <p:cNvSpPr/>
          <p:nvPr/>
        </p:nvSpPr>
        <p:spPr>
          <a:xfrm>
            <a:off x="2616931" y="2908413"/>
            <a:ext cx="409303" cy="226423"/>
          </a:xfrm>
          <a:prstGeom prst="downArrow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B1AD9-8A15-F3CD-AD1E-D2E3121EBE89}"/>
              </a:ext>
            </a:extLst>
          </p:cNvPr>
          <p:cNvSpPr txBox="1"/>
          <p:nvPr/>
        </p:nvSpPr>
        <p:spPr>
          <a:xfrm>
            <a:off x="1084225" y="3827836"/>
            <a:ext cx="395803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미국과 포르투갈은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30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대 여성이 주로 방문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저녁과 새벽에 방문하는 등 대체로 유사한 경향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미국 방문자는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Mac desktop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사용이 다수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600"/>
              </a:spcAft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포르투갈 방문자는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Mac desktop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Window desktop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600"/>
              </a:spcAft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비슷한 경향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Airbnb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홈페이지 체류시간 차이의 유의성 확인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0" name="그림 19" descr="스크린샷, 도표, 텍스트, 라인이(가) 표시된 사진&#10;&#10;자동 생성된 설명">
            <a:extLst>
              <a:ext uri="{FF2B5EF4-FFF2-40B4-BE49-F238E27FC236}">
                <a16:creationId xmlns:a16="http://schemas.microsoft.com/office/drawing/2014/main" id="{56671045-339C-4836-096A-CEB719692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296" y="1450333"/>
            <a:ext cx="3227057" cy="21610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351D55-4464-A3B5-8767-942381573547}"/>
              </a:ext>
            </a:extLst>
          </p:cNvPr>
          <p:cNvSpPr txBox="1"/>
          <p:nvPr/>
        </p:nvSpPr>
        <p:spPr>
          <a:xfrm>
            <a:off x="10923842" y="1705393"/>
            <a:ext cx="794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포르투갈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F388EA-C533-CCBE-734E-948946B54497}"/>
              </a:ext>
            </a:extLst>
          </p:cNvPr>
          <p:cNvSpPr txBox="1"/>
          <p:nvPr/>
        </p:nvSpPr>
        <p:spPr>
          <a:xfrm>
            <a:off x="5738942" y="4132353"/>
            <a:ext cx="399723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👋 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Airbnb 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홈페이지 체류시간 통계적 유의성</a:t>
            </a: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미국 평균 체류시간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45.63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</a:t>
            </a: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포르투갈 평균 체류시간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42.97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 </a:t>
            </a: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6" name="그림 25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33A0D253-5047-9C4C-ABCB-3815150AD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87" y="5482072"/>
            <a:ext cx="4187184" cy="5354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AF977FD-8983-D58C-2A12-9A2792E3683F}"/>
              </a:ext>
            </a:extLst>
          </p:cNvPr>
          <p:cNvSpPr txBox="1"/>
          <p:nvPr/>
        </p:nvSpPr>
        <p:spPr>
          <a:xfrm>
            <a:off x="8445793" y="4443437"/>
            <a:ext cx="339634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귀무가설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두 그룹의 평균 체류시간에는 차이가 없다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대립가설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두 그룹의 평균 체류시간에는 차이가 있다 </a:t>
            </a:r>
          </a:p>
        </p:txBody>
      </p: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D7D37BDD-60CF-248E-9B91-CD1B4291AE1F}"/>
              </a:ext>
            </a:extLst>
          </p:cNvPr>
          <p:cNvSpPr/>
          <p:nvPr/>
        </p:nvSpPr>
        <p:spPr>
          <a:xfrm>
            <a:off x="8036490" y="5126324"/>
            <a:ext cx="409303" cy="226423"/>
          </a:xfrm>
          <a:prstGeom prst="downArrow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1" name="그림 3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4EEF6002-2A26-8CC3-D8D1-745AA3DB3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709" y="1413629"/>
            <a:ext cx="3283129" cy="22422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CE02EE-399D-4235-153E-C29337AD6C49}"/>
              </a:ext>
            </a:extLst>
          </p:cNvPr>
          <p:cNvSpPr txBox="1"/>
          <p:nvPr/>
        </p:nvSpPr>
        <p:spPr>
          <a:xfrm>
            <a:off x="7750628" y="1705392"/>
            <a:ext cx="50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미국</a:t>
            </a:r>
          </a:p>
        </p:txBody>
      </p:sp>
    </p:spTree>
    <p:extLst>
      <p:ext uri="{BB962C8B-B14F-4D97-AF65-F5344CB8AC3E}">
        <p14:creationId xmlns:p14="http://schemas.microsoft.com/office/powerpoint/2010/main" val="302239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A98D5-66DD-DCE6-9F3F-6B04743C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탐색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371BDC-508B-15C9-5BAB-B8C1361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7</a:t>
            </a:fld>
            <a:endParaRPr kumimoji="1" lang="ko-KR" altLang="en-US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FA19BCF-3748-C003-B96C-834D849DE69F}"/>
              </a:ext>
            </a:extLst>
          </p:cNvPr>
          <p:cNvCxnSpPr/>
          <p:nvPr/>
        </p:nvCxnSpPr>
        <p:spPr>
          <a:xfrm>
            <a:off x="783779" y="905691"/>
            <a:ext cx="105634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999A00B4-40AB-43D5-B2B7-46890D6988C7}"/>
              </a:ext>
            </a:extLst>
          </p:cNvPr>
          <p:cNvSpPr/>
          <p:nvPr/>
        </p:nvSpPr>
        <p:spPr>
          <a:xfrm>
            <a:off x="9694845" y="465679"/>
            <a:ext cx="1626326" cy="352394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3EA2B-1437-0323-9595-B1CDD4637172}"/>
              </a:ext>
            </a:extLst>
          </p:cNvPr>
          <p:cNvSpPr txBox="1"/>
          <p:nvPr/>
        </p:nvSpPr>
        <p:spPr>
          <a:xfrm>
            <a:off x="9886438" y="497529"/>
            <a:ext cx="1347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예약 </a:t>
            </a:r>
            <a:r>
              <a:rPr lang="ko-KR" altLang="en-US" sz="12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전환율</a:t>
            </a:r>
            <a:r>
              <a:rPr lang="ko-KR" altLang="en-US" sz="1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분석</a:t>
            </a:r>
            <a:endParaRPr lang="en-US" altLang="ko-KR" sz="12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12FA258-3F7E-A865-D2AE-5CF11DF087FE}"/>
              </a:ext>
            </a:extLst>
          </p:cNvPr>
          <p:cNvSpPr/>
          <p:nvPr/>
        </p:nvSpPr>
        <p:spPr>
          <a:xfrm>
            <a:off x="783778" y="3429000"/>
            <a:ext cx="4397829" cy="2736664"/>
          </a:xfrm>
          <a:prstGeom prst="roundRect">
            <a:avLst>
              <a:gd name="adj" fmla="val 44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58F44-BF99-9EDC-E3CC-D4A7BA05DAE1}"/>
              </a:ext>
            </a:extLst>
          </p:cNvPr>
          <p:cNvSpPr txBox="1"/>
          <p:nvPr/>
        </p:nvSpPr>
        <p:spPr>
          <a:xfrm>
            <a:off x="783778" y="1271452"/>
            <a:ext cx="4336861" cy="147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목적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사용자의 특성과 행동이 예약에 미치는 영향 파악</a:t>
            </a: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특정 가입 방법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언어에 따른 예약 </a:t>
            </a:r>
            <a:r>
              <a:rPr lang="ko-KR" altLang="en-US" sz="9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전환율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분석</a:t>
            </a:r>
            <a:endParaRPr lang="ko-KR" altLang="en-US" sz="9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예약 전환율에 영향을 미치는 주요 요인 식별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전환율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높이기 위한 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   전략 제안</a:t>
            </a:r>
            <a:endParaRPr lang="ko-KR" altLang="en-US" sz="1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38BCA967-8C29-2709-C140-D6248A67B55C}"/>
              </a:ext>
            </a:extLst>
          </p:cNvPr>
          <p:cNvSpPr/>
          <p:nvPr/>
        </p:nvSpPr>
        <p:spPr>
          <a:xfrm>
            <a:off x="2616931" y="2908413"/>
            <a:ext cx="409303" cy="226423"/>
          </a:xfrm>
          <a:prstGeom prst="downArrow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FE1C4-EEC6-AA11-7BC6-06974E63F04A}"/>
              </a:ext>
            </a:extLst>
          </p:cNvPr>
          <p:cNvSpPr txBox="1"/>
          <p:nvPr/>
        </p:nvSpPr>
        <p:spPr>
          <a:xfrm>
            <a:off x="1040680" y="3653665"/>
            <a:ext cx="39580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basic(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이메일 주소를 통한 계정 생성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방법은 높은 예약 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600"/>
              </a:spcAft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전환율을 보이는 경향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600"/>
              </a:spcAft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kumimoji="1"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facebook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signup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방법도 사용자 수는 상대적으로 </a:t>
            </a:r>
            <a:r>
              <a:rPr kumimoji="1"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적으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600"/>
              </a:spcAft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나 비교적 높은 예약 전환율을 보이는 경향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대부분의 언어에서 대체로 유사한 예약 </a:t>
            </a:r>
            <a:r>
              <a:rPr kumimoji="1"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전환율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600"/>
              </a:spcAft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영어 사용자 수가 압도적으로 많고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영어 사용자의 예약 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600"/>
              </a:spcAft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전환율이 상대적으로 높은 경향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6" name="그림 15" descr="그래프, 도표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BEE05B07-3FF6-3011-AA24-1C3C2F51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372" y="1604443"/>
            <a:ext cx="5111941" cy="1932507"/>
          </a:xfrm>
          <a:prstGeom prst="rect">
            <a:avLst/>
          </a:prstGeom>
        </p:spPr>
      </p:pic>
      <p:pic>
        <p:nvPicPr>
          <p:cNvPr id="18" name="그림 17" descr="그래프, 라인, 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C94DFEE6-C1EF-7344-4015-CDDAD394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72" y="3896083"/>
            <a:ext cx="5111940" cy="19541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B92B9F-D939-CFB1-D217-07EB1CF2A478}"/>
              </a:ext>
            </a:extLst>
          </p:cNvPr>
          <p:cNvSpPr txBox="1"/>
          <p:nvPr/>
        </p:nvSpPr>
        <p:spPr>
          <a:xfrm>
            <a:off x="7219407" y="4097201"/>
            <a:ext cx="113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언어별 </a:t>
            </a:r>
            <a:r>
              <a:rPr kumimoji="1"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전환율</a:t>
            </a:r>
            <a:endParaRPr kumimoji="1"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E86C4-402A-F545-B235-7E9269BE7603}"/>
              </a:ext>
            </a:extLst>
          </p:cNvPr>
          <p:cNvSpPr txBox="1"/>
          <p:nvPr/>
        </p:nvSpPr>
        <p:spPr>
          <a:xfrm>
            <a:off x="9501051" y="4097201"/>
            <a:ext cx="1325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언어별 사용자 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A111C-5513-4BB9-BDAD-325F570BFB1E}"/>
              </a:ext>
            </a:extLst>
          </p:cNvPr>
          <p:cNvSpPr txBox="1"/>
          <p:nvPr/>
        </p:nvSpPr>
        <p:spPr>
          <a:xfrm>
            <a:off x="7135586" y="2109031"/>
            <a:ext cx="129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계정 생성 </a:t>
            </a:r>
            <a:r>
              <a:rPr kumimoji="1"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방법별</a:t>
            </a:r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전환율</a:t>
            </a:r>
            <a:endParaRPr kumimoji="1"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6FB2C7-7073-E99E-08EE-12FC948A0A3D}"/>
              </a:ext>
            </a:extLst>
          </p:cNvPr>
          <p:cNvSpPr txBox="1"/>
          <p:nvPr/>
        </p:nvSpPr>
        <p:spPr>
          <a:xfrm>
            <a:off x="9694845" y="2109031"/>
            <a:ext cx="129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계정 생성 </a:t>
            </a:r>
            <a:r>
              <a:rPr kumimoji="1"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방법별</a:t>
            </a:r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사용자 수</a:t>
            </a:r>
          </a:p>
        </p:txBody>
      </p:sp>
    </p:spTree>
    <p:extLst>
      <p:ext uri="{BB962C8B-B14F-4D97-AF65-F5344CB8AC3E}">
        <p14:creationId xmlns:p14="http://schemas.microsoft.com/office/powerpoint/2010/main" val="403892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A98D5-66DD-DCE6-9F3F-6B04743C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탐색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371BDC-508B-15C9-5BAB-B8C1361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8</a:t>
            </a:fld>
            <a:endParaRPr kumimoji="1" lang="ko-KR" altLang="en-US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FA19BCF-3748-C003-B96C-834D849DE69F}"/>
              </a:ext>
            </a:extLst>
          </p:cNvPr>
          <p:cNvCxnSpPr/>
          <p:nvPr/>
        </p:nvCxnSpPr>
        <p:spPr>
          <a:xfrm>
            <a:off x="783779" y="905691"/>
            <a:ext cx="105634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A91B9F60-37DF-FD08-DFCF-F815D224FD20}"/>
              </a:ext>
            </a:extLst>
          </p:cNvPr>
          <p:cNvSpPr/>
          <p:nvPr/>
        </p:nvSpPr>
        <p:spPr>
          <a:xfrm>
            <a:off x="8691153" y="465679"/>
            <a:ext cx="2630017" cy="352394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E6906-245C-B1FA-22D0-AA616C0F9D54}"/>
              </a:ext>
            </a:extLst>
          </p:cNvPr>
          <p:cNvSpPr txBox="1"/>
          <p:nvPr/>
        </p:nvSpPr>
        <p:spPr>
          <a:xfrm>
            <a:off x="8778243" y="497529"/>
            <a:ext cx="255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종속변수와 수치형 변수의 상관분석</a:t>
            </a:r>
            <a:endParaRPr lang="en-US" altLang="ko-KR" sz="12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20401B5-E486-13FF-764C-ED462A23440B}"/>
              </a:ext>
            </a:extLst>
          </p:cNvPr>
          <p:cNvSpPr/>
          <p:nvPr/>
        </p:nvSpPr>
        <p:spPr>
          <a:xfrm>
            <a:off x="783778" y="3429000"/>
            <a:ext cx="4397829" cy="2736664"/>
          </a:xfrm>
          <a:prstGeom prst="roundRect">
            <a:avLst>
              <a:gd name="adj" fmla="val 44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DD1A5-714C-A92D-5A9B-5D79E91D50BA}"/>
              </a:ext>
            </a:extLst>
          </p:cNvPr>
          <p:cNvSpPr txBox="1"/>
          <p:nvPr/>
        </p:nvSpPr>
        <p:spPr>
          <a:xfrm>
            <a:off x="783778" y="1271452"/>
            <a:ext cx="4336861" cy="138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목적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종속변수에 미치는 영향 파악</a:t>
            </a: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모델의 예측 성능 향상 및 유용한 인사이트 제공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특정 행동이 예약 전환율에 긍정적인 영향을 준다면</a:t>
            </a:r>
            <a:r>
              <a:rPr lang="en-US" altLang="ko-KR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그 행동을 유도하는 마케팅 </a:t>
            </a:r>
            <a:endParaRPr lang="en-US" altLang="ko-KR" sz="9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lang="ko-KR" alt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전략 강화</a:t>
            </a:r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7C1C5EC6-EBF5-5494-6E88-D905A1FDF7C7}"/>
              </a:ext>
            </a:extLst>
          </p:cNvPr>
          <p:cNvSpPr/>
          <p:nvPr/>
        </p:nvSpPr>
        <p:spPr>
          <a:xfrm>
            <a:off x="2616931" y="2908413"/>
            <a:ext cx="409303" cy="226423"/>
          </a:xfrm>
          <a:prstGeom prst="downArrow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0C3C8-36E3-7047-36D4-14AC56F2D134}"/>
              </a:ext>
            </a:extLst>
          </p:cNvPr>
          <p:cNvSpPr txBox="1"/>
          <p:nvPr/>
        </p:nvSpPr>
        <p:spPr>
          <a:xfrm>
            <a:off x="1040680" y="4054260"/>
            <a:ext cx="395803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성별과 여행 목적지 간에는 상관관계의 유의성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연령과 여행 목적지 간에는 상관관계의 유의성 있음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endParaRPr lang="ko-KR" alt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600"/>
              </a:spcAft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✯ 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특정 성별 또는 특정 연령이 특정 국가를 더 선호하는 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600"/>
              </a:spcAft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경향이 있다는 의미로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해당 국가에 대한 맞춤형 마케팅 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spcAft>
                <a:spcPts val="600"/>
              </a:spcAft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캠페인을 성별 또는 연령에 따라 다르게 설계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8" name="그림 17" descr="텍스트, 스크린샷, 그래프, 소프트웨어이(가) 표시된 사진&#10;&#10;자동 생성된 설명">
            <a:extLst>
              <a:ext uri="{FF2B5EF4-FFF2-40B4-BE49-F238E27FC236}">
                <a16:creationId xmlns:a16="http://schemas.microsoft.com/office/drawing/2014/main" id="{9E6EF0FC-CAD6-3CC5-D43C-DF8813B23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039" y="1374049"/>
            <a:ext cx="3825869" cy="23076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0AFDB3-A940-F035-B0B1-88754BA7C86C}"/>
              </a:ext>
            </a:extLst>
          </p:cNvPr>
          <p:cNvSpPr txBox="1"/>
          <p:nvPr/>
        </p:nvSpPr>
        <p:spPr>
          <a:xfrm>
            <a:off x="7628708" y="1605762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종속변수 </a:t>
            </a:r>
            <a:r>
              <a:rPr kumimoji="1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country_destination</a:t>
            </a:r>
            <a:r>
              <a:rPr kumimoji="1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974B2-46B6-DB64-337D-B27BCD703B04}"/>
              </a:ext>
            </a:extLst>
          </p:cNvPr>
          <p:cNvSpPr txBox="1"/>
          <p:nvPr/>
        </p:nvSpPr>
        <p:spPr>
          <a:xfrm>
            <a:off x="5738942" y="4132353"/>
            <a:ext cx="399723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👋 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성별 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vs. 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여행 목적지 통계적 유의성</a:t>
            </a: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성별에 따라 예약한 여행 목적지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카이제곱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검정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C2FEE-3449-4096-4E29-BAC76FF360BD}"/>
              </a:ext>
            </a:extLst>
          </p:cNvPr>
          <p:cNvSpPr txBox="1"/>
          <p:nvPr/>
        </p:nvSpPr>
        <p:spPr>
          <a:xfrm>
            <a:off x="5738942" y="5126199"/>
            <a:ext cx="399723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👋 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연령 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vs. 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여행 목적지 통계적 유의성</a:t>
            </a: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연령에 따라 예약한 여행 목적지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카이제곱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검정</a:t>
            </a: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C72C56D-E2EB-CF25-1DE6-85F447E49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826" y="4574989"/>
            <a:ext cx="2840985" cy="33144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A838ED9-D09A-48FF-B3FA-5F6FF4198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9826" y="5485921"/>
            <a:ext cx="2832281" cy="353054"/>
          </a:xfrm>
          <a:prstGeom prst="rect">
            <a:avLst/>
          </a:prstGeom>
        </p:spPr>
      </p:pic>
      <p:sp>
        <p:nvSpPr>
          <p:cNvPr id="26" name="아래쪽 화살표[D] 25">
            <a:extLst>
              <a:ext uri="{FF2B5EF4-FFF2-40B4-BE49-F238E27FC236}">
                <a16:creationId xmlns:a16="http://schemas.microsoft.com/office/drawing/2014/main" id="{5DDFA909-1846-76A7-223F-95E410E8AA4E}"/>
              </a:ext>
            </a:extLst>
          </p:cNvPr>
          <p:cNvSpPr/>
          <p:nvPr/>
        </p:nvSpPr>
        <p:spPr>
          <a:xfrm rot="16200000">
            <a:off x="8355881" y="4657820"/>
            <a:ext cx="409303" cy="226423"/>
          </a:xfrm>
          <a:prstGeom prst="downArrow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아래쪽 화살표[D] 26">
            <a:extLst>
              <a:ext uri="{FF2B5EF4-FFF2-40B4-BE49-F238E27FC236}">
                <a16:creationId xmlns:a16="http://schemas.microsoft.com/office/drawing/2014/main" id="{A2DC8E6A-F9C5-27DC-CE84-0778F6149807}"/>
              </a:ext>
            </a:extLst>
          </p:cNvPr>
          <p:cNvSpPr/>
          <p:nvPr/>
        </p:nvSpPr>
        <p:spPr>
          <a:xfrm rot="16200000">
            <a:off x="8373290" y="5492417"/>
            <a:ext cx="409303" cy="226423"/>
          </a:xfrm>
          <a:prstGeom prst="downArrow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139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A98D5-66DD-DCE6-9F3F-6B04743C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예약 목적지 예측 모델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371BDC-508B-15C9-5BAB-B8C1361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3724-2653-DA45-BB31-C4E2FC987F52}" type="slidenum">
              <a:rPr kumimoji="1" lang="ko-KR" altLang="en-US" smtClean="0"/>
              <a:t>9</a:t>
            </a:fld>
            <a:endParaRPr kumimoji="1" lang="ko-KR" altLang="en-US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FA19BCF-3748-C003-B96C-834D849DE69F}"/>
              </a:ext>
            </a:extLst>
          </p:cNvPr>
          <p:cNvCxnSpPr/>
          <p:nvPr/>
        </p:nvCxnSpPr>
        <p:spPr>
          <a:xfrm>
            <a:off x="783779" y="905691"/>
            <a:ext cx="105634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7A7142-1978-B34F-0474-E13879C26430}"/>
              </a:ext>
            </a:extLst>
          </p:cNvPr>
          <p:cNvSpPr txBox="1"/>
          <p:nvPr/>
        </p:nvSpPr>
        <p:spPr>
          <a:xfrm>
            <a:off x="783778" y="1250697"/>
            <a:ext cx="4824542" cy="223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캐글</a:t>
            </a:r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경진대회 참여</a:t>
            </a:r>
            <a:r>
              <a:rPr kumimoji="1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학습과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관련없는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id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컬럼 삭제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age_bucket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다중공선성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문제로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age_bucket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 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data_account_created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컬럼을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dac_year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dac_month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dac_day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분리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timestamp_first_active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컬럼을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tfa_year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tfa_month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tfa_hour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으로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분리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모든 컬럼에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One-Hot Encoding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✼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XGBoost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LGBM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적용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CC56BEF6-DAA8-B926-778A-839A0C9FE364}"/>
              </a:ext>
            </a:extLst>
          </p:cNvPr>
          <p:cNvSpPr/>
          <p:nvPr/>
        </p:nvSpPr>
        <p:spPr>
          <a:xfrm>
            <a:off x="2878189" y="3526729"/>
            <a:ext cx="409303" cy="226423"/>
          </a:xfrm>
          <a:prstGeom prst="downArrow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CD8959-E3A2-F724-FDC9-654A2E48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42904"/>
              </p:ext>
            </p:extLst>
          </p:nvPr>
        </p:nvGraphicFramePr>
        <p:xfrm>
          <a:off x="783778" y="4163657"/>
          <a:ext cx="4685205" cy="140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53">
                  <a:extLst>
                    <a:ext uri="{9D8B030D-6E8A-4147-A177-3AD203B41FA5}">
                      <a16:colId xmlns:a16="http://schemas.microsoft.com/office/drawing/2014/main" val="181273492"/>
                    </a:ext>
                  </a:extLst>
                </a:gridCol>
                <a:gridCol w="1506583">
                  <a:extLst>
                    <a:ext uri="{9D8B030D-6E8A-4147-A177-3AD203B41FA5}">
                      <a16:colId xmlns:a16="http://schemas.microsoft.com/office/drawing/2014/main" val="1555533999"/>
                    </a:ext>
                  </a:extLst>
                </a:gridCol>
                <a:gridCol w="1593669">
                  <a:extLst>
                    <a:ext uri="{9D8B030D-6E8A-4147-A177-3AD203B41FA5}">
                      <a16:colId xmlns:a16="http://schemas.microsoft.com/office/drawing/2014/main" val="426862632"/>
                    </a:ext>
                  </a:extLst>
                </a:gridCol>
              </a:tblGrid>
              <a:tr h="351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Score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XGBoost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LGBM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08970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NDCG</a:t>
                      </a:r>
                      <a:endParaRPr lang="ko-KR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0.76782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0.70371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7930018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Private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0.85711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0.77494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7322437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Public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0.85345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0.77117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468907"/>
                  </a:ext>
                </a:extLst>
              </a:tr>
            </a:tbl>
          </a:graphicData>
        </a:graphic>
      </p:graphicFrame>
      <p:pic>
        <p:nvPicPr>
          <p:cNvPr id="12" name="그림 11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A80DAB27-6C36-633E-EA95-20C75EF5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70750"/>
            <a:ext cx="5416595" cy="853552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21DA220-A26B-0EA1-A2F1-8B6573A93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882433"/>
            <a:ext cx="5416596" cy="11973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F10029-A832-9EC1-3AAC-2B1D86503902}"/>
              </a:ext>
            </a:extLst>
          </p:cNvPr>
          <p:cNvSpPr txBox="1"/>
          <p:nvPr/>
        </p:nvSpPr>
        <p:spPr>
          <a:xfrm>
            <a:off x="7683134" y="1502595"/>
            <a:ext cx="18549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👋 </a:t>
            </a:r>
            <a:r>
              <a:rPr kumimoji="1" lang="en-US" altLang="ko-KR" sz="1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kumimoji="1" lang="ko-KR" altLang="en-US" sz="1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전 경진대회</a:t>
            </a:r>
            <a:endParaRPr kumimoji="1" lang="en-US" altLang="ko-KR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당시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1,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460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명 참여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난이도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⭐️ ⭐️ ⭐️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spcAft>
                <a:spcPts val="600"/>
              </a:spcAft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예상 순위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1,048</a:t>
            </a:r>
            <a:endParaRPr kumimoji="1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34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1645</Words>
  <Application>Microsoft Macintosh PowerPoint</Application>
  <PresentationFormat>와이드스크린</PresentationFormat>
  <Paragraphs>338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1. 전처리</vt:lpstr>
      <vt:lpstr>2. 데이터 탐색</vt:lpstr>
      <vt:lpstr>2. 데이터 탐색</vt:lpstr>
      <vt:lpstr>2. 데이터 탐색</vt:lpstr>
      <vt:lpstr>2. 데이터 탐색</vt:lpstr>
      <vt:lpstr>2. 데이터 탐색</vt:lpstr>
      <vt:lpstr>3. 예약 목적지 예측 모델</vt:lpstr>
      <vt:lpstr>4. 데이터 셋 병합 성능 비교</vt:lpstr>
      <vt:lpstr>5. 예약 전환율 예측 모델</vt:lpstr>
      <vt:lpstr>마무리…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이찬우</dc:creator>
  <cp:lastModifiedBy>이찬우</cp:lastModifiedBy>
  <cp:revision>5</cp:revision>
  <dcterms:created xsi:type="dcterms:W3CDTF">2024-07-20T12:00:38Z</dcterms:created>
  <dcterms:modified xsi:type="dcterms:W3CDTF">2024-07-22T08:13:45Z</dcterms:modified>
</cp:coreProperties>
</file>