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2" r:id="rId3"/>
    <p:sldId id="263" r:id="rId4"/>
    <p:sldId id="264" r:id="rId5"/>
    <p:sldId id="295" r:id="rId6"/>
    <p:sldId id="265" r:id="rId7"/>
    <p:sldId id="266" r:id="rId8"/>
    <p:sldId id="267" r:id="rId9"/>
    <p:sldId id="268" r:id="rId10"/>
    <p:sldId id="282" r:id="rId11"/>
    <p:sldId id="269" r:id="rId12"/>
    <p:sldId id="283" r:id="rId13"/>
    <p:sldId id="270" r:id="rId14"/>
    <p:sldId id="285" r:id="rId15"/>
    <p:sldId id="294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1" r:id="rId26"/>
    <p:sldId id="281" r:id="rId2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4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5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6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2/5/2013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Objets métiers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r>
              <a:rPr lang="fr-FR" sz="2400" b="1" dirty="0">
                <a:latin typeface="Calibri" pitchFamily="34" charset="0"/>
              </a:rPr>
              <a:t>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VIDANGE</a:t>
            </a:r>
            <a:br>
              <a:rPr lang="fr-FR" sz="2400" b="1" dirty="0">
                <a:latin typeface="Calibri" pitchFamily="34" charset="0"/>
              </a:rPr>
            </a:br>
            <a:r>
              <a:rPr lang="fr-FR" sz="24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Vérification d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Lancement de l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sections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6867" name="Image 1" descr="mode_automatiq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89138"/>
            <a:ext cx="51133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679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 Présentation du projet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Objectif du projet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2. </a:t>
            </a: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3. Conclusion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7891" name="Image 2" descr="statu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446405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Etat visuel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Protocole Syslog (UNIX)</a:t>
            </a: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Présentation du projet </a:t>
            </a:r>
            <a:endParaRPr lang="fr-FR" sz="260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9459" name="Image 1" descr="img_present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565400"/>
            <a:ext cx="68580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Objectifs du projet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Architecture autour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automate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Autre solution : BUS CAN / CAN Open 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Étude de faisabilité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Possibilité de programmer des séances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du système</a:t>
            </a: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0" indent="0" eaLnBrk="1" hangingPunct="1">
              <a:buNone/>
            </a:pPr>
            <a:endParaRPr lang="fr-FR" sz="1800" b="1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0" indent="0" eaLnBrk="1" hangingPunct="1"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41 entrées TOR + 2 entrées analogiques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19 sorties matérielles TOR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097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69834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 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de contraintes.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Cas d</a:t>
            </a:r>
            <a:r>
              <a:rPr lang="fr-FR" alt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44675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2708920"/>
            <a:ext cx="52927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72816"/>
            <a:ext cx="706913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64904"/>
            <a:ext cx="5335588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1976</TotalTime>
  <Words>352</Words>
  <Application>Microsoft Office PowerPoint</Application>
  <PresentationFormat>Affichage à l'écran (4:3)</PresentationFormat>
  <Paragraphs>349</Paragraphs>
  <Slides>26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Débit</vt:lpstr>
      <vt:lpstr>Présentation PowerPoint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Quentin Panissier</cp:lastModifiedBy>
  <cp:revision>61</cp:revision>
  <cp:lastPrinted>2013-01-30T14:35:34Z</cp:lastPrinted>
  <dcterms:created xsi:type="dcterms:W3CDTF">2009-03-05T11:19:36Z</dcterms:created>
  <dcterms:modified xsi:type="dcterms:W3CDTF">2013-02-05T13:28:47Z</dcterms:modified>
</cp:coreProperties>
</file>