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2" r:id="rId3"/>
    <p:sldId id="307" r:id="rId4"/>
    <p:sldId id="317" r:id="rId5"/>
    <p:sldId id="269" r:id="rId6"/>
    <p:sldId id="302" r:id="rId7"/>
    <p:sldId id="303" r:id="rId8"/>
    <p:sldId id="318" r:id="rId9"/>
    <p:sldId id="304" r:id="rId10"/>
    <p:sldId id="305" r:id="rId11"/>
    <p:sldId id="306" r:id="rId12"/>
    <p:sldId id="308" r:id="rId13"/>
    <p:sldId id="309" r:id="rId14"/>
    <p:sldId id="310" r:id="rId15"/>
    <p:sldId id="311" r:id="rId16"/>
    <p:sldId id="312" r:id="rId17"/>
    <p:sldId id="313" r:id="rId18"/>
    <p:sldId id="316" r:id="rId19"/>
    <p:sldId id="314" r:id="rId20"/>
    <p:sldId id="315" r:id="rId21"/>
    <p:sldId id="271" r:id="rId2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77" autoAdjust="0"/>
    <p:restoredTop sz="92945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6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itchFamily="34" charset="0"/>
              </a:rPr>
              <a:t>PANISSIER </a:t>
            </a:r>
            <a:r>
              <a:rPr lang="fr-FR" sz="2800" b="1" dirty="0" smtClean="0">
                <a:solidFill>
                  <a:schemeClr val="bg1"/>
                </a:solidFill>
                <a:latin typeface="Calibri" pitchFamily="34" charset="0"/>
              </a:rPr>
              <a:t>Quentin</a:t>
            </a:r>
            <a:endParaRPr lang="fr-FR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251520" y="3141663"/>
            <a:ext cx="52565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Calibri" pitchFamily="34" charset="0"/>
              </a:rPr>
              <a:t>PRESENTATION PERSONNELLE</a:t>
            </a:r>
            <a:endParaRPr lang="fr-FR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764704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la classe </a:t>
            </a:r>
            <a:r>
              <a:rPr lang="fr-FR" sz="1800" b="1" dirty="0" err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StatutsDlg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6" y="2537688"/>
            <a:ext cx="3468502" cy="17437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7" y="1537152"/>
            <a:ext cx="469751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346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764704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la classe </a:t>
            </a:r>
            <a:r>
              <a:rPr lang="fr-FR" sz="1800" b="1" dirty="0" err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JournalDlg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3420858" cy="21725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82" y="1628800"/>
            <a:ext cx="4560840" cy="40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267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Présentation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36510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Diagramme de classe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2018730"/>
            <a:ext cx="6754168" cy="28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433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Diagramme de lancement de l’application (suite)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100392" cy="36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52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la classe Seance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1700808"/>
            <a:ext cx="641122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6592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Diagramme </a:t>
            </a:r>
            <a:r>
              <a:rPr lang="fr-FR" sz="1800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é</a:t>
            </a: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tats-transitions d’une séance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5" y="1412775"/>
            <a:ext cx="6488557" cy="4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252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Diagramme </a:t>
            </a:r>
            <a:r>
              <a:rPr lang="fr-FR" sz="1800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é</a:t>
            </a: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tats-transitions d’un cycle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6309708" cy="54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2994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ARCHIVAGE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l’organisation des objets persistants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74137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7047122" cy="49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4429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dirty="0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5184576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…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273050" lvl="2" indent="-273050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                  </a:t>
            </a: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  <a:endParaRPr lang="fr-FR" sz="14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Diagramme de lancement de l’application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Diagramme de classes</a:t>
            </a: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Description des classes principales</a:t>
            </a: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SEANCE</a:t>
            </a: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Diagramme de classes</a:t>
            </a: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Diagramme de lancement de l’application</a:t>
            </a: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Description de la classe Seance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Diagrammes états-transitions</a:t>
            </a: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4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ARCHIVAGE</a:t>
            </a: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Description de l’organisation des objets persistants</a:t>
            </a: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DIAGRAMMES DE SEQUENCE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  <a:endParaRPr lang="fr-FR" sz="14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BILAN PERSONNEL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7200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3"/>
            <a:ext cx="6264696" cy="56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9150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BILAN PERSONNEL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…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5040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Diagramme des paquetages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90117"/>
            <a:ext cx="5998512" cy="37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091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Présentation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175410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Diagramme de lancement de l’application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452320" cy="3112440"/>
          </a:xfrm>
          <a:prstGeom prst="rect">
            <a:avLst/>
          </a:prstGeom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Diagramme de classes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1590418"/>
            <a:ext cx="802117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671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la classe IHM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77" y="1969790"/>
            <a:ext cx="19338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683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836712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la classe </a:t>
            </a:r>
            <a:r>
              <a:rPr lang="fr-FR" sz="1800" b="1" dirty="0" err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ManuelDlg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47" y="1604368"/>
            <a:ext cx="4644008" cy="41288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3468502" cy="36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3590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015" y="764704"/>
            <a:ext cx="8229600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Paquetage IHM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Description de la classe </a:t>
            </a:r>
            <a:r>
              <a:rPr lang="fr-FR" sz="1800" b="1" dirty="0" err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SeanceDlg</a:t>
            </a: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3525675" cy="36676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80034"/>
            <a:ext cx="4594780" cy="40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6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2469</TotalTime>
  <Words>157</Words>
  <Application>Microsoft Office PowerPoint</Application>
  <PresentationFormat>Affichage à l'écran (4:3)</PresentationFormat>
  <Paragraphs>208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Débit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BILAN PERSONNEL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Quentin Panissier</cp:lastModifiedBy>
  <cp:revision>87</cp:revision>
  <cp:lastPrinted>2013-01-30T14:35:34Z</cp:lastPrinted>
  <dcterms:created xsi:type="dcterms:W3CDTF">2009-03-05T11:19:36Z</dcterms:created>
  <dcterms:modified xsi:type="dcterms:W3CDTF">2013-06-09T14:50:09Z</dcterms:modified>
</cp:coreProperties>
</file>