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82" r:id="rId10"/>
    <p:sldId id="269" r:id="rId11"/>
    <p:sldId id="283" r:id="rId12"/>
    <p:sldId id="270" r:id="rId13"/>
    <p:sldId id="285" r:id="rId14"/>
    <p:sldId id="294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1" r:id="rId25"/>
    <p:sldId id="281" r:id="rId26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A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283655-4BFB-43B1-BAF6-B56C5128041C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3C8364-6B03-4B98-A245-7B0F0BD81F7E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68098-5FD5-4259-AC9F-48F915C250A5}" type="slidenum">
              <a:rPr lang="fr-FR"/>
              <a:pPr/>
              <a:t>1</a:t>
            </a:fld>
            <a:endParaRPr lang="fr-FR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D425-620B-423D-A4BE-1C04AB04B5C2}" type="slidenum">
              <a:rPr lang="fr-FR"/>
              <a:pPr/>
              <a:t>2</a:t>
            </a:fld>
            <a:endParaRPr lang="fr-FR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801E0-85CA-43EB-AEDC-2B8F16C5B105}" type="slidenum">
              <a:rPr lang="fr-FR"/>
              <a:pPr/>
              <a:t>3</a:t>
            </a:fld>
            <a:endParaRPr lang="fr-FR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B47B-B10E-4BF6-87C7-3F5AF9C7B959}" type="slidenum">
              <a:rPr lang="fr-FR"/>
              <a:pPr/>
              <a:t>4</a:t>
            </a:fld>
            <a:endParaRPr lang="fr-FR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5</a:t>
            </a:fld>
            <a:endParaRPr lang="fr-FR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FA7CAA4-E192-42FB-A5C2-29EE6B338226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022ABEC-0C82-4DE7-9A23-828F0BC36F42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061154-22B2-4010-9DA2-5655ABCEF8F8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9270-A19E-4E4E-859A-B8BA672EE28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E80A-E551-4396-8318-DC031FB32674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B8AF4-DF85-402E-AB52-002854EAA7A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66540-3958-43A9-8018-4B512397F595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E7D39-CAA9-4AC1-AA75-96D3F5EA852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D3EE326-B164-4A4F-9829-97243102166A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3BC941E-3B8E-4060-A1EF-6CB7ACDB9521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A9C87-D47A-4418-AB09-19695570CFDD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9E4C-DB7C-4EAB-8380-53089229E98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D2B49-170F-466A-9FEC-6BD4CF3066F4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1E788-8B99-47B2-A962-4F70A8426A1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C179-A61B-4FA7-B28B-08EC0CA48063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702-924A-439B-BC23-588BE5F2910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AE197-3547-4946-B9D6-B5B1982B8D5E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EDCD5-CBA4-4362-BE32-99E8E687F1E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32C57-7746-419C-AE2D-4912AD7467C0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D0DBA-6DB8-4CE9-9647-2CBC9978C3E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14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fr-FR"/>
          </a:p>
        </p:txBody>
      </p:sp>
      <p:sp>
        <p:nvSpPr>
          <p:cNvPr id="6" name="Triangle rect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FB173-2AE9-438D-A2F2-F3D57ABDED44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3F3B13F-8335-4EFB-A221-FCE3A06A875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D5031E26-2A0E-4854-95F7-5A492F6CE347}" type="datetimeFigureOut">
              <a:rPr lang="en-US"/>
              <a:pPr/>
              <a:t>1/30/2013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AB7F9582-8535-4D18-A835-3B5665864C67}" type="slidenum">
              <a:rPr lang="en-US"/>
              <a:pPr/>
              <a:t>‹N°›</a:t>
            </a:fld>
            <a:endParaRPr lang="en-US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pic>
        <p:nvPicPr>
          <p:cNvPr id="1034" name="Picture 7" descr="MASQUE1_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4325" y="5688013"/>
            <a:ext cx="37496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7" r:id="rId2"/>
    <p:sldLayoutId id="214748373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7" r:id="rId9"/>
    <p:sldLayoutId id="2147483733" r:id="rId10"/>
    <p:sldLayoutId id="2147483734" r:id="rId11"/>
  </p:sldLayoutIdLst>
  <p:transition spd="med">
    <p:newsflash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 descr="MASQU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26988"/>
            <a:ext cx="9145588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813" y="3429000"/>
            <a:ext cx="3816350" cy="287338"/>
          </a:xfrm>
          <a:prstGeom prst="rect">
            <a:avLst/>
          </a:pr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468313" y="260350"/>
            <a:ext cx="30956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PANISSIER Quentin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PITTET Flavien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TARDOS Jérôme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BTS IRIST Groupe B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258888" y="3141663"/>
            <a:ext cx="5113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REVUE D</a:t>
            </a:r>
            <a:r>
              <a:rPr lang="fr-FR" altLang="fr-FR" sz="4000" b="1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ANALYSE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23900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196975"/>
            <a:ext cx="8229600" cy="4821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Enregistrement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8675" name="Image 3" descr="enregistrer_sean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989138"/>
            <a:ext cx="539908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0641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4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		 		     Récupération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Vérification des états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Lancement de la séance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9699" name="Image 5" descr="lancer_automatisati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989138"/>
            <a:ext cx="51054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579437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68313" y="1052513"/>
            <a:ext cx="8675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Réaliser une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Préparation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r>
              <a:rPr lang="fr-FR" sz="2400" b="1" dirty="0">
                <a:latin typeface="Calibri" pitchFamily="34" charset="0"/>
              </a:rPr>
              <a:t>Tâches en parallèles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Finalisation de la séance</a:t>
            </a: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0723" name="Image 10" descr="realiser_seanc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8" y="1844675"/>
            <a:ext cx="540861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052513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Effectuer un cycle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Plusieurs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PECHE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MONTEE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VIDANGE</a:t>
            </a:r>
            <a:br>
              <a:rPr lang="fr-FR" sz="2400" b="1" dirty="0">
                <a:latin typeface="Calibri" pitchFamily="34" charset="0"/>
              </a:rPr>
            </a:br>
            <a:r>
              <a:rPr lang="fr-FR" sz="2400" b="1" dirty="0">
                <a:latin typeface="Calibri" pitchFamily="34" charset="0"/>
              </a:rPr>
              <a:t>DESCENTE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Machine à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Non séquentiel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endParaRPr lang="fr-FR" sz="2400" b="1" dirty="0"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1747" name="Image 5" descr="effectuer_cycl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773238"/>
            <a:ext cx="6048375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56176" y="6093296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052736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Contrôler les paramètres</a:t>
            </a:r>
            <a:r>
              <a:rPr lang="fr-FR" sz="18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			</a:t>
            </a: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</a:t>
            </a:r>
            <a:endParaRPr lang="fr-FR" sz="22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Vérifications des paramètres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Séance en défaut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Protocole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d’arrêt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Différents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capteurs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		 </a:t>
            </a: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2771" name="Image 1" descr="controler_parametr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675"/>
            <a:ext cx="4608513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68313" y="1196975"/>
            <a:ext cx="84963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600" b="1" dirty="0">
                <a:solidFill>
                  <a:srgbClr val="00B050"/>
                </a:solidFill>
                <a:latin typeface="Calibri" pitchFamily="34" charset="0"/>
              </a:rPr>
              <a:t>Commander les appareillages : Démarrer la pompe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Vérification d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un capteur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Lancement de l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appareil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     		</a:t>
            </a: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3795" name="Image 6" descr="demarrer_pomp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601216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74846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démarrage		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Accueil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Accès aux sections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4819" name="Image 1" descr="page_demarrag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496887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manuel : Tester les appareillages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Contrôle manuel</a:t>
            </a:r>
            <a:endParaRPr lang="fr-FR" sz="22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Différents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appareillages							Différents tests.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5843" name="Image 2" descr="mode_manue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989138"/>
            <a:ext cx="504031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automatique : Programmer une séance </a:t>
            </a: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Plusieurs paramètres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Différentes actions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ENREGISTRER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LANCER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ARRETER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6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12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6867" name="Image 1" descr="mode_automatiq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989138"/>
            <a:ext cx="51133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statuts</a:t>
            </a: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</a:t>
            </a:r>
            <a:r>
              <a:rPr lang="fr-FR" sz="10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Statuts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  Etats systèmes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Capteurs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7891" name="Image 2" descr="statut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446405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795338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679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0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1. Présentation générale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	          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Présentation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du projet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Objectif du projet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Cas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Premier modèle objets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endParaRPr lang="fr-FR" sz="1400" b="1" i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2. </a:t>
            </a: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Présentation détaillée 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Description des diagrammes de séquence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Réaliser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Effectuer un cycle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Contrôler les paramètres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Commander les appareillages : Démarrer la pompe</a:t>
            </a:r>
            <a:endParaRPr lang="fr-FR" sz="12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Description de l</a:t>
            </a:r>
            <a:r>
              <a:rPr lang="fr-FR" alt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interface homme machine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démarrage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manuel : Tester les appareillages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automatique : 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statuts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Synoptique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Journal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évènements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c) Plan des incréments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3. Conclusion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4.Questions éventuelles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9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endParaRPr lang="fr-FR" sz="7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300" dirty="0" smtClean="0">
                <a:ea typeface="ＭＳ Ｐゴシック" pitchFamily="-84" charset="-128"/>
              </a:rPr>
              <a:t>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Synoptique			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6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5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4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       Etats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systèmes					Etat visuel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Optionnel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8915" name="Image 1" descr="synoptiqu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916113"/>
            <a:ext cx="453707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Journal d’événements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Statut</a:t>
            </a:r>
            <a:endParaRPr lang="fr-FR" sz="22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Evènement 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Message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Date/Heure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Niveau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gravité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1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Protocole Syslog (UNIX)</a:t>
            </a: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>
              <a:lnSpc>
                <a:spcPct val="90000"/>
              </a:lnSpc>
              <a:buFont typeface="Wingdings" charset="0"/>
              <a:buChar char="q"/>
              <a:defRPr/>
            </a:pPr>
            <a:endParaRPr lang="fr-FR" sz="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9939" name="Image 2" descr="log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4608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196975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1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Programmer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Enregistrer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Tester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Commander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23850" y="1125538"/>
            <a:ext cx="84963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2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Lancer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Récupérer une séance»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Arrêter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Réaliser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Contrôler paramètres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Effectuer un cycle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675" y="765175"/>
            <a:ext cx="8675688" cy="998538"/>
          </a:xfrm>
        </p:spPr>
        <p:txBody>
          <a:bodyPr/>
          <a:lstStyle/>
          <a:p>
            <a:pPr algn="ctr" eaLnBrk="1" hangingPunct="1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CONCLUSION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Bilan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analyse.</a:t>
            </a:r>
          </a:p>
          <a:p>
            <a:pPr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Planification des tâches et des incréments.</a:t>
            </a:r>
          </a:p>
          <a:p>
            <a:pPr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927100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QUESTIONS ?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787900" y="5084763"/>
            <a:ext cx="3898900" cy="5048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fr-FR" i="1" dirty="0" smtClean="0">
                <a:ea typeface="+mn-ea"/>
                <a:cs typeface="+mn-cs"/>
              </a:rPr>
              <a:t> </a:t>
            </a:r>
            <a:r>
              <a:rPr lang="fr-FR" sz="1800" b="1" i="1" dirty="0" smtClean="0">
                <a:solidFill>
                  <a:srgbClr val="004A99"/>
                </a:solidFill>
                <a:latin typeface="+mj-lt"/>
                <a:ea typeface="+mn-ea"/>
                <a:cs typeface="+mn-cs"/>
              </a:rPr>
              <a:t>Nous vous remercions pour votre attention.</a:t>
            </a:r>
            <a:endParaRPr lang="fr-FR" sz="1800" b="1" i="1" dirty="0">
              <a:solidFill>
                <a:srgbClr val="004A99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" name="Picture 3" descr="Bouillous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487613"/>
            <a:ext cx="806450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5013" lvl="1" indent="-342900" eaLnBrk="1" hangingPunct="1">
              <a:buFont typeface="Wingdings" pitchFamily="2" charset="2"/>
              <a:buChar char="q"/>
            </a:pPr>
            <a:r>
              <a:rPr lang="fr-FR" sz="2600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Présentation du projet </a:t>
            </a:r>
            <a:endParaRPr lang="fr-FR" sz="2600" smtClean="0"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" pitchFamily="2" charset="2"/>
              <a:buChar char="q"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19459" name="Image 1" descr="img_present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565400"/>
            <a:ext cx="685800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Objectifs du projet</a:t>
            </a: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Architecture autour d</a:t>
            </a:r>
            <a:r>
              <a:rPr lang="fr-FR" alt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automate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Autre solution : BUS CAN / CAN Open 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Étude de faisabilité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Possibilité de programmer des séances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</p:txBody>
      </p:sp>
      <p:pic>
        <p:nvPicPr>
          <p:cNvPr id="23555" name="Image 3" descr="schem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989138"/>
            <a:ext cx="69834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Démarches de développement </a:t>
            </a: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Trois étudiants, trois tâches différentes.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1 : Gestion de l</a:t>
            </a:r>
            <a:r>
              <a:rPr lang="fr-FR" alt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IHM.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2 : Gestion des séances et des cycles.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3 : Gestion des entrées/sorties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de contraintes.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Char char="q"/>
            </a:pPr>
            <a:r>
              <a:rPr lang="fr-FR" b="1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</a:t>
            </a:r>
            <a:r>
              <a:rPr lang="fr-FR" alt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cycle incrémental.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Incrément en cycle en V.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Contraintes logicielles et de développement.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du protocole CAN /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Exigences qualités.</a:t>
            </a:r>
          </a:p>
          <a:p>
            <a:pPr marL="514350" indent="-514350" eaLnBrk="1" hangingPunct="1">
              <a:buFontTx/>
              <a:buChar char="-"/>
            </a:pPr>
            <a:endParaRPr lang="fr-FR" sz="1800" b="1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Cas d</a:t>
            </a:r>
            <a:r>
              <a:rPr lang="fr-FR" alt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as_utilisati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844675"/>
            <a:ext cx="6913563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Image 4" descr="cas_utilisation_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2708920"/>
            <a:ext cx="5292725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Image 5" descr="cas_utilisation_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772816"/>
            <a:ext cx="7069137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Image 6" descr="cas_utilisation_3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564904"/>
            <a:ext cx="5335588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95338"/>
          </a:xfrm>
        </p:spPr>
        <p:txBody>
          <a:bodyPr/>
          <a:lstStyle/>
          <a:p>
            <a:pPr algn="ctr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4813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85925"/>
            <a:ext cx="8435975" cy="4551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Premier modèle objet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Objets miroirs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Objets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métiers</a:t>
            </a:r>
            <a:endParaRPr lang="fr-FR" sz="24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endParaRPr lang="fr-FR" sz="2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8131" name="Image 3" descr="premier_model_obje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2349500"/>
            <a:ext cx="62642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1867</TotalTime>
  <Words>335</Words>
  <Application>Microsoft Office PowerPoint</Application>
  <PresentationFormat>Affichage à l'écran (4:3)</PresentationFormat>
  <Paragraphs>331</Paragraphs>
  <Slides>25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Franklin Gothic Demi Cond</vt:lpstr>
      <vt:lpstr>ＭＳ Ｐゴシック</vt:lpstr>
      <vt:lpstr>Arial</vt:lpstr>
      <vt:lpstr>Calibri</vt:lpstr>
      <vt:lpstr>Constantia</vt:lpstr>
      <vt:lpstr>Wingdings 2</vt:lpstr>
      <vt:lpstr>Wingdings</vt:lpstr>
      <vt:lpstr>Débit</vt:lpstr>
      <vt:lpstr>Diapositive 1</vt:lpstr>
      <vt:lpstr>SOMMAIRE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CONCLUSION</vt:lpstr>
      <vt:lpstr>QUESTIONS ?</vt:lpstr>
    </vt:vector>
  </TitlesOfParts>
  <Company>INDIKA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Laumonnier</dc:creator>
  <cp:lastModifiedBy>jtard</cp:lastModifiedBy>
  <cp:revision>58</cp:revision>
  <cp:lastPrinted>2013-01-30T14:35:34Z</cp:lastPrinted>
  <dcterms:created xsi:type="dcterms:W3CDTF">2009-03-05T11:19:36Z</dcterms:created>
  <dcterms:modified xsi:type="dcterms:W3CDTF">2013-01-30T19:05:18Z</dcterms:modified>
</cp:coreProperties>
</file>