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7" r:id="rId2"/>
    <p:sldId id="262" r:id="rId3"/>
    <p:sldId id="263" r:id="rId4"/>
    <p:sldId id="300" r:id="rId5"/>
    <p:sldId id="295" r:id="rId6"/>
    <p:sldId id="265" r:id="rId7"/>
    <p:sldId id="266" r:id="rId8"/>
    <p:sldId id="267" r:id="rId9"/>
    <p:sldId id="296" r:id="rId10"/>
    <p:sldId id="297" r:id="rId11"/>
    <p:sldId id="298" r:id="rId12"/>
    <p:sldId id="299" r:id="rId13"/>
    <p:sldId id="268" r:id="rId14"/>
    <p:sldId id="282" r:id="rId15"/>
    <p:sldId id="269" r:id="rId16"/>
    <p:sldId id="283" r:id="rId17"/>
    <p:sldId id="270" r:id="rId18"/>
    <p:sldId id="285" r:id="rId19"/>
    <p:sldId id="294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71" r:id="rId30"/>
    <p:sldId id="281" r:id="rId31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3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69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86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3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3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36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58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66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40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01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17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6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4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5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6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6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90817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Cas d’utilisation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69831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Premier modèle objet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40083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Nouvelle architecture matérielle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44675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275" y="2708920"/>
            <a:ext cx="52927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772816"/>
            <a:ext cx="706913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564904"/>
            <a:ext cx="5335588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Objets métiers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r>
              <a:rPr lang="fr-FR" sz="2400" b="1" dirty="0">
                <a:latin typeface="Calibri" pitchFamily="34" charset="0"/>
              </a:rPr>
              <a:t>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VIDANGE</a:t>
            </a:r>
            <a:br>
              <a:rPr lang="fr-FR" sz="2400" b="1" dirty="0">
                <a:latin typeface="Calibri" pitchFamily="34" charset="0"/>
              </a:rPr>
            </a:br>
            <a:r>
              <a:rPr lang="fr-FR" sz="24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5301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ontexte du projet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273050" lvl="2" indent="-273050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200" b="1" dirty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                 </a:t>
            </a:r>
            <a:r>
              <a:rPr lang="fr-FR" sz="1300" b="1" i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  <a:endParaRPr lang="fr-FR" sz="13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du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Nouvelle architecture matériel</a:t>
            </a: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2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2.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3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3.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Conclusion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Vérification d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Lancement de l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7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sections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6867" name="Image 1" descr="mode_automa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989138"/>
            <a:ext cx="51133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7891" name="Image 2" descr="statut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446405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Etat visuel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Protocole Syslog (UNIX)</a:t>
            </a: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Contexte du projet</a:t>
            </a:r>
            <a:endParaRPr lang="fr-FR" sz="2600" dirty="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026" name="Picture 2" descr="http://www.sudouest.fr/images/2012/11/14/877647_21908268_460x3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590"/>
            <a:ext cx="4763366" cy="3168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436096" y="2708920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Système appartenant à la SHEM</a:t>
            </a:r>
          </a:p>
          <a:p>
            <a:endParaRPr lang="fr-FR" dirty="0" smtClean="0"/>
          </a:p>
          <a:p>
            <a:r>
              <a:rPr lang="fr-FR" dirty="0" smtClean="0"/>
              <a:t>Barrage de CASTET (64)</a:t>
            </a:r>
          </a:p>
          <a:p>
            <a:endParaRPr lang="fr-FR" dirty="0" smtClean="0"/>
          </a:p>
          <a:p>
            <a:r>
              <a:rPr lang="fr-FR" dirty="0" smtClean="0"/>
              <a:t>Objectif :  Permettre aux poissons de remonter  la rivière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37733"/>
            <a:ext cx="7127428" cy="41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63605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0" indent="0" algn="ctr" eaLnBrk="1" hangingPunct="1">
              <a:buNone/>
            </a:pPr>
            <a:r>
              <a:rPr lang="fr-FR" sz="16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Description d’un cycle</a:t>
            </a:r>
          </a:p>
          <a:p>
            <a:pPr marL="0" indent="0" algn="ctr" eaLnBrk="1" hangingPunct="1">
              <a:buNone/>
            </a:pPr>
            <a:endParaRPr lang="fr-FR" sz="1000" b="1" u="sng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Ouverture de la vanne d’attrait</a:t>
            </a: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Aspiration des poissons vers l’ascenseur</a:t>
            </a: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Fermeture de la grille</a:t>
            </a: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Remontée de la cuve</a:t>
            </a: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Ouverture de la grille</a:t>
            </a: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Démarrage de la pompe FLYGT</a:t>
            </a:r>
          </a:p>
          <a:p>
            <a:pPr marL="514350" indent="-514350" eaLnBrk="1" hangingPunct="1">
              <a:buFontTx/>
              <a:buChar char="-"/>
            </a:pPr>
            <a:r>
              <a:rPr lang="fr-FR" sz="1600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Evacuation des poissons vers le canal en amont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097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Architecture matérielle du système</a:t>
            </a: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393700" lvl="1" indent="0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16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Système architecturé autour d’un automate programmable</a:t>
            </a:r>
          </a:p>
          <a:p>
            <a:pPr eaLnBrk="1" hangingPunct="1">
              <a:buFontTx/>
              <a:buChar char="-"/>
            </a:pPr>
            <a:r>
              <a:rPr lang="fr-FR" sz="16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capteurs de position</a:t>
            </a:r>
          </a:p>
          <a:p>
            <a:pPr eaLnBrk="1" hangingPunct="1">
              <a:buFontTx/>
              <a:buChar char="-"/>
            </a:pPr>
            <a:r>
              <a:rPr lang="fr-FR" sz="16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41 entrées TOR + 2 analogiques</a:t>
            </a:r>
          </a:p>
          <a:p>
            <a:pPr eaLnBrk="1" hangingPunct="1">
              <a:buFontTx/>
              <a:buChar char="-"/>
            </a:pPr>
            <a:r>
              <a:rPr lang="fr-FR" sz="16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19 sorties matérielles</a:t>
            </a:r>
            <a:endParaRPr lang="fr-FR" sz="16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b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Nouvelle architecture matérielle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de contraintes.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0" indent="0" eaLnBrk="1" hangingPunct="1"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Les contraintes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33171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2083</TotalTime>
  <Words>483</Words>
  <Application>Microsoft Office PowerPoint</Application>
  <PresentationFormat>Affichage à l'écran (4:3)</PresentationFormat>
  <Paragraphs>402</Paragraphs>
  <Slides>30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Débit</vt:lpstr>
      <vt:lpstr>Présentation PowerPoint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Quentin Panissier</cp:lastModifiedBy>
  <cp:revision>74</cp:revision>
  <cp:lastPrinted>2013-01-30T14:35:34Z</cp:lastPrinted>
  <dcterms:created xsi:type="dcterms:W3CDTF">2009-03-05T11:19:36Z</dcterms:created>
  <dcterms:modified xsi:type="dcterms:W3CDTF">2013-02-07T16:04:50Z</dcterms:modified>
</cp:coreProperties>
</file>