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4" r:id="rId1"/>
  </p:sldMasterIdLst>
  <p:notesMasterIdLst>
    <p:notesMasterId r:id="rId30"/>
  </p:notesMasterIdLst>
  <p:handoutMasterIdLst>
    <p:handoutMasterId r:id="rId31"/>
  </p:handoutMasterIdLst>
  <p:sldIdLst>
    <p:sldId id="257" r:id="rId2"/>
    <p:sldId id="262" r:id="rId3"/>
    <p:sldId id="263" r:id="rId4"/>
    <p:sldId id="300" r:id="rId5"/>
    <p:sldId id="295" r:id="rId6"/>
    <p:sldId id="265" r:id="rId7"/>
    <p:sldId id="266" r:id="rId8"/>
    <p:sldId id="267" r:id="rId9"/>
    <p:sldId id="301" r:id="rId10"/>
    <p:sldId id="297" r:id="rId11"/>
    <p:sldId id="268" r:id="rId12"/>
    <p:sldId id="282" r:id="rId13"/>
    <p:sldId id="269" r:id="rId14"/>
    <p:sldId id="283" r:id="rId15"/>
    <p:sldId id="270" r:id="rId16"/>
    <p:sldId id="285" r:id="rId17"/>
    <p:sldId id="294" r:id="rId18"/>
    <p:sldId id="284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71" r:id="rId28"/>
    <p:sldId id="281" r:id="rId29"/>
  </p:sldIdLst>
  <p:sldSz cx="9144000" cy="6858000" type="screen4x3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4A99"/>
        </a:solidFill>
        <a:latin typeface="Franklin Gothic Demi Cond" pitchFamily="34" charset="0"/>
        <a:ea typeface="ＭＳ Ｐゴシック" pitchFamily="-8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4A99"/>
        </a:solidFill>
        <a:latin typeface="Franklin Gothic Demi Cond" pitchFamily="34" charset="0"/>
        <a:ea typeface="ＭＳ Ｐゴシック" pitchFamily="-8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4A99"/>
        </a:solidFill>
        <a:latin typeface="Franklin Gothic Demi Cond" pitchFamily="34" charset="0"/>
        <a:ea typeface="ＭＳ Ｐゴシック" pitchFamily="-8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4A99"/>
        </a:solidFill>
        <a:latin typeface="Franklin Gothic Demi Cond" pitchFamily="34" charset="0"/>
        <a:ea typeface="ＭＳ Ｐゴシック" pitchFamily="-8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4A99"/>
        </a:solidFill>
        <a:latin typeface="Franklin Gothic Demi Cond" pitchFamily="34" charset="0"/>
        <a:ea typeface="ＭＳ Ｐゴシック" pitchFamily="-84" charset="-128"/>
        <a:cs typeface="+mn-cs"/>
      </a:defRPr>
    </a:lvl5pPr>
    <a:lvl6pPr marL="2286000" algn="l" defTabSz="914400" rtl="0" eaLnBrk="1" latinLnBrk="0" hangingPunct="1">
      <a:defRPr sz="1400" kern="1200">
        <a:solidFill>
          <a:srgbClr val="004A99"/>
        </a:solidFill>
        <a:latin typeface="Franklin Gothic Demi Cond" pitchFamily="34" charset="0"/>
        <a:ea typeface="ＭＳ Ｐゴシック" pitchFamily="-84" charset="-128"/>
        <a:cs typeface="+mn-cs"/>
      </a:defRPr>
    </a:lvl6pPr>
    <a:lvl7pPr marL="2743200" algn="l" defTabSz="914400" rtl="0" eaLnBrk="1" latinLnBrk="0" hangingPunct="1">
      <a:defRPr sz="1400" kern="1200">
        <a:solidFill>
          <a:srgbClr val="004A99"/>
        </a:solidFill>
        <a:latin typeface="Franklin Gothic Demi Cond" pitchFamily="34" charset="0"/>
        <a:ea typeface="ＭＳ Ｐゴシック" pitchFamily="-84" charset="-128"/>
        <a:cs typeface="+mn-cs"/>
      </a:defRPr>
    </a:lvl7pPr>
    <a:lvl8pPr marL="3200400" algn="l" defTabSz="914400" rtl="0" eaLnBrk="1" latinLnBrk="0" hangingPunct="1">
      <a:defRPr sz="1400" kern="1200">
        <a:solidFill>
          <a:srgbClr val="004A99"/>
        </a:solidFill>
        <a:latin typeface="Franklin Gothic Demi Cond" pitchFamily="34" charset="0"/>
        <a:ea typeface="ＭＳ Ｐゴシック" pitchFamily="-84" charset="-128"/>
        <a:cs typeface="+mn-cs"/>
      </a:defRPr>
    </a:lvl8pPr>
    <a:lvl9pPr marL="3657600" algn="l" defTabSz="914400" rtl="0" eaLnBrk="1" latinLnBrk="0" hangingPunct="1">
      <a:defRPr sz="1400" kern="1200">
        <a:solidFill>
          <a:srgbClr val="004A99"/>
        </a:solidFill>
        <a:latin typeface="Franklin Gothic Demi Cond" pitchFamily="34" charset="0"/>
        <a:ea typeface="ＭＳ Ｐゴシック" pitchFamily="-8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4A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2945" autoAdjust="0"/>
  </p:normalViewPr>
  <p:slideViewPr>
    <p:cSldViewPr>
      <p:cViewPr>
        <p:scale>
          <a:sx n="75" d="100"/>
          <a:sy n="75" d="100"/>
        </p:scale>
        <p:origin x="-2664" y="-10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22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190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Franklin Gothic Demi Cond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Franklin Gothic Demi Cond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Franklin Gothic Demi Cond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B283655-4BFB-43B1-BAF6-B56C5128041C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9233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Franklin Gothic Demi Cond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Franklin Gothic Demi Cond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Franklin Gothic Demi Cond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33C8364-6B03-4B98-A245-7B0F0BD81F7E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23654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Franklin Gothic Demi Cond" pitchFamily="34" charset="0"/>
        <a:ea typeface="ＭＳ Ｐゴシック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Franklin Gothic Demi Cond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Franklin Gothic Demi Cond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Franklin Gothic Demi Cond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Franklin Gothic Demi Cond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268098-5FD5-4259-AC9F-48F915C250A5}" type="slidenum">
              <a:rPr lang="fr-FR"/>
              <a:pPr/>
              <a:t>1</a:t>
            </a:fld>
            <a:endParaRPr lang="fr-FR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C8364-6B03-4B98-A245-7B0F0BD81F7E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25626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C8364-6B03-4B98-A245-7B0F0BD81F7E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25626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C8364-6B03-4B98-A245-7B0F0BD81F7E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62437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C8364-6B03-4B98-A245-7B0F0BD81F7E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38338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C8364-6B03-4B98-A245-7B0F0BD81F7E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87305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C8364-6B03-4B98-A245-7B0F0BD81F7E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40693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C8364-6B03-4B98-A245-7B0F0BD81F7E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17863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C8364-6B03-4B98-A245-7B0F0BD81F7E}" type="slidenum">
              <a:rPr lang="fr-FR" smtClean="0"/>
              <a:pPr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79310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C8364-6B03-4B98-A245-7B0F0BD81F7E}" type="slidenum">
              <a:rPr lang="fr-FR" smtClean="0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55386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C8364-6B03-4B98-A245-7B0F0BD81F7E}" type="slidenum">
              <a:rPr lang="fr-FR" smtClean="0"/>
              <a:pPr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3236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7DD425-620B-423D-A4BE-1C04AB04B5C2}" type="slidenum">
              <a:rPr lang="fr-FR"/>
              <a:pPr/>
              <a:t>2</a:t>
            </a:fld>
            <a:endParaRPr lang="fr-FR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C8364-6B03-4B98-A245-7B0F0BD81F7E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33582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C8364-6B03-4B98-A245-7B0F0BD81F7E}" type="slidenum">
              <a:rPr lang="fr-FR" smtClean="0"/>
              <a:pPr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31669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C8364-6B03-4B98-A245-7B0F0BD81F7E}" type="slidenum">
              <a:rPr lang="fr-FR" smtClean="0"/>
              <a:pPr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861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C8364-6B03-4B98-A245-7B0F0BD81F7E}" type="slidenum">
              <a:rPr lang="fr-FR" smtClean="0"/>
              <a:pPr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50406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C8364-6B03-4B98-A245-7B0F0BD81F7E}" type="slidenum">
              <a:rPr lang="fr-FR" smtClean="0"/>
              <a:pPr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2723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C8364-6B03-4B98-A245-7B0F0BD81F7E}" type="slidenum">
              <a:rPr lang="fr-FR" smtClean="0"/>
              <a:pPr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27019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C8364-6B03-4B98-A245-7B0F0BD81F7E}" type="slidenum">
              <a:rPr lang="fr-FR" smtClean="0"/>
              <a:pPr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42176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C8364-6B03-4B98-A245-7B0F0BD81F7E}" type="slidenum">
              <a:rPr lang="fr-FR" smtClean="0"/>
              <a:pPr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3604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C8364-6B03-4B98-A245-7B0F0BD81F7E}" type="slidenum">
              <a:rPr lang="fr-FR" smtClean="0"/>
              <a:pPr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0492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1801E0-85CA-43EB-AEDC-2B8F16C5B105}" type="slidenum">
              <a:rPr lang="fr-FR"/>
              <a:pPr/>
              <a:t>3</a:t>
            </a:fld>
            <a:endParaRPr lang="fr-FR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9BD8A7-60E2-43DF-93FC-F945E20D2458}" type="slidenum">
              <a:rPr lang="fr-FR"/>
              <a:pPr/>
              <a:t>4</a:t>
            </a:fld>
            <a:endParaRPr lang="fr-FR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9FB47B-B10E-4BF6-87C7-3F5AF9C7B959}" type="slidenum">
              <a:rPr lang="fr-FR"/>
              <a:pPr/>
              <a:t>5</a:t>
            </a:fld>
            <a:endParaRPr lang="fr-FR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9BD8A7-60E2-43DF-93FC-F945E20D2458}" type="slidenum">
              <a:rPr lang="fr-FR"/>
              <a:pPr/>
              <a:t>6</a:t>
            </a:fld>
            <a:endParaRPr lang="fr-FR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C8364-6B03-4B98-A245-7B0F0BD81F7E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50644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C8364-6B03-4B98-A245-7B0F0BD81F7E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6128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C8364-6B03-4B98-A245-7B0F0BD81F7E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6128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fr-FR" smtClean="0"/>
              <a:t>Cliquez pour modifier le style des sous-titres du masque</a:t>
            </a:r>
            <a:endParaRPr lang="en-US"/>
          </a:p>
        </p:txBody>
      </p:sp>
      <p:sp>
        <p:nvSpPr>
          <p:cNvPr id="4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FFA7CAA4-E192-42FB-A5C2-29EE6B338226}" type="datetimeFigureOut">
              <a:rPr lang="en-US"/>
              <a:pPr/>
              <a:t>6/9/2013</a:t>
            </a:fld>
            <a:endParaRPr lang="en-US"/>
          </a:p>
        </p:txBody>
      </p:sp>
      <p:sp>
        <p:nvSpPr>
          <p:cNvPr id="5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B022ABEC-0C82-4DE7-9A23-828F0BC36F42}" type="slidenum">
              <a:rPr lang="en-US"/>
              <a:pPr/>
              <a:t>‹N°›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newsfla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A061154-22B2-4010-9DA2-5655ABCEF8F8}" type="datetimeFigureOut">
              <a:rPr lang="en-US"/>
              <a:pPr/>
              <a:t>6/9/2013</a:t>
            </a:fld>
            <a:endParaRPr lang="en-US"/>
          </a:p>
        </p:txBody>
      </p:sp>
      <p:sp>
        <p:nvSpPr>
          <p:cNvPr id="5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C09270-A19E-4E4E-859A-B8BA672EE28D}" type="slidenum">
              <a:rPr lang="en-US"/>
              <a:pPr/>
              <a:t>‹N°›</a:t>
            </a:fld>
            <a:endParaRPr lang="en-US"/>
          </a:p>
        </p:txBody>
      </p:sp>
    </p:spTree>
  </p:cSld>
  <p:clrMapOvr>
    <a:masterClrMapping/>
  </p:clrMapOvr>
  <p:transition spd="med">
    <p:newsfla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2AE80A-E551-4396-8318-DC031FB32674}" type="datetimeFigureOut">
              <a:rPr lang="en-US"/>
              <a:pPr/>
              <a:t>6/9/2013</a:t>
            </a:fld>
            <a:endParaRPr lang="en-US"/>
          </a:p>
        </p:txBody>
      </p:sp>
      <p:sp>
        <p:nvSpPr>
          <p:cNvPr id="5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4B8AF4-DF85-402E-AB52-002854EAA7AD}" type="slidenum">
              <a:rPr lang="en-US"/>
              <a:pPr/>
              <a:t>‹N°›</a:t>
            </a:fld>
            <a:endParaRPr lang="en-US"/>
          </a:p>
        </p:txBody>
      </p:sp>
    </p:spTree>
  </p:cSld>
  <p:clrMapOvr>
    <a:masterClrMapping/>
  </p:clrMapOvr>
  <p:transition spd="med">
    <p:newsfla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BF66540-3958-43A9-8018-4B512397F595}" type="datetimeFigureOut">
              <a:rPr lang="en-US"/>
              <a:pPr/>
              <a:t>6/9/2013</a:t>
            </a:fld>
            <a:endParaRPr lang="en-US"/>
          </a:p>
        </p:txBody>
      </p:sp>
      <p:sp>
        <p:nvSpPr>
          <p:cNvPr id="5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AE7D39-CAA9-4AC1-AA75-96D3F5EA852F}" type="slidenum">
              <a:rPr lang="en-US"/>
              <a:pPr/>
              <a:t>‹N°›</a:t>
            </a:fld>
            <a:endParaRPr lang="en-US"/>
          </a:p>
        </p:txBody>
      </p:sp>
    </p:spTree>
  </p:cSld>
  <p:clrMapOvr>
    <a:masterClrMapping/>
  </p:clrMapOvr>
  <p:transition spd="med">
    <p:newsfla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6D3EE326-B164-4A4F-9829-97243102166A}" type="datetimeFigureOut">
              <a:rPr lang="en-US"/>
              <a:pPr/>
              <a:t>6/9/2013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C3BC941E-3B8E-4060-A1EF-6CB7ACDB9521}" type="slidenum">
              <a:rPr lang="en-US"/>
              <a:pPr/>
              <a:t>‹N°›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newsfla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5A9C87-D47A-4418-AB09-19695570CFDD}" type="datetimeFigureOut">
              <a:rPr lang="en-US"/>
              <a:pPr/>
              <a:t>6/9/2013</a:t>
            </a:fld>
            <a:endParaRPr lang="en-US"/>
          </a:p>
        </p:txBody>
      </p:sp>
      <p:sp>
        <p:nvSpPr>
          <p:cNvPr id="6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ce réservé du numéro de diapositiv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149E4C-DB7C-4EAB-8380-53089229E982}" type="slidenum">
              <a:rPr lang="en-US"/>
              <a:pPr/>
              <a:t>‹N°›</a:t>
            </a:fld>
            <a:endParaRPr lang="en-US"/>
          </a:p>
        </p:txBody>
      </p:sp>
    </p:spTree>
  </p:cSld>
  <p:clrMapOvr>
    <a:masterClrMapping/>
  </p:clrMapOvr>
  <p:transition spd="med">
    <p:newsfla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3D2B49-170F-466A-9FEC-6BD4CF3066F4}" type="datetimeFigureOut">
              <a:rPr lang="en-US"/>
              <a:pPr/>
              <a:t>6/9/2013</a:t>
            </a:fld>
            <a:endParaRPr lang="en-US"/>
          </a:p>
        </p:txBody>
      </p:sp>
      <p:sp>
        <p:nvSpPr>
          <p:cNvPr id="8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Espace réservé du numéro de diapositiv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81E788-8B99-47B2-A962-4F70A8426A1E}" type="slidenum">
              <a:rPr lang="en-US"/>
              <a:pPr/>
              <a:t>‹N°›</a:t>
            </a:fld>
            <a:endParaRPr lang="en-US"/>
          </a:p>
        </p:txBody>
      </p:sp>
    </p:spTree>
  </p:cSld>
  <p:clrMapOvr>
    <a:masterClrMapping/>
  </p:clrMapOvr>
  <p:transition spd="med">
    <p:newsfla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82C179-A61B-4FA7-B28B-08EC0CA48063}" type="datetimeFigureOut">
              <a:rPr lang="en-US"/>
              <a:pPr/>
              <a:t>6/9/2013</a:t>
            </a:fld>
            <a:endParaRPr lang="en-US"/>
          </a:p>
        </p:txBody>
      </p:sp>
      <p:sp>
        <p:nvSpPr>
          <p:cNvPr id="4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ce réservé du numéro de diapositiv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8FE702-924A-439B-BC23-588BE5F29100}" type="slidenum">
              <a:rPr lang="en-US"/>
              <a:pPr/>
              <a:t>‹N°›</a:t>
            </a:fld>
            <a:endParaRPr lang="en-US"/>
          </a:p>
        </p:txBody>
      </p:sp>
    </p:spTree>
  </p:cSld>
  <p:clrMapOvr>
    <a:masterClrMapping/>
  </p:clrMapOvr>
  <p:transition spd="med">
    <p:newsfla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1AE197-3547-4946-B9D6-B5B1982B8D5E}" type="datetimeFigureOut">
              <a:rPr lang="en-US"/>
              <a:pPr/>
              <a:t>6/9/2013</a:t>
            </a:fld>
            <a:endParaRPr lang="en-US"/>
          </a:p>
        </p:txBody>
      </p:sp>
      <p:sp>
        <p:nvSpPr>
          <p:cNvPr id="3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Espace réservé du numéro de diapositiv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1EDCD5-CBA4-4362-BE32-99E8E687F1E4}" type="slidenum">
              <a:rPr lang="en-US"/>
              <a:pPr/>
              <a:t>‹N°›</a:t>
            </a:fld>
            <a:endParaRPr lang="en-US"/>
          </a:p>
        </p:txBody>
      </p:sp>
    </p:spTree>
  </p:cSld>
  <p:clrMapOvr>
    <a:masterClrMapping/>
  </p:clrMapOvr>
  <p:transition spd="med">
    <p:newsfla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B32C57-7746-419C-AE2D-4912AD7467C0}" type="datetimeFigureOut">
              <a:rPr lang="en-US"/>
              <a:pPr/>
              <a:t>6/9/2013</a:t>
            </a:fld>
            <a:endParaRPr lang="en-US"/>
          </a:p>
        </p:txBody>
      </p:sp>
      <p:sp>
        <p:nvSpPr>
          <p:cNvPr id="6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ce réservé du numéro de diapositiv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DD0DBA-6DB8-4CE9-9647-2CBC9978C3E3}" type="slidenum">
              <a:rPr lang="en-US"/>
              <a:pPr/>
              <a:t>‹N°›</a:t>
            </a:fld>
            <a:endParaRPr lang="en-US"/>
          </a:p>
        </p:txBody>
      </p:sp>
    </p:spTree>
  </p:cSld>
  <p:clrMapOvr>
    <a:masterClrMapping/>
  </p:clrMapOvr>
  <p:transition spd="med">
    <p:newsfla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gner et arrondir un rectangle à un seul coin 14"/>
          <p:cNvSpPr>
            <a:spLocks/>
          </p:cNvSpPr>
          <p:nvPr/>
        </p:nvSpPr>
        <p:spPr bwMode="auto">
          <a:xfrm rot="420000" flipV="1">
            <a:off x="3165475" y="1108075"/>
            <a:ext cx="5257800" cy="4114800"/>
          </a:xfrm>
          <a:custGeom>
            <a:avLst/>
            <a:gdLst>
              <a:gd name="T0" fmla="*/ 5257800 w 5257800"/>
              <a:gd name="T1" fmla="*/ 2057400 h 4114800"/>
              <a:gd name="T2" fmla="*/ 2628900 w 5257800"/>
              <a:gd name="T3" fmla="*/ 4114800 h 4114800"/>
              <a:gd name="T4" fmla="*/ 0 w 5257800"/>
              <a:gd name="T5" fmla="*/ 2057400 h 4114800"/>
              <a:gd name="T6" fmla="*/ 2628900 w 5257800"/>
              <a:gd name="T7" fmla="*/ 0 h 41148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5257800"/>
              <a:gd name="T13" fmla="*/ 0 h 4114800"/>
              <a:gd name="T14" fmla="*/ 5182785 w 5257800"/>
              <a:gd name="T15" fmla="*/ 4114800 h 41148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57800" h="4114800">
                <a:moveTo>
                  <a:pt x="0" y="0"/>
                </a:moveTo>
                <a:lnTo>
                  <a:pt x="5107774" y="0"/>
                </a:lnTo>
                <a:lnTo>
                  <a:pt x="5257800" y="150026"/>
                </a:lnTo>
                <a:lnTo>
                  <a:pt x="5257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3175" cap="rnd" cmpd="sng">
            <a:solidFill>
              <a:srgbClr val="C0C0C0"/>
            </a:solidFill>
            <a:prstDash val="solid"/>
            <a:round/>
            <a:headEnd/>
            <a:tailEnd/>
          </a:ln>
          <a:effectLst>
            <a:outerShdw dist="38500" dir="7500041" sx="98500" sy="100079" kx="99984" algn="tl" rotWithShape="0">
              <a:srgbClr val="000000">
                <a:alpha val="25000"/>
              </a:srgbClr>
            </a:outerShdw>
          </a:effectLst>
        </p:spPr>
        <p:txBody>
          <a:bodyPr anchor="ctr"/>
          <a:lstStyle/>
          <a:p>
            <a:endParaRPr lang="fr-FR"/>
          </a:p>
        </p:txBody>
      </p:sp>
      <p:sp>
        <p:nvSpPr>
          <p:cNvPr id="6" name="Triangle rectangle 5"/>
          <p:cNvSpPr>
            <a:spLocks noChangeArrowheads="1"/>
          </p:cNvSpPr>
          <p:nvPr/>
        </p:nvSpPr>
        <p:spPr bwMode="auto"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>
            <a:solidFill>
              <a:srgbClr val="FFFFFF"/>
            </a:solidFill>
            <a:bevel/>
            <a:headEnd/>
            <a:tailEnd/>
          </a:ln>
          <a:effectLst>
            <a:outerShdw blurRad="63500" dist="6350" dir="12899787" algn="tl" rotWithShape="0">
              <a:srgbClr val="000000">
                <a:alpha val="46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" name="Forme libre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US" noProof="0" dirty="0"/>
          </a:p>
        </p:txBody>
      </p:sp>
      <p:sp>
        <p:nvSpPr>
          <p:cNvPr id="9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2FB173-2AE9-438D-A2F2-F3D57ABDED44}" type="datetimeFigureOut">
              <a:rPr lang="en-US"/>
              <a:pPr/>
              <a:t>6/9/2013</a:t>
            </a:fld>
            <a:endParaRPr lang="en-US"/>
          </a:p>
        </p:txBody>
      </p:sp>
      <p:sp>
        <p:nvSpPr>
          <p:cNvPr id="10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fld id="{93F3B13F-8335-4EFB-A221-FCE3A06A8754}" type="slidenum">
              <a:rPr lang="en-US"/>
              <a:pPr/>
              <a:t>‹N°›</a:t>
            </a:fld>
            <a:endParaRPr lang="en-US"/>
          </a:p>
        </p:txBody>
      </p:sp>
    </p:spTree>
  </p:cSld>
  <p:clrMapOvr>
    <a:masterClrMapping/>
  </p:clrMapOvr>
  <p:transition spd="med">
    <p:newsfla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028" name="Espace réservé du titre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en-US" smtClean="0"/>
          </a:p>
        </p:txBody>
      </p:sp>
      <p:sp>
        <p:nvSpPr>
          <p:cNvPr id="1029" name="Espace réservé du texte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smtClean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045C75"/>
                </a:solidFill>
              </a:defRPr>
            </a:lvl1pPr>
          </a:lstStyle>
          <a:p>
            <a:fld id="{D5031E26-2A0E-4854-95F7-5A492F6CE347}" type="datetimeFigureOut">
              <a:rPr lang="en-US"/>
              <a:pPr/>
              <a:t>6/9/2013</a:t>
            </a:fld>
            <a:endParaRPr lang="en-US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Franklin Gothic Demi Cond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45C75"/>
                </a:solidFill>
              </a:defRPr>
            </a:lvl1pPr>
          </a:lstStyle>
          <a:p>
            <a:fld id="{AB7F9582-8535-4D18-A835-3B5665864C67}" type="slidenum">
              <a:rPr lang="en-US"/>
              <a:pPr/>
              <a:t>‹N°›</a:t>
            </a:fld>
            <a:endParaRPr lang="en-US"/>
          </a:p>
        </p:txBody>
      </p:sp>
      <p:grpSp>
        <p:nvGrpSpPr>
          <p:cNvPr id="1033" name="Groupe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orme lib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ＭＳ Ｐゴシック" charset="-128"/>
              </a:endParaRPr>
            </a:p>
          </p:txBody>
        </p:sp>
        <p:sp>
          <p:nvSpPr>
            <p:cNvPr id="13" name="Forme lib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ＭＳ Ｐゴシック" charset="-128"/>
              </a:endParaRPr>
            </a:p>
          </p:txBody>
        </p:sp>
      </p:grpSp>
      <p:pic>
        <p:nvPicPr>
          <p:cNvPr id="1034" name="Picture 7" descr="MASQUE1_2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394325" y="5688013"/>
            <a:ext cx="3749675" cy="116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27" r:id="rId2"/>
    <p:sldLayoutId id="2147483736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7" r:id="rId9"/>
    <p:sldLayoutId id="2147483733" r:id="rId10"/>
    <p:sldLayoutId id="2147483734" r:id="rId11"/>
  </p:sldLayoutIdLst>
  <p:transition spd="med">
    <p:newsflash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charset="0"/>
          <a:ea typeface="ＭＳ Ｐゴシック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8" descr="MASQUE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588" y="-26988"/>
            <a:ext cx="9145588" cy="688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1547813" y="3429000"/>
            <a:ext cx="3816350" cy="287338"/>
          </a:xfrm>
          <a:prstGeom prst="rect">
            <a:avLst/>
          </a:prstGeom>
          <a:solidFill>
            <a:srgbClr val="004A9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5" name="ZoneTexte 4"/>
          <p:cNvSpPr txBox="1">
            <a:spLocks noChangeArrowheads="1"/>
          </p:cNvSpPr>
          <p:nvPr/>
        </p:nvSpPr>
        <p:spPr bwMode="auto">
          <a:xfrm>
            <a:off x="468313" y="260350"/>
            <a:ext cx="3095625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2800" b="1">
                <a:solidFill>
                  <a:schemeClr val="bg1"/>
                </a:solidFill>
                <a:latin typeface="Calibri" pitchFamily="34" charset="0"/>
              </a:rPr>
              <a:t>PANISSIER Quentin</a:t>
            </a:r>
          </a:p>
          <a:p>
            <a:r>
              <a:rPr lang="fr-FR" sz="2800" b="1">
                <a:solidFill>
                  <a:schemeClr val="bg1"/>
                </a:solidFill>
                <a:latin typeface="Calibri" pitchFamily="34" charset="0"/>
              </a:rPr>
              <a:t>PITTET Flavien</a:t>
            </a:r>
          </a:p>
          <a:p>
            <a:r>
              <a:rPr lang="fr-FR" sz="2800" b="1">
                <a:solidFill>
                  <a:schemeClr val="bg1"/>
                </a:solidFill>
                <a:latin typeface="Calibri" pitchFamily="34" charset="0"/>
              </a:rPr>
              <a:t>TARDOS Jérôme</a:t>
            </a:r>
          </a:p>
          <a:p>
            <a:r>
              <a:rPr lang="fr-FR" sz="2800" b="1">
                <a:solidFill>
                  <a:schemeClr val="bg1"/>
                </a:solidFill>
                <a:latin typeface="Calibri" pitchFamily="34" charset="0"/>
              </a:rPr>
              <a:t>BTS IRIST Groupe B</a:t>
            </a:r>
          </a:p>
        </p:txBody>
      </p:sp>
      <p:sp>
        <p:nvSpPr>
          <p:cNvPr id="6" name="ZoneTexte 5"/>
          <p:cNvSpPr txBox="1">
            <a:spLocks noChangeArrowheads="1"/>
          </p:cNvSpPr>
          <p:nvPr/>
        </p:nvSpPr>
        <p:spPr bwMode="auto">
          <a:xfrm>
            <a:off x="1258888" y="3141663"/>
            <a:ext cx="511333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4000" b="1">
                <a:solidFill>
                  <a:schemeClr val="bg1"/>
                </a:solidFill>
                <a:latin typeface="Calibri" pitchFamily="34" charset="0"/>
              </a:rPr>
              <a:t>REVUE D</a:t>
            </a:r>
            <a:r>
              <a:rPr lang="fr-FR" altLang="fr-FR" sz="4000" b="1">
                <a:solidFill>
                  <a:schemeClr val="bg1"/>
                </a:solidFill>
                <a:latin typeface="Calibri" pitchFamily="34" charset="0"/>
              </a:rPr>
              <a:t>’</a:t>
            </a:r>
            <a:r>
              <a:rPr lang="fr-FR" sz="4000" b="1">
                <a:solidFill>
                  <a:schemeClr val="bg1"/>
                </a:solidFill>
                <a:latin typeface="Calibri" pitchFamily="34" charset="0"/>
              </a:rPr>
              <a:t>ANALYSE </a:t>
            </a:r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8313" y="476250"/>
            <a:ext cx="8229600" cy="866775"/>
          </a:xfrm>
        </p:spPr>
        <p:txBody>
          <a:bodyPr/>
          <a:lstStyle/>
          <a:p>
            <a:pPr algn="ctr" eaLnBrk="1" hangingPunct="1"/>
            <a:r>
              <a:rPr lang="fr-FR" sz="4800" b="1" smtClean="0">
                <a:solidFill>
                  <a:srgbClr val="0070C0"/>
                </a:solidFill>
                <a:ea typeface="ＭＳ Ｐゴシック" pitchFamily="-84" charset="-128"/>
              </a:rPr>
              <a:t>PRÉSENTATION GENERALE</a:t>
            </a:r>
            <a:endParaRPr lang="fr-FR" sz="4500" smtClean="0">
              <a:ea typeface="ＭＳ Ｐゴシック" pitchFamily="-84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750" y="1341438"/>
            <a:ext cx="8229600" cy="47482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fr-FR" b="1" dirty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 </a:t>
            </a:r>
            <a:r>
              <a:rPr lang="fr-FR" b="1" dirty="0">
                <a:solidFill>
                  <a:srgbClr val="FF6600"/>
                </a:solidFill>
                <a:latin typeface="Calibri" pitchFamily="34" charset="0"/>
                <a:ea typeface="ＭＳ Ｐゴシック" pitchFamily="-84" charset="-128"/>
              </a:rPr>
              <a:t>Analyse du besoin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fr-FR" sz="1800" b="1" dirty="0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Démarches de développement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fr-FR" sz="18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r>
              <a:rPr 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Trois étudiants, trois tâches différentes.</a:t>
            </a:r>
          </a:p>
          <a:p>
            <a:pPr marL="514350" indent="-514350" eaLnBrk="1" hangingPunct="1">
              <a:buFontTx/>
              <a:buChar char="-"/>
            </a:pPr>
            <a:endParaRPr lang="fr-FR" sz="22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r>
              <a:rPr 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Etudiant 1 : Gestion de l</a:t>
            </a:r>
            <a:r>
              <a:rPr lang="fr-FR" alt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’</a:t>
            </a:r>
            <a:r>
              <a:rPr 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IHM.</a:t>
            </a:r>
          </a:p>
          <a:p>
            <a:pPr marL="514350" indent="-514350" eaLnBrk="1" hangingPunct="1">
              <a:buNone/>
            </a:pPr>
            <a:endParaRPr lang="fr-FR" sz="22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r>
              <a:rPr 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Etudiant 2 : Gestion des séances et des cycles.</a:t>
            </a:r>
          </a:p>
          <a:p>
            <a:pPr marL="514350" indent="-514350" eaLnBrk="1" hangingPunct="1">
              <a:buFontTx/>
              <a:buChar char="-"/>
            </a:pPr>
            <a:endParaRPr lang="fr-FR" sz="22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r>
              <a:rPr 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Etudiant 3 : Gestion des entrées/sorties CAN Open.</a:t>
            </a:r>
          </a:p>
          <a:p>
            <a:pPr lvl="1" eaLnBrk="1" hangingPunct="1">
              <a:lnSpc>
                <a:spcPct val="90000"/>
              </a:lnSpc>
              <a:buNone/>
            </a:pPr>
            <a:endParaRPr lang="fr-FR" sz="1800" b="1" dirty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buFont typeface="Wingdings 2" pitchFamily="18" charset="2"/>
              <a:buNone/>
            </a:pPr>
            <a:endParaRPr lang="fr-FR" sz="1800" b="1" dirty="0" smtClean="0">
              <a:solidFill>
                <a:srgbClr val="0070C0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buFont typeface="Wingdings 2" pitchFamily="18" charset="2"/>
              <a:buNone/>
            </a:pPr>
            <a:endParaRPr lang="fr-FR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38908171"/>
      </p:ext>
    </p:extLst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8313" y="476250"/>
            <a:ext cx="8229600" cy="866775"/>
          </a:xfrm>
        </p:spPr>
        <p:txBody>
          <a:bodyPr/>
          <a:lstStyle/>
          <a:p>
            <a:pPr algn="ctr" eaLnBrk="1" hangingPunct="1"/>
            <a:r>
              <a:rPr lang="fr-FR" sz="4800" b="1" smtClean="0">
                <a:solidFill>
                  <a:srgbClr val="0070C0"/>
                </a:solidFill>
                <a:ea typeface="ＭＳ Ｐゴシック" pitchFamily="-84" charset="-128"/>
              </a:rPr>
              <a:t>PRÉSENTATION GENERALE</a:t>
            </a:r>
            <a:endParaRPr lang="fr-FR" sz="4500" smtClean="0">
              <a:ea typeface="ＭＳ Ｐゴシック" pitchFamily="-84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750" y="1341438"/>
            <a:ext cx="8229600" cy="47482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fr-FR" b="1" dirty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 </a:t>
            </a:r>
            <a:r>
              <a:rPr lang="fr-FR" b="1" dirty="0">
                <a:solidFill>
                  <a:srgbClr val="FF6600"/>
                </a:solidFill>
                <a:latin typeface="Calibri" pitchFamily="34" charset="0"/>
                <a:ea typeface="ＭＳ Ｐゴシック" pitchFamily="-84" charset="-128"/>
              </a:rPr>
              <a:t>Analyse du besoin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fr-FR" sz="1800" b="1" dirty="0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Cas d’utilisation</a:t>
            </a:r>
            <a:endParaRPr lang="fr-FR" sz="1800" b="1" dirty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buFont typeface="Wingdings 2" pitchFamily="18" charset="2"/>
              <a:buNone/>
            </a:pPr>
            <a:endParaRPr lang="fr-FR" sz="1800" b="1" dirty="0" smtClean="0">
              <a:solidFill>
                <a:srgbClr val="0070C0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buFont typeface="Wingdings 2" pitchFamily="18" charset="2"/>
              <a:buNone/>
            </a:pPr>
            <a:endParaRPr lang="fr-FR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</p:txBody>
      </p:sp>
      <p:pic>
        <p:nvPicPr>
          <p:cNvPr id="4" name="Image 3" descr="cas_utilisati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700808"/>
            <a:ext cx="6913563" cy="489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2" name="Image 4" descr="cas_utilisation_1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708920"/>
            <a:ext cx="8750606" cy="2888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3" name="Image 5" descr="cas_utilisation_2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2060848"/>
            <a:ext cx="8097263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4" name="Image 6" descr="cas_utilisation_3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5536" y="2218430"/>
            <a:ext cx="6840760" cy="4639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3" dur="20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4" dur="20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8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re 1"/>
          <p:cNvSpPr>
            <a:spLocks noGrp="1"/>
          </p:cNvSpPr>
          <p:nvPr>
            <p:ph type="title"/>
          </p:nvPr>
        </p:nvSpPr>
        <p:spPr>
          <a:xfrm>
            <a:off x="468313" y="765175"/>
            <a:ext cx="8229600" cy="795338"/>
          </a:xfrm>
        </p:spPr>
        <p:txBody>
          <a:bodyPr/>
          <a:lstStyle/>
          <a:p>
            <a:pPr algn="ctr"/>
            <a:r>
              <a:rPr lang="fr-FR" sz="5400" b="1" dirty="0" smtClean="0">
                <a:solidFill>
                  <a:srgbClr val="0070C0"/>
                </a:solidFill>
                <a:ea typeface="ＭＳ Ｐゴシック" pitchFamily="-84" charset="-128"/>
              </a:rPr>
              <a:t>PRÉSENTATION GENERALE</a:t>
            </a:r>
            <a:endParaRPr lang="fr-FR" dirty="0" smtClean="0">
              <a:ea typeface="ＭＳ Ｐゴシック" pitchFamily="-84" charset="-128"/>
            </a:endParaRPr>
          </a:p>
        </p:txBody>
      </p:sp>
      <p:sp>
        <p:nvSpPr>
          <p:cNvPr id="48130" name="Espace réservé du contenu 2"/>
          <p:cNvSpPr>
            <a:spLocks noGrp="1"/>
          </p:cNvSpPr>
          <p:nvPr>
            <p:ph idx="1"/>
          </p:nvPr>
        </p:nvSpPr>
        <p:spPr>
          <a:xfrm>
            <a:off x="457200" y="1685925"/>
            <a:ext cx="8435975" cy="45513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fr-FR" b="1" dirty="0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 Premier modèle objet</a:t>
            </a:r>
          </a:p>
          <a:p>
            <a:pPr algn="r" eaLnBrk="1" hangingPunct="1">
              <a:buFont typeface="Wingdings 2" pitchFamily="18" charset="2"/>
              <a:buNone/>
            </a:pPr>
            <a:endParaRPr lang="fr-FR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algn="r" eaLnBrk="1" hangingPunct="1">
              <a:buNone/>
            </a:pPr>
            <a:r>
              <a:rPr lang="fr-FR" sz="20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Objets métiers</a:t>
            </a:r>
          </a:p>
          <a:p>
            <a:pPr algn="r" eaLnBrk="1" hangingPunct="1">
              <a:buFont typeface="Wingdings 2" pitchFamily="18" charset="2"/>
              <a:buNone/>
            </a:pPr>
            <a:r>
              <a:rPr lang="fr-FR" sz="20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Objets miroirs</a:t>
            </a:r>
          </a:p>
          <a:p>
            <a:pPr algn="r" eaLnBrk="1" hangingPunct="1">
              <a:buFont typeface="Wingdings 2" pitchFamily="18" charset="2"/>
              <a:buNone/>
            </a:pPr>
            <a:r>
              <a:rPr lang="fr-FR" sz="24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     		</a:t>
            </a:r>
          </a:p>
          <a:p>
            <a:pPr algn="r" eaLnBrk="1" hangingPunct="1">
              <a:buFont typeface="Wingdings 2" pitchFamily="18" charset="2"/>
              <a:buNone/>
            </a:pPr>
            <a:endParaRPr lang="fr-FR" sz="28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>
              <a:buFont typeface="Wingdings" pitchFamily="2" charset="2"/>
              <a:buChar char="q"/>
            </a:pPr>
            <a:endParaRPr lang="fr-FR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>
              <a:buFont typeface="Wingdings" pitchFamily="2" charset="2"/>
              <a:buChar char="q"/>
            </a:pPr>
            <a:endParaRPr lang="fr-FR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</p:txBody>
      </p:sp>
      <p:pic>
        <p:nvPicPr>
          <p:cNvPr id="48131" name="Image 3" descr="premier_model_objet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2349500"/>
            <a:ext cx="6264275" cy="338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48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8" dur="20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8313" y="476250"/>
            <a:ext cx="8229600" cy="723900"/>
          </a:xfrm>
        </p:spPr>
        <p:txBody>
          <a:bodyPr/>
          <a:lstStyle/>
          <a:p>
            <a:pPr algn="ctr" eaLnBrk="1" hangingPunct="1"/>
            <a:r>
              <a:rPr lang="fr-FR" sz="4500" b="1" smtClean="0">
                <a:solidFill>
                  <a:srgbClr val="0070C0"/>
                </a:solidFill>
                <a:ea typeface="ＭＳ Ｐゴシック" pitchFamily="-84" charset="-128"/>
              </a:rPr>
              <a:t>PRÉSENTATION DETAILLÉE</a:t>
            </a:r>
            <a:endParaRPr lang="fr-FR" sz="4500" smtClean="0">
              <a:ea typeface="ＭＳ Ｐゴシック" pitchFamily="-84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11188" y="1196975"/>
            <a:ext cx="8229600" cy="48212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fr-FR" b="1" dirty="0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 </a:t>
            </a:r>
            <a:r>
              <a:rPr lang="fr-FR" b="1" dirty="0" smtClean="0">
                <a:solidFill>
                  <a:srgbClr val="FF6600"/>
                </a:solidFill>
                <a:latin typeface="Calibri" pitchFamily="34" charset="0"/>
                <a:ea typeface="ＭＳ Ｐゴシック" pitchFamily="-84" charset="-128"/>
              </a:rPr>
              <a:t>Description des diagrammes de séquence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fr-FR" sz="1800" b="1" dirty="0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Programmer une séance</a:t>
            </a:r>
          </a:p>
          <a:p>
            <a:pPr algn="r" eaLnBrk="1" hangingPunct="1">
              <a:buFont typeface="Wingdings 2" pitchFamily="18" charset="2"/>
              <a:buNone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algn="r" eaLnBrk="1" hangingPunct="1">
              <a:buFont typeface="Wingdings 2" pitchFamily="18" charset="2"/>
              <a:buNone/>
            </a:pPr>
            <a:r>
              <a:rPr lang="fr-FR" sz="20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Différents paramètres</a:t>
            </a:r>
          </a:p>
          <a:p>
            <a:pPr algn="r" eaLnBrk="1" hangingPunct="1">
              <a:buFont typeface="Wingdings 2" pitchFamily="18" charset="2"/>
              <a:buNone/>
            </a:pPr>
            <a:r>
              <a:rPr lang="fr-FR" sz="20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    Enregistrement</a:t>
            </a: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lnSpc>
                <a:spcPct val="90000"/>
              </a:lnSpc>
              <a:buFontTx/>
              <a:buChar char="-"/>
            </a:pPr>
            <a:endParaRPr lang="fr-FR" sz="18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fr-FR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fr-FR" dirty="0" smtClean="0">
              <a:ea typeface="ＭＳ Ｐゴシック" pitchFamily="-84" charset="-128"/>
            </a:endParaRPr>
          </a:p>
        </p:txBody>
      </p:sp>
      <p:pic>
        <p:nvPicPr>
          <p:cNvPr id="28675" name="Image 3" descr="enregistrer_seance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313" y="1989138"/>
            <a:ext cx="5399087" cy="419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3" dur="20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539750" y="765175"/>
            <a:ext cx="8229600" cy="506413"/>
          </a:xfrm>
        </p:spPr>
        <p:txBody>
          <a:bodyPr/>
          <a:lstStyle/>
          <a:p>
            <a:pPr algn="ctr" eaLnBrk="1" hangingPunct="1"/>
            <a:r>
              <a:rPr lang="fr-FR" sz="4500" b="1" dirty="0" smtClean="0">
                <a:solidFill>
                  <a:srgbClr val="0070C0"/>
                </a:solidFill>
                <a:ea typeface="ＭＳ Ｐゴシック" pitchFamily="-84" charset="-128"/>
              </a:rPr>
              <a:t>PRÉSENTATION DETAILLÉE</a:t>
            </a:r>
            <a:endParaRPr lang="fr-FR" sz="4500" dirty="0" smtClean="0">
              <a:ea typeface="ＭＳ Ｐゴシック" pitchFamily="-84" charset="-128"/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57200" y="1196975"/>
            <a:ext cx="8578850" cy="46085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fr-FR" b="1" dirty="0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 </a:t>
            </a:r>
            <a:r>
              <a:rPr lang="fr-FR" b="1" dirty="0" smtClean="0">
                <a:solidFill>
                  <a:srgbClr val="FF6600"/>
                </a:solidFill>
                <a:latin typeface="Calibri" pitchFamily="34" charset="0"/>
                <a:ea typeface="ＭＳ Ｐゴシック" pitchFamily="-84" charset="-128"/>
              </a:rPr>
              <a:t>Description des diagrammes de séquence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fr-FR" sz="1800" b="1" dirty="0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Lancer automatisation</a:t>
            </a:r>
          </a:p>
          <a:p>
            <a:pPr algn="r" eaLnBrk="1" hangingPunct="1">
              <a:buFont typeface="Wingdings 2" pitchFamily="18" charset="2"/>
              <a:buNone/>
            </a:pPr>
            <a:endParaRPr lang="fr-FR" sz="24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algn="r" eaLnBrk="1" hangingPunct="1">
              <a:buFont typeface="Wingdings 2" pitchFamily="18" charset="2"/>
              <a:buNone/>
            </a:pPr>
            <a:r>
              <a:rPr lang="fr-FR" sz="24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		 		</a:t>
            </a:r>
            <a:r>
              <a:rPr lang="fr-FR" sz="20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     Récupération paramètres</a:t>
            </a:r>
          </a:p>
          <a:p>
            <a:pPr algn="r" eaLnBrk="1" hangingPunct="1">
              <a:buFont typeface="Wingdings 2" pitchFamily="18" charset="2"/>
              <a:buNone/>
            </a:pPr>
            <a:r>
              <a:rPr lang="fr-FR" sz="20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Vérification des états</a:t>
            </a:r>
          </a:p>
          <a:p>
            <a:pPr algn="r" eaLnBrk="1" hangingPunct="1">
              <a:buFont typeface="Wingdings 2" pitchFamily="18" charset="2"/>
              <a:buNone/>
            </a:pPr>
            <a:r>
              <a:rPr lang="fr-FR" sz="20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     		 Lancement de la séance</a:t>
            </a: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lnSpc>
                <a:spcPct val="90000"/>
              </a:lnSpc>
              <a:buFontTx/>
              <a:buChar char="-"/>
            </a:pPr>
            <a:endParaRPr lang="fr-FR" sz="18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fr-FR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fr-FR" dirty="0" smtClean="0">
              <a:ea typeface="ＭＳ Ｐゴシック" pitchFamily="-84" charset="-128"/>
            </a:endParaRPr>
          </a:p>
        </p:txBody>
      </p:sp>
      <p:pic>
        <p:nvPicPr>
          <p:cNvPr id="29699" name="Image 5" descr="lancer_automatisati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1989138"/>
            <a:ext cx="5105400" cy="410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3" dur="20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468313" y="620713"/>
            <a:ext cx="8229600" cy="579437"/>
          </a:xfrm>
        </p:spPr>
        <p:txBody>
          <a:bodyPr/>
          <a:lstStyle/>
          <a:p>
            <a:pPr algn="ctr" eaLnBrk="1" hangingPunct="1"/>
            <a:r>
              <a:rPr lang="fr-FR" sz="4500" b="1" smtClean="0">
                <a:solidFill>
                  <a:srgbClr val="0070C0"/>
                </a:solidFill>
                <a:ea typeface="ＭＳ Ｐゴシック" pitchFamily="-84" charset="-128"/>
              </a:rPr>
              <a:t>PRÉSENTATION DETAILLÉE</a:t>
            </a:r>
            <a:endParaRPr lang="fr-FR" sz="4500" smtClean="0">
              <a:ea typeface="ＭＳ Ｐゴシック" pitchFamily="-84" charset="-128"/>
            </a:endParaRPr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 bwMode="auto">
          <a:xfrm>
            <a:off x="468313" y="1052513"/>
            <a:ext cx="8675687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" pitchFamily="2" charset="2"/>
              <a:buChar char="q"/>
            </a:pPr>
            <a:r>
              <a:rPr lang="fr-FR" sz="2600" b="1" dirty="0">
                <a:solidFill>
                  <a:srgbClr val="00B050"/>
                </a:solidFill>
                <a:latin typeface="Calibri" pitchFamily="34" charset="0"/>
              </a:rPr>
              <a:t> </a:t>
            </a:r>
            <a:r>
              <a:rPr lang="fr-FR" sz="2600" b="1" dirty="0">
                <a:solidFill>
                  <a:srgbClr val="FF6600"/>
                </a:solidFill>
                <a:latin typeface="Calibri" pitchFamily="34" charset="0"/>
              </a:rPr>
              <a:t>Description des diagrammes de séquence</a:t>
            </a: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r>
              <a:rPr lang="fr-FR" sz="1800" b="1" dirty="0">
                <a:solidFill>
                  <a:srgbClr val="00B050"/>
                </a:solidFill>
                <a:latin typeface="Calibri" pitchFamily="34" charset="0"/>
              </a:rPr>
              <a:t>Réaliser une séance</a:t>
            </a:r>
          </a:p>
          <a:p>
            <a:pPr marL="273050" indent="-273050" algn="r"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fr-FR" sz="2000" b="1" dirty="0">
                <a:latin typeface="Calibri" pitchFamily="34" charset="0"/>
              </a:rPr>
              <a:t>Préparation séance</a:t>
            </a:r>
          </a:p>
          <a:p>
            <a:pPr marL="273050" indent="-273050" algn="r"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fr-FR" sz="2000" b="1" dirty="0">
                <a:latin typeface="Calibri" pitchFamily="34" charset="0"/>
              </a:rPr>
              <a:t>     		 Tâches en parallèles</a:t>
            </a:r>
          </a:p>
          <a:p>
            <a:pPr marL="273050" indent="-273050" algn="r"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fr-FR" sz="2000" b="1" dirty="0">
                <a:latin typeface="Calibri" pitchFamily="34" charset="0"/>
              </a:rPr>
              <a:t>Finalisation de la séance</a:t>
            </a: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fr-FR" sz="2600" b="1" dirty="0">
              <a:solidFill>
                <a:srgbClr val="00B050"/>
              </a:solidFill>
              <a:latin typeface="Calibri" pitchFamily="34" charset="0"/>
            </a:endParaRPr>
          </a:p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fr-FR" sz="2600" dirty="0">
              <a:solidFill>
                <a:schemeClr val="tx1"/>
              </a:solidFill>
              <a:latin typeface="Constantia" pitchFamily="18" charset="0"/>
            </a:endParaRPr>
          </a:p>
        </p:txBody>
      </p:sp>
      <p:pic>
        <p:nvPicPr>
          <p:cNvPr id="30723" name="Image 10" descr="realiser_seance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88" y="1844675"/>
            <a:ext cx="5408612" cy="501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4" dur="20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68313" y="476250"/>
            <a:ext cx="8229600" cy="650875"/>
          </a:xfrm>
        </p:spPr>
        <p:txBody>
          <a:bodyPr/>
          <a:lstStyle/>
          <a:p>
            <a:pPr algn="ctr" eaLnBrk="1" hangingPunct="1"/>
            <a:r>
              <a:rPr lang="fr-FR" sz="4500" b="1" smtClean="0">
                <a:solidFill>
                  <a:srgbClr val="0070C0"/>
                </a:solidFill>
                <a:ea typeface="ＭＳ Ｐゴシック" pitchFamily="-84" charset="-128"/>
              </a:rPr>
              <a:t>PRÉSENTATION DETAILLÉE</a:t>
            </a:r>
            <a:endParaRPr lang="fr-FR" sz="4500" smtClean="0">
              <a:ea typeface="ＭＳ Ｐゴシック" pitchFamily="-84" charset="-128"/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 bwMode="auto">
          <a:xfrm>
            <a:off x="395288" y="1052513"/>
            <a:ext cx="8497887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" pitchFamily="2" charset="2"/>
              <a:buChar char="q"/>
            </a:pPr>
            <a:r>
              <a:rPr lang="fr-FR" sz="2600" b="1" dirty="0">
                <a:solidFill>
                  <a:srgbClr val="00B050"/>
                </a:solidFill>
                <a:latin typeface="Calibri" pitchFamily="34" charset="0"/>
              </a:rPr>
              <a:t> </a:t>
            </a:r>
            <a:r>
              <a:rPr lang="fr-FR" sz="2600" b="1" dirty="0">
                <a:solidFill>
                  <a:srgbClr val="FF6600"/>
                </a:solidFill>
                <a:latin typeface="Calibri" pitchFamily="34" charset="0"/>
              </a:rPr>
              <a:t>Description des diagrammes de séquence</a:t>
            </a: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r>
              <a:rPr lang="fr-FR" sz="1800" b="1" dirty="0">
                <a:solidFill>
                  <a:srgbClr val="00B050"/>
                </a:solidFill>
                <a:latin typeface="Calibri" pitchFamily="34" charset="0"/>
              </a:rPr>
              <a:t>Effectuer un cycle</a:t>
            </a:r>
          </a:p>
          <a:p>
            <a:pPr marL="273050" indent="-273050" algn="r"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fr-FR" sz="2000" b="1" dirty="0">
                <a:latin typeface="Calibri" pitchFamily="34" charset="0"/>
              </a:rPr>
              <a:t>Plusieurs états</a:t>
            </a:r>
          </a:p>
          <a:p>
            <a:pPr marL="273050" indent="-273050" algn="r"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fr-FR" sz="2000" b="1" dirty="0">
                <a:latin typeface="Calibri" pitchFamily="34" charset="0"/>
              </a:rPr>
              <a:t>PECHE</a:t>
            </a:r>
          </a:p>
          <a:p>
            <a:pPr marL="273050" indent="-273050" algn="r"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fr-FR" sz="2000" b="1" dirty="0">
                <a:latin typeface="Calibri" pitchFamily="34" charset="0"/>
              </a:rPr>
              <a:t>MONTEE</a:t>
            </a:r>
          </a:p>
          <a:p>
            <a:pPr marL="273050" indent="-273050" algn="r"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fr-FR" sz="2000" b="1" dirty="0">
                <a:latin typeface="Calibri" pitchFamily="34" charset="0"/>
              </a:rPr>
              <a:t>VIDANGE</a:t>
            </a:r>
            <a:br>
              <a:rPr lang="fr-FR" sz="2000" b="1" dirty="0">
                <a:latin typeface="Calibri" pitchFamily="34" charset="0"/>
              </a:rPr>
            </a:br>
            <a:r>
              <a:rPr lang="fr-FR" sz="2000" b="1" dirty="0">
                <a:latin typeface="Calibri" pitchFamily="34" charset="0"/>
              </a:rPr>
              <a:t>DESCENTE</a:t>
            </a:r>
          </a:p>
          <a:p>
            <a:pPr marL="273050" indent="-273050" algn="r"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fr-FR" sz="2000" b="1" dirty="0">
                <a:latin typeface="Calibri" pitchFamily="34" charset="0"/>
              </a:rPr>
              <a:t>Machine à états</a:t>
            </a:r>
          </a:p>
          <a:p>
            <a:pPr marL="273050" indent="-273050" algn="r"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fr-FR" sz="2000" b="1" dirty="0">
                <a:latin typeface="Calibri" pitchFamily="34" charset="0"/>
              </a:rPr>
              <a:t>Non séquentiel</a:t>
            </a:r>
          </a:p>
          <a:p>
            <a:pPr marL="273050" indent="-273050" algn="r"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fr-FR" sz="2800" b="1" dirty="0">
                <a:latin typeface="Calibri" pitchFamily="34" charset="0"/>
              </a:rPr>
              <a:t>     		 </a:t>
            </a:r>
            <a:endParaRPr lang="fr-FR" sz="2400" b="1" dirty="0"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fr-FR" sz="2600" b="1" dirty="0">
              <a:solidFill>
                <a:srgbClr val="00B050"/>
              </a:solidFill>
              <a:latin typeface="Calibri" pitchFamily="34" charset="0"/>
            </a:endParaRPr>
          </a:p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fr-FR" sz="2600" dirty="0">
              <a:solidFill>
                <a:schemeClr val="tx1"/>
              </a:solidFill>
              <a:latin typeface="Constantia" pitchFamily="18" charset="0"/>
            </a:endParaRPr>
          </a:p>
        </p:txBody>
      </p:sp>
      <p:pic>
        <p:nvPicPr>
          <p:cNvPr id="31747" name="Image 5" descr="effectuer_cycle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773238"/>
            <a:ext cx="6048375" cy="508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156176" y="6093296"/>
            <a:ext cx="1008112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8" dur="20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68313" y="476250"/>
            <a:ext cx="8229600" cy="650875"/>
          </a:xfrm>
        </p:spPr>
        <p:txBody>
          <a:bodyPr/>
          <a:lstStyle/>
          <a:p>
            <a:pPr algn="ctr" eaLnBrk="1" hangingPunct="1"/>
            <a:r>
              <a:rPr lang="fr-FR" sz="4500" b="1" smtClean="0">
                <a:solidFill>
                  <a:srgbClr val="0070C0"/>
                </a:solidFill>
                <a:ea typeface="ＭＳ Ｐゴシック" pitchFamily="-84" charset="-128"/>
              </a:rPr>
              <a:t>PRÉSENTATION DETAILLÉE</a:t>
            </a:r>
            <a:endParaRPr lang="fr-FR" sz="4500" smtClean="0">
              <a:ea typeface="ＭＳ Ｐゴシック" pitchFamily="-84" charset="-128"/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 bwMode="auto">
          <a:xfrm>
            <a:off x="395536" y="1052736"/>
            <a:ext cx="8496944" cy="496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charset="0"/>
              <a:buChar char=""/>
              <a:defRPr sz="26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0"/>
              <a:buChar char="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charset="0"/>
              <a:buChar char=""/>
              <a:defRPr sz="21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charset="0"/>
              <a:buChar char="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charset="0"/>
              <a:buChar char="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buFont typeface="Wingdings" charset="0"/>
              <a:buChar char="q"/>
              <a:defRPr/>
            </a:pPr>
            <a:r>
              <a:rPr lang="fr-FR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 </a:t>
            </a:r>
            <a:r>
              <a:rPr lang="fr-FR" b="1" dirty="0" smtClean="0">
                <a:solidFill>
                  <a:srgbClr val="FF6600"/>
                </a:solidFill>
                <a:latin typeface="Calibri" charset="0"/>
                <a:cs typeface="Calibri" charset="0"/>
              </a:rPr>
              <a:t>Description des diagrammes de séquence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q"/>
              <a:defRPr/>
            </a:pPr>
            <a:r>
              <a:rPr lang="fr-FR" sz="1800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Contrôler les paramètres</a:t>
            </a:r>
            <a:r>
              <a:rPr lang="fr-FR" sz="1800" b="1" dirty="0">
                <a:solidFill>
                  <a:srgbClr val="00B050"/>
                </a:solidFill>
                <a:latin typeface="Calibri" charset="0"/>
                <a:cs typeface="Calibri" charset="0"/>
              </a:rPr>
              <a:t>	</a:t>
            </a:r>
            <a:r>
              <a:rPr lang="fr-FR" sz="1800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																			</a:t>
            </a:r>
            <a:endParaRPr lang="fr-FR" sz="2200" b="1" dirty="0" smtClean="0">
              <a:solidFill>
                <a:srgbClr val="004A99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	</a:t>
            </a:r>
            <a:r>
              <a:rPr lang="fr-FR" sz="2200" b="1" dirty="0">
                <a:solidFill>
                  <a:srgbClr val="004A99"/>
                </a:solidFill>
                <a:latin typeface="Calibri" charset="0"/>
                <a:cs typeface="Calibri" charset="0"/>
              </a:rPr>
              <a:t>		</a:t>
            </a: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		</a:t>
            </a:r>
            <a:r>
              <a:rPr lang="fr-FR" sz="20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Vérifications des paramètres</a:t>
            </a:r>
          </a:p>
          <a:p>
            <a:pPr marL="2286000" lvl="8" indent="0" defTabSz="457200">
              <a:lnSpc>
                <a:spcPct val="90000"/>
              </a:lnSpc>
              <a:buFontTx/>
              <a:buNone/>
              <a:defRPr/>
            </a:pPr>
            <a:r>
              <a:rPr lang="fr-FR" sz="20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					Séance en défaut</a:t>
            </a:r>
          </a:p>
          <a:p>
            <a:pPr marL="2286000" lvl="8" indent="0" defTabSz="457200">
              <a:lnSpc>
                <a:spcPct val="90000"/>
              </a:lnSpc>
              <a:buFontTx/>
              <a:buNone/>
              <a:defRPr/>
            </a:pPr>
            <a:r>
              <a:rPr lang="fr-FR" sz="2000" b="1" dirty="0">
                <a:solidFill>
                  <a:srgbClr val="004A99"/>
                </a:solidFill>
                <a:latin typeface="Calibri" charset="0"/>
                <a:cs typeface="Calibri" charset="0"/>
              </a:rPr>
              <a:t>	</a:t>
            </a:r>
            <a:r>
              <a:rPr lang="fr-FR" sz="20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				Protocole d’arrêt</a:t>
            </a:r>
          </a:p>
          <a:p>
            <a:pPr marL="2286000" lvl="8" indent="0" defTabSz="457200">
              <a:lnSpc>
                <a:spcPct val="90000"/>
              </a:lnSpc>
              <a:buNone/>
              <a:defRPr/>
            </a:pPr>
            <a:r>
              <a:rPr lang="fr-FR" sz="20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					Différents capteurs</a:t>
            </a:r>
          </a:p>
          <a:p>
            <a:pPr lvl="3" eaLnBrk="1" hangingPunct="1">
              <a:lnSpc>
                <a:spcPct val="90000"/>
              </a:lnSpc>
              <a:buFont typeface="Wingdings" charset="0"/>
              <a:buChar char="q"/>
              <a:defRPr/>
            </a:pPr>
            <a:endParaRPr lang="fr-FR" b="1" dirty="0" smtClean="0">
              <a:solidFill>
                <a:srgbClr val="004A99"/>
              </a:solidFill>
              <a:latin typeface="Calibri" charset="0"/>
              <a:cs typeface="Calibri" charset="0"/>
            </a:endParaRPr>
          </a:p>
          <a:p>
            <a:pPr lvl="8" defTabSz="457200">
              <a:lnSpc>
                <a:spcPct val="90000"/>
              </a:lnSpc>
              <a:buFont typeface="Wingdings" charset="0"/>
              <a:buChar char="q"/>
              <a:defRPr/>
            </a:pPr>
            <a:endParaRPr lang="fr-FR" b="1" dirty="0" smtClean="0">
              <a:solidFill>
                <a:srgbClr val="004A99"/>
              </a:solidFill>
              <a:latin typeface="Calibri" charset="0"/>
              <a:cs typeface="Calibri" charset="0"/>
            </a:endParaRPr>
          </a:p>
          <a:p>
            <a:pPr lvl="8" defTabSz="457200">
              <a:lnSpc>
                <a:spcPct val="90000"/>
              </a:lnSpc>
              <a:buFont typeface="Wingdings" charset="0"/>
              <a:buChar char="q"/>
              <a:defRPr/>
            </a:pPr>
            <a:endParaRPr lang="fr-FR" b="1" dirty="0" smtClean="0">
              <a:solidFill>
                <a:srgbClr val="004A99"/>
              </a:solidFill>
              <a:latin typeface="Calibri" charset="0"/>
              <a:cs typeface="Calibri" charset="0"/>
            </a:endParaRPr>
          </a:p>
          <a:p>
            <a:pPr lvl="8" defTabSz="457200">
              <a:lnSpc>
                <a:spcPct val="90000"/>
              </a:lnSpc>
              <a:buFont typeface="Wingdings" charset="0"/>
              <a:buChar char="q"/>
              <a:defRPr/>
            </a:pPr>
            <a:endParaRPr lang="fr-FR" b="1" dirty="0" smtClean="0">
              <a:solidFill>
                <a:srgbClr val="004A99"/>
              </a:solidFill>
              <a:latin typeface="Calibri" charset="0"/>
              <a:cs typeface="Calibri" charset="0"/>
            </a:endParaRPr>
          </a:p>
          <a:p>
            <a:pPr algn="r" eaLnBrk="1" hangingPunct="1">
              <a:buFont typeface="Wingdings 2" charset="0"/>
              <a:buNone/>
              <a:defRPr/>
            </a:pPr>
            <a:endParaRPr lang="fr-FR" sz="2400" b="1" dirty="0" smtClean="0">
              <a:solidFill>
                <a:srgbClr val="004A99"/>
              </a:solidFill>
              <a:latin typeface="Calibri" charset="0"/>
              <a:cs typeface="Calibri" charset="0"/>
            </a:endParaRPr>
          </a:p>
          <a:p>
            <a:pPr algn="r" eaLnBrk="1" hangingPunct="1">
              <a:buFont typeface="Wingdings 2" charset="0"/>
              <a:buNone/>
              <a:defRPr/>
            </a:pPr>
            <a:r>
              <a:rPr lang="fr-FR" sz="28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     		 </a:t>
            </a:r>
            <a:endParaRPr lang="fr-FR" sz="2400" b="1" dirty="0" smtClean="0">
              <a:solidFill>
                <a:srgbClr val="004A99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dirty="0"/>
          </a:p>
        </p:txBody>
      </p:sp>
      <p:pic>
        <p:nvPicPr>
          <p:cNvPr id="32771" name="Image 1" descr="controler_parametres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844675"/>
            <a:ext cx="4608513" cy="501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3" dur="20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68313" y="549275"/>
            <a:ext cx="8229600" cy="576263"/>
          </a:xfrm>
        </p:spPr>
        <p:txBody>
          <a:bodyPr/>
          <a:lstStyle/>
          <a:p>
            <a:pPr algn="ctr" eaLnBrk="1" hangingPunct="1"/>
            <a:r>
              <a:rPr lang="fr-FR" sz="4500" b="1" smtClean="0">
                <a:solidFill>
                  <a:srgbClr val="0070C0"/>
                </a:solidFill>
                <a:ea typeface="ＭＳ Ｐゴシック" pitchFamily="-84" charset="-128"/>
              </a:rPr>
              <a:t>PRÉSENTATION DETAILLÉE</a:t>
            </a:r>
            <a:endParaRPr lang="fr-FR" sz="4500" smtClean="0">
              <a:ea typeface="ＭＳ Ｐゴシック" pitchFamily="-84" charset="-128"/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 bwMode="auto">
          <a:xfrm>
            <a:off x="468313" y="1196975"/>
            <a:ext cx="849630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" pitchFamily="2" charset="2"/>
              <a:buChar char="q"/>
            </a:pPr>
            <a:r>
              <a:rPr lang="fr-FR" sz="2600" b="1" dirty="0">
                <a:solidFill>
                  <a:srgbClr val="00B050"/>
                </a:solidFill>
                <a:latin typeface="Calibri" pitchFamily="34" charset="0"/>
              </a:rPr>
              <a:t> </a:t>
            </a:r>
            <a:r>
              <a:rPr lang="fr-FR" sz="2600" b="1" dirty="0">
                <a:solidFill>
                  <a:srgbClr val="FF6600"/>
                </a:solidFill>
                <a:latin typeface="Calibri" pitchFamily="34" charset="0"/>
              </a:rPr>
              <a:t>Description des diagrammes de séquence</a:t>
            </a: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r>
              <a:rPr lang="fr-FR" sz="1600" b="1" dirty="0">
                <a:solidFill>
                  <a:srgbClr val="00B050"/>
                </a:solidFill>
                <a:latin typeface="Calibri" pitchFamily="34" charset="0"/>
              </a:rPr>
              <a:t>Commander les appareillages : Démarrer la pompe</a:t>
            </a:r>
          </a:p>
          <a:p>
            <a:pPr marL="273050" indent="-273050" algn="r"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fr-FR" sz="1800" b="1" dirty="0">
              <a:solidFill>
                <a:srgbClr val="00B050"/>
              </a:solidFill>
              <a:latin typeface="Calibri" pitchFamily="34" charset="0"/>
            </a:endParaRPr>
          </a:p>
          <a:p>
            <a:pPr marL="273050" indent="-273050" algn="r"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fr-FR" sz="2000" b="1" dirty="0">
                <a:latin typeface="Calibri" pitchFamily="34" charset="0"/>
              </a:rPr>
              <a:t>Vérification d</a:t>
            </a:r>
            <a:r>
              <a:rPr lang="fr-FR" altLang="fr-FR" sz="2000" b="1" dirty="0">
                <a:latin typeface="Calibri" pitchFamily="34" charset="0"/>
              </a:rPr>
              <a:t>’</a:t>
            </a:r>
            <a:r>
              <a:rPr lang="fr-FR" sz="2000" b="1" dirty="0">
                <a:latin typeface="Calibri" pitchFamily="34" charset="0"/>
              </a:rPr>
              <a:t>un capteur</a:t>
            </a:r>
          </a:p>
          <a:p>
            <a:pPr marL="273050" indent="-273050" algn="r"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fr-FR" sz="2000" b="1" dirty="0">
                <a:latin typeface="Calibri" pitchFamily="34" charset="0"/>
              </a:rPr>
              <a:t>Lancement de l</a:t>
            </a:r>
            <a:r>
              <a:rPr lang="fr-FR" altLang="fr-FR" sz="2000" b="1" dirty="0">
                <a:latin typeface="Calibri" pitchFamily="34" charset="0"/>
              </a:rPr>
              <a:t>’</a:t>
            </a:r>
            <a:r>
              <a:rPr lang="fr-FR" sz="2000" b="1" dirty="0">
                <a:latin typeface="Calibri" pitchFamily="34" charset="0"/>
              </a:rPr>
              <a:t>appareil</a:t>
            </a:r>
          </a:p>
          <a:p>
            <a:pPr marL="273050" indent="-273050" algn="r"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fr-FR" sz="2000" b="1" dirty="0">
                <a:latin typeface="Calibri" pitchFamily="34" charset="0"/>
              </a:rPr>
              <a:t>     		</a:t>
            </a:r>
            <a:endParaRPr lang="fr-FR" sz="18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endParaRPr lang="fr-FR" sz="18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fr-FR" sz="2600" b="1" dirty="0">
              <a:solidFill>
                <a:srgbClr val="00B050"/>
              </a:solidFill>
              <a:latin typeface="Calibri" pitchFamily="34" charset="0"/>
            </a:endParaRPr>
          </a:p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fr-FR" sz="2600" dirty="0">
              <a:solidFill>
                <a:schemeClr val="tx1"/>
              </a:solidFill>
              <a:latin typeface="Constantia" pitchFamily="18" charset="0"/>
            </a:endParaRPr>
          </a:p>
        </p:txBody>
      </p:sp>
      <p:pic>
        <p:nvPicPr>
          <p:cNvPr id="33795" name="Image 6" descr="demarrer_pompe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060847"/>
            <a:ext cx="6012160" cy="396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3" dur="20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68313" y="549275"/>
            <a:ext cx="8229600" cy="576263"/>
          </a:xfrm>
        </p:spPr>
        <p:txBody>
          <a:bodyPr/>
          <a:lstStyle/>
          <a:p>
            <a:pPr algn="ctr" eaLnBrk="1" hangingPunct="1"/>
            <a:r>
              <a:rPr lang="fr-FR" sz="4500" b="1" dirty="0" smtClean="0">
                <a:solidFill>
                  <a:srgbClr val="0070C0"/>
                </a:solidFill>
                <a:ea typeface="ＭＳ Ｐゴシック" pitchFamily="-84" charset="-128"/>
              </a:rPr>
              <a:t>PRÉSENTATION DETAILLÉE</a:t>
            </a:r>
            <a:endParaRPr lang="fr-FR" sz="4500" dirty="0" smtClean="0">
              <a:ea typeface="ＭＳ Ｐゴシック" pitchFamily="-84" charset="-128"/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 bwMode="auto">
          <a:xfrm>
            <a:off x="395536" y="1196752"/>
            <a:ext cx="8748464" cy="496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charset="0"/>
              <a:buChar char=""/>
              <a:defRPr sz="26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0"/>
              <a:buChar char="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charset="0"/>
              <a:buChar char=""/>
              <a:defRPr sz="21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charset="0"/>
              <a:buChar char="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charset="0"/>
              <a:buChar char="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buFont typeface="Wingdings" charset="0"/>
              <a:buChar char="q"/>
              <a:defRPr/>
            </a:pPr>
            <a:r>
              <a:rPr lang="fr-FR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 </a:t>
            </a:r>
            <a:r>
              <a:rPr lang="fr-FR" b="1" dirty="0" smtClean="0">
                <a:solidFill>
                  <a:srgbClr val="FF6600"/>
                </a:solidFill>
                <a:latin typeface="Calibri" charset="0"/>
                <a:cs typeface="Calibri" charset="0"/>
              </a:rPr>
              <a:t>Description de l’interface homme-machine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q"/>
              <a:defRPr/>
            </a:pPr>
            <a:r>
              <a:rPr lang="fr-FR" sz="1600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Page de démarrage				</a:t>
            </a:r>
          </a:p>
          <a:p>
            <a:pPr lvl="8" defTabSz="457200">
              <a:lnSpc>
                <a:spcPct val="90000"/>
              </a:lnSpc>
              <a:buNone/>
              <a:defRPr/>
            </a:pPr>
            <a:r>
              <a:rPr lang="fr-FR" sz="1200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	</a:t>
            </a:r>
            <a:r>
              <a:rPr lang="fr-FR" sz="1200" b="1" dirty="0">
                <a:solidFill>
                  <a:srgbClr val="00B050"/>
                </a:solidFill>
                <a:latin typeface="Calibri" charset="0"/>
                <a:cs typeface="Calibri" charset="0"/>
              </a:rPr>
              <a:t>	</a:t>
            </a:r>
            <a:r>
              <a:rPr lang="fr-FR" sz="1200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							</a:t>
            </a:r>
            <a:r>
              <a:rPr lang="fr-FR" sz="1200" b="1" dirty="0">
                <a:solidFill>
                  <a:srgbClr val="00B050"/>
                </a:solidFill>
                <a:latin typeface="Calibri" charset="0"/>
                <a:cs typeface="Calibri" charset="0"/>
              </a:rPr>
              <a:t> </a:t>
            </a:r>
            <a:r>
              <a:rPr lang="fr-FR" sz="1200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	</a:t>
            </a:r>
            <a:r>
              <a:rPr lang="fr-FR" sz="20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Accueil</a:t>
            </a:r>
          </a:p>
          <a:p>
            <a:pPr marL="2286000" lvl="8" indent="0" defTabSz="457200">
              <a:lnSpc>
                <a:spcPct val="90000"/>
              </a:lnSpc>
              <a:buFontTx/>
              <a:buNone/>
              <a:defRPr/>
            </a:pPr>
            <a:r>
              <a:rPr lang="fr-FR" sz="2000" b="1" dirty="0">
                <a:solidFill>
                  <a:srgbClr val="004A99"/>
                </a:solidFill>
                <a:latin typeface="Calibri" charset="0"/>
                <a:cs typeface="Calibri" charset="0"/>
              </a:rPr>
              <a:t>	</a:t>
            </a:r>
            <a:r>
              <a:rPr lang="fr-FR" sz="20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								Accès aux onglets</a:t>
            </a:r>
          </a:p>
          <a:p>
            <a:pPr lvl="8" defTabSz="457200">
              <a:lnSpc>
                <a:spcPct val="90000"/>
              </a:lnSpc>
              <a:buNone/>
              <a:defRPr/>
            </a:pPr>
            <a:r>
              <a:rPr lang="fr-FR" sz="28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		</a:t>
            </a:r>
            <a:endParaRPr lang="fr-FR" sz="18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dirty="0"/>
          </a:p>
        </p:txBody>
      </p:sp>
      <p:pic>
        <p:nvPicPr>
          <p:cNvPr id="34819" name="Image 1" descr="page_demarrage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844824"/>
            <a:ext cx="4968875" cy="422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3" dur="20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1188" y="765175"/>
            <a:ext cx="8229600" cy="795338"/>
          </a:xfrm>
        </p:spPr>
        <p:txBody>
          <a:bodyPr/>
          <a:lstStyle/>
          <a:p>
            <a:pPr algn="ctr" eaLnBrk="1" hangingPunct="1"/>
            <a:r>
              <a:rPr lang="fr-FR" b="1" dirty="0" smtClean="0">
                <a:solidFill>
                  <a:srgbClr val="0070C0"/>
                </a:solidFill>
                <a:ea typeface="ＭＳ Ｐゴシック" pitchFamily="-84" charset="-128"/>
              </a:rPr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8313" y="1556792"/>
            <a:ext cx="8229600" cy="5301208"/>
          </a:xfrm>
        </p:spPr>
        <p:txBody>
          <a:bodyPr>
            <a:normAutofit/>
          </a:bodyPr>
          <a:lstStyle/>
          <a:p>
            <a:pPr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000" b="1" i="1" dirty="0" smtClean="0">
                <a:solidFill>
                  <a:srgbClr val="0070C0"/>
                </a:solidFill>
                <a:latin typeface="Calibri" pitchFamily="34" charset="0"/>
                <a:ea typeface="ＭＳ Ｐゴシック" pitchFamily="-84" charset="-128"/>
              </a:rPr>
              <a:t>		</a:t>
            </a:r>
            <a:r>
              <a:rPr lang="fr-FR" sz="1400" b="1" i="1" dirty="0" smtClean="0">
                <a:solidFill>
                  <a:srgbClr val="0070C0"/>
                </a:solidFill>
                <a:latin typeface="Calibri" pitchFamily="34" charset="0"/>
                <a:ea typeface="ＭＳ Ｐゴシック" pitchFamily="-84" charset="-128"/>
              </a:rPr>
              <a:t>1. Présentation générale</a:t>
            </a:r>
          </a:p>
          <a:p>
            <a:pPr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 </a:t>
            </a:r>
          </a:p>
          <a:p>
            <a:pPr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	           Contexte du projet</a:t>
            </a:r>
          </a:p>
          <a:p>
            <a:pPr eaLnBrk="1" hangingPunct="1">
              <a:lnSpc>
                <a:spcPct val="40000"/>
              </a:lnSpc>
              <a:buFont typeface="Wingdings 2" pitchFamily="18" charset="2"/>
              <a:buNone/>
            </a:pPr>
            <a:endParaRPr lang="fr-FR" sz="1200" b="1" dirty="0" smtClean="0">
              <a:solidFill>
                <a:srgbClr val="55A83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273050" lvl="2" indent="-273050" eaLnBrk="1" hangingPunct="1">
              <a:lnSpc>
                <a:spcPct val="40000"/>
              </a:lnSpc>
              <a:buClr>
                <a:srgbClr val="0BD0D9"/>
              </a:buClr>
              <a:buSzPct val="95000"/>
              <a:buNone/>
            </a:pPr>
            <a:r>
              <a:rPr lang="fr-FR" sz="1200" b="1" dirty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 </a:t>
            </a: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                  </a:t>
            </a:r>
            <a:r>
              <a:rPr lang="fr-FR" sz="1300" b="1" i="1" dirty="0">
                <a:solidFill>
                  <a:srgbClr val="FF6600"/>
                </a:solidFill>
                <a:latin typeface="Calibri" pitchFamily="34" charset="0"/>
                <a:ea typeface="ＭＳ Ｐゴシック" pitchFamily="-84" charset="-128"/>
              </a:rPr>
              <a:t>a) </a:t>
            </a:r>
            <a:r>
              <a:rPr lang="fr-FR" sz="1300" b="1" i="1" dirty="0" smtClean="0">
                <a:solidFill>
                  <a:srgbClr val="FF6600"/>
                </a:solidFill>
                <a:latin typeface="Calibri" pitchFamily="34" charset="0"/>
                <a:ea typeface="ＭＳ Ｐゴシック" pitchFamily="-84" charset="-128"/>
              </a:rPr>
              <a:t>Le système actuel</a:t>
            </a:r>
            <a:endParaRPr lang="fr-FR" sz="1300" b="1" i="1" dirty="0">
              <a:solidFill>
                <a:srgbClr val="FF6600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lnSpc>
                <a:spcPct val="40000"/>
              </a:lnSpc>
              <a:buFont typeface="Wingdings 2" pitchFamily="18" charset="2"/>
              <a:buNone/>
            </a:pPr>
            <a:endParaRPr lang="fr-FR" sz="1200" b="1" dirty="0" smtClean="0">
              <a:solidFill>
                <a:srgbClr val="55A839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Descriptif du système</a:t>
            </a: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Fonctionnement du système</a:t>
            </a: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Architecture matériel du système</a:t>
            </a: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endParaRPr lang="fr-FR" sz="1200" b="1" dirty="0">
              <a:solidFill>
                <a:srgbClr val="55A839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None/>
            </a:pPr>
            <a:r>
              <a:rPr lang="fr-FR" sz="1400" b="1" i="1" dirty="0" smtClean="0">
                <a:solidFill>
                  <a:srgbClr val="FF6600"/>
                </a:solidFill>
                <a:latin typeface="Calibri" pitchFamily="34" charset="0"/>
                <a:ea typeface="ＭＳ Ｐゴシック" pitchFamily="-84" charset="-128"/>
              </a:rPr>
              <a:t>b) </a:t>
            </a:r>
            <a:r>
              <a:rPr lang="fr-FR" sz="1300" b="1" i="1" dirty="0" smtClean="0">
                <a:solidFill>
                  <a:srgbClr val="FF6600"/>
                </a:solidFill>
                <a:latin typeface="Calibri" pitchFamily="34" charset="0"/>
                <a:ea typeface="ＭＳ Ｐゴシック" pitchFamily="-84" charset="-128"/>
              </a:rPr>
              <a:t>Analyse du besoin</a:t>
            </a:r>
            <a:endParaRPr lang="fr-FR" sz="1300" b="1" dirty="0" smtClean="0">
              <a:solidFill>
                <a:srgbClr val="55A839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endParaRPr lang="fr-FR" sz="1200" b="1" dirty="0" smtClean="0">
              <a:solidFill>
                <a:srgbClr val="55A839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Architecture matériel</a:t>
            </a: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Programmation de séances</a:t>
            </a: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Contraintes</a:t>
            </a: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Démarches de développement</a:t>
            </a: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Cas d</a:t>
            </a:r>
            <a:r>
              <a:rPr lang="fr-FR" alt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’</a:t>
            </a: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utilisation</a:t>
            </a: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Premier modèle objets</a:t>
            </a:r>
            <a:endParaRPr lang="fr-FR" sz="1400" b="1" i="1" dirty="0" smtClean="0">
              <a:solidFill>
                <a:srgbClr val="0070C0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600" b="1" dirty="0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	</a:t>
            </a:r>
            <a:endParaRPr lang="fr-FR" sz="1400" b="1" i="1" dirty="0" smtClean="0">
              <a:solidFill>
                <a:srgbClr val="55A839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400" b="1" i="1" dirty="0" smtClean="0">
                <a:solidFill>
                  <a:srgbClr val="0070C0"/>
                </a:solidFill>
                <a:latin typeface="Calibri" pitchFamily="34" charset="0"/>
                <a:ea typeface="ＭＳ Ｐゴシック" pitchFamily="-84" charset="-128"/>
              </a:rPr>
              <a:t>	</a:t>
            </a:r>
            <a:r>
              <a:rPr lang="fr-FR" sz="1200" b="1" i="1" dirty="0" smtClean="0">
                <a:solidFill>
                  <a:srgbClr val="0070C0"/>
                </a:solidFill>
                <a:latin typeface="Calibri" pitchFamily="34" charset="0"/>
                <a:ea typeface="ＭＳ Ｐゴシック" pitchFamily="-84" charset="-128"/>
              </a:rPr>
              <a:t>2. </a:t>
            </a:r>
            <a:r>
              <a:rPr lang="fr-FR" sz="1400" b="1" i="1" dirty="0" smtClean="0">
                <a:solidFill>
                  <a:srgbClr val="0070C0"/>
                </a:solidFill>
                <a:latin typeface="Calibri" pitchFamily="34" charset="0"/>
                <a:ea typeface="ＭＳ Ｐゴシック" pitchFamily="-84" charset="-128"/>
              </a:rPr>
              <a:t>Présentation détaillée </a:t>
            </a:r>
            <a:endParaRPr lang="fr-FR" sz="1600" b="1" i="1" dirty="0" smtClean="0">
              <a:solidFill>
                <a:srgbClr val="0070C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endParaRPr lang="fr-FR" sz="1400" b="1" i="1" dirty="0" smtClean="0">
              <a:solidFill>
                <a:srgbClr val="FF660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fr-FR" sz="1300" b="1" i="1" dirty="0" smtClean="0">
                <a:solidFill>
                  <a:srgbClr val="FF6600"/>
                </a:solidFill>
                <a:latin typeface="Calibri" pitchFamily="34" charset="0"/>
                <a:ea typeface="ＭＳ Ｐゴシック" pitchFamily="-84" charset="-128"/>
              </a:rPr>
              <a:t>a) Description des diagrammes de séquence</a:t>
            </a:r>
          </a:p>
          <a:p>
            <a:pPr lvl="2" eaLnBrk="1" hangingPunct="1">
              <a:lnSpc>
                <a:spcPct val="40000"/>
              </a:lnSpc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fr-FR" sz="1200" b="1" dirty="0" smtClean="0">
              <a:solidFill>
                <a:srgbClr val="55A839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Programmer une séance</a:t>
            </a: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Lancer automatisation</a:t>
            </a: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Réaliser une séance</a:t>
            </a: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Effectuer un cycle</a:t>
            </a: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Contrôler les paramètres</a:t>
            </a: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Commander les appareillages : Démarrer la pompe</a:t>
            </a:r>
            <a:endParaRPr lang="fr-FR" sz="1200" dirty="0" smtClean="0"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endParaRPr lang="fr-FR" sz="1400" b="1" i="1" dirty="0" smtClean="0">
              <a:solidFill>
                <a:srgbClr val="FF660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300" b="1" i="1" dirty="0" smtClean="0">
                <a:solidFill>
                  <a:srgbClr val="FF6600"/>
                </a:solidFill>
                <a:latin typeface="Calibri" pitchFamily="34" charset="0"/>
                <a:ea typeface="ＭＳ Ｐゴシック" pitchFamily="-84" charset="-128"/>
              </a:rPr>
              <a:t>b) Description de l</a:t>
            </a:r>
            <a:r>
              <a:rPr lang="fr-FR" altLang="fr-FR" sz="1300" b="1" i="1" dirty="0" smtClean="0">
                <a:solidFill>
                  <a:srgbClr val="FF6600"/>
                </a:solidFill>
                <a:latin typeface="Calibri" pitchFamily="34" charset="0"/>
                <a:ea typeface="ＭＳ Ｐゴシック" pitchFamily="-84" charset="-128"/>
              </a:rPr>
              <a:t>’</a:t>
            </a:r>
            <a:r>
              <a:rPr lang="fr-FR" sz="1300" b="1" i="1" dirty="0" smtClean="0">
                <a:solidFill>
                  <a:srgbClr val="FF6600"/>
                </a:solidFill>
                <a:latin typeface="Calibri" pitchFamily="34" charset="0"/>
                <a:ea typeface="ＭＳ Ｐゴシック" pitchFamily="-84" charset="-128"/>
              </a:rPr>
              <a:t>interface homme machine</a:t>
            </a: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endParaRPr lang="fr-FR" sz="1300" b="1" dirty="0" smtClean="0">
              <a:solidFill>
                <a:srgbClr val="55A839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Page de démarrage</a:t>
            </a: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Mode manuel : Tester les appareillages</a:t>
            </a: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Mode automatique : Programmer une séance</a:t>
            </a: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Page de statuts</a:t>
            </a: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Synoptique du système</a:t>
            </a: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Journal d</a:t>
            </a:r>
            <a:r>
              <a:rPr lang="fr-FR" alt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’</a:t>
            </a: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évènements</a:t>
            </a: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endParaRPr lang="fr-FR" sz="900" b="1" dirty="0" smtClean="0">
              <a:solidFill>
                <a:srgbClr val="55A839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300" b="1" i="1" dirty="0" smtClean="0">
                <a:solidFill>
                  <a:srgbClr val="FF6600"/>
                </a:solidFill>
                <a:latin typeface="Calibri" pitchFamily="34" charset="0"/>
                <a:ea typeface="ＭＳ Ｐゴシック" pitchFamily="-84" charset="-128"/>
              </a:rPr>
              <a:t>c) Plan des incréments</a:t>
            </a:r>
            <a:endParaRPr lang="fr-FR" sz="1300" b="1" i="1" dirty="0" smtClean="0">
              <a:solidFill>
                <a:srgbClr val="0070C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fr-FR" sz="1600" b="1" i="1" dirty="0" smtClean="0">
              <a:solidFill>
                <a:srgbClr val="0070C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fr-FR" sz="1600" b="1" i="1" dirty="0" smtClean="0">
                <a:solidFill>
                  <a:srgbClr val="0070C0"/>
                </a:solidFill>
                <a:latin typeface="Calibri" pitchFamily="34" charset="0"/>
                <a:ea typeface="ＭＳ Ｐゴシック" pitchFamily="-84" charset="-128"/>
              </a:rPr>
              <a:t>	</a:t>
            </a:r>
            <a:r>
              <a:rPr lang="fr-FR" sz="1400" b="1" i="1" dirty="0" smtClean="0">
                <a:solidFill>
                  <a:srgbClr val="0070C0"/>
                </a:solidFill>
                <a:latin typeface="Calibri" pitchFamily="34" charset="0"/>
                <a:ea typeface="ＭＳ Ｐゴシック" pitchFamily="-84" charset="-128"/>
              </a:rPr>
              <a:t>3. Conclusion</a:t>
            </a:r>
          </a:p>
          <a:p>
            <a:pPr lvl="2" eaLnBrk="1" hangingPunct="1">
              <a:lnSpc>
                <a:spcPct val="40000"/>
              </a:lnSpc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fr-FR" sz="1600" b="1" i="1" dirty="0" smtClean="0">
                <a:solidFill>
                  <a:srgbClr val="0070C0"/>
                </a:solidFill>
                <a:latin typeface="Calibri" pitchFamily="34" charset="0"/>
                <a:ea typeface="ＭＳ Ｐゴシック" pitchFamily="-84" charset="-128"/>
              </a:rPr>
              <a:t>	</a:t>
            </a:r>
            <a:r>
              <a:rPr lang="fr-FR" sz="1400" b="1" i="1" dirty="0" smtClean="0">
                <a:solidFill>
                  <a:srgbClr val="0070C0"/>
                </a:solidFill>
                <a:latin typeface="Calibri" pitchFamily="34" charset="0"/>
                <a:ea typeface="ＭＳ Ｐゴシック" pitchFamily="-84" charset="-128"/>
              </a:rPr>
              <a:t>4.Questions éventuelles</a:t>
            </a:r>
          </a:p>
          <a:p>
            <a:pPr lvl="2" eaLnBrk="1" hangingPunct="1">
              <a:lnSpc>
                <a:spcPct val="40000"/>
              </a:lnSpc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fr-FR" sz="900" b="1" i="1" dirty="0" smtClean="0">
              <a:solidFill>
                <a:srgbClr val="0070C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fr-FR" sz="600" b="1" i="1" dirty="0" smtClean="0">
                <a:solidFill>
                  <a:srgbClr val="0070C0"/>
                </a:solidFill>
                <a:latin typeface="Calibri" pitchFamily="34" charset="0"/>
                <a:ea typeface="ＭＳ Ｐゴシック" pitchFamily="-84" charset="-128"/>
              </a:rPr>
              <a:t>		</a:t>
            </a:r>
            <a:endParaRPr lang="fr-FR" sz="700" b="1" i="1" dirty="0" smtClean="0">
              <a:solidFill>
                <a:srgbClr val="0070C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endParaRPr lang="fr-FR" sz="300" dirty="0" smtClean="0"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endParaRPr lang="fr-FR" sz="300" dirty="0" smtClean="0"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endParaRPr lang="fr-FR" sz="300" dirty="0" smtClean="0"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endParaRPr lang="fr-FR" sz="300" dirty="0" smtClean="0"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300" dirty="0" smtClean="0">
                <a:ea typeface="ＭＳ Ｐゴシック" pitchFamily="-84" charset="-128"/>
              </a:rPr>
              <a:t> </a:t>
            </a:r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0" dur="20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3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3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3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9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1" dur="2000"/>
                                        <p:tgtEl>
                                          <p:spTgt spid="3">
                                            <p:txEl>
                                              <p:pRg st="39" end="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1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6" dur="2000"/>
                                        <p:tgtEl>
                                          <p:spTgt spid="3">
                                            <p:txEl>
                                              <p:pRg st="41" end="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2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1" dur="2000"/>
                                        <p:tgtEl>
                                          <p:spTgt spid="3">
                                            <p:txEl>
                                              <p:pRg st="42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68313" y="549275"/>
            <a:ext cx="8229600" cy="576263"/>
          </a:xfrm>
        </p:spPr>
        <p:txBody>
          <a:bodyPr/>
          <a:lstStyle/>
          <a:p>
            <a:pPr algn="ctr" eaLnBrk="1" hangingPunct="1"/>
            <a:r>
              <a:rPr lang="fr-FR" sz="4500" b="1" dirty="0" smtClean="0">
                <a:solidFill>
                  <a:srgbClr val="0070C0"/>
                </a:solidFill>
                <a:ea typeface="ＭＳ Ｐゴシック" pitchFamily="-84" charset="-128"/>
              </a:rPr>
              <a:t>PRÉSENTATION DETAILLÉE</a:t>
            </a:r>
            <a:endParaRPr lang="fr-FR" sz="4500" dirty="0" smtClean="0">
              <a:ea typeface="ＭＳ Ｐゴシック" pitchFamily="-84" charset="-128"/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 bwMode="auto">
          <a:xfrm>
            <a:off x="395536" y="1196752"/>
            <a:ext cx="8496944" cy="496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charset="0"/>
              <a:buChar char=""/>
              <a:defRPr sz="26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0"/>
              <a:buChar char="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charset="0"/>
              <a:buChar char=""/>
              <a:defRPr sz="21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charset="0"/>
              <a:buChar char="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charset="0"/>
              <a:buChar char="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buFont typeface="Wingdings" charset="0"/>
              <a:buChar char="q"/>
              <a:defRPr/>
            </a:pPr>
            <a:r>
              <a:rPr lang="fr-FR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 </a:t>
            </a:r>
            <a:r>
              <a:rPr lang="fr-FR" b="1" dirty="0" smtClean="0">
                <a:solidFill>
                  <a:srgbClr val="FF6600"/>
                </a:solidFill>
                <a:latin typeface="Calibri" charset="0"/>
                <a:cs typeface="Calibri" charset="0"/>
              </a:rPr>
              <a:t>Description de l’interface homme-machine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q"/>
              <a:defRPr/>
            </a:pPr>
            <a:r>
              <a:rPr lang="fr-FR" sz="1600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Mode manuel : Tester les appareillages</a:t>
            </a:r>
          </a:p>
          <a:p>
            <a:pPr marL="2286000" lvl="8" indent="0" defTabSz="457200">
              <a:lnSpc>
                <a:spcPct val="90000"/>
              </a:lnSpc>
              <a:buFontTx/>
              <a:buNone/>
              <a:defRPr/>
            </a:pPr>
            <a:r>
              <a:rPr lang="fr-FR" sz="2200" b="1" dirty="0">
                <a:solidFill>
                  <a:srgbClr val="004A99"/>
                </a:solidFill>
                <a:latin typeface="Calibri" charset="0"/>
                <a:cs typeface="Calibri" charset="0"/>
              </a:rPr>
              <a:t>	</a:t>
            </a: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						</a:t>
            </a:r>
            <a:r>
              <a:rPr lang="fr-FR" sz="20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Contrôle manuel</a:t>
            </a:r>
          </a:p>
          <a:p>
            <a:pPr marL="2286000" lvl="8" indent="0" defTabSz="457200">
              <a:lnSpc>
                <a:spcPct val="90000"/>
              </a:lnSpc>
              <a:buFontTx/>
              <a:buNone/>
              <a:defRPr/>
            </a:pPr>
            <a:r>
              <a:rPr lang="fr-FR" sz="2000" b="1" dirty="0">
                <a:solidFill>
                  <a:srgbClr val="004A99"/>
                </a:solidFill>
                <a:latin typeface="Calibri" charset="0"/>
                <a:cs typeface="Calibri" charset="0"/>
              </a:rPr>
              <a:t>	</a:t>
            </a:r>
            <a:r>
              <a:rPr lang="fr-FR" sz="20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						Différents appareillages								Différents tests.</a:t>
            </a:r>
            <a:r>
              <a:rPr lang="fr-FR" sz="2200" b="1" dirty="0">
                <a:solidFill>
                  <a:srgbClr val="004A99"/>
                </a:solidFill>
                <a:latin typeface="Calibri" charset="0"/>
                <a:cs typeface="Calibri" charset="0"/>
              </a:rPr>
              <a:t>							</a:t>
            </a:r>
            <a:endParaRPr lang="fr-FR" sz="18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dirty="0"/>
          </a:p>
        </p:txBody>
      </p:sp>
      <p:pic>
        <p:nvPicPr>
          <p:cNvPr id="35843" name="Image 2" descr="mode_manuel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188" y="1989138"/>
            <a:ext cx="5040312" cy="410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3" dur="20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68313" y="549275"/>
            <a:ext cx="8229600" cy="576263"/>
          </a:xfrm>
        </p:spPr>
        <p:txBody>
          <a:bodyPr/>
          <a:lstStyle/>
          <a:p>
            <a:pPr algn="ctr" eaLnBrk="1" hangingPunct="1"/>
            <a:r>
              <a:rPr lang="fr-FR" sz="4500" b="1" smtClean="0">
                <a:solidFill>
                  <a:srgbClr val="0070C0"/>
                </a:solidFill>
                <a:ea typeface="ＭＳ Ｐゴシック" pitchFamily="-84" charset="-128"/>
              </a:rPr>
              <a:t>PRÉSENTATION DETAILLÉE</a:t>
            </a:r>
            <a:endParaRPr lang="fr-FR" sz="4500" smtClean="0">
              <a:ea typeface="ＭＳ Ｐゴシック" pitchFamily="-84" charset="-128"/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 bwMode="auto">
          <a:xfrm>
            <a:off x="395536" y="1196752"/>
            <a:ext cx="8496944" cy="496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charset="0"/>
              <a:buChar char=""/>
              <a:defRPr sz="26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0"/>
              <a:buChar char="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charset="0"/>
              <a:buChar char=""/>
              <a:defRPr sz="21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charset="0"/>
              <a:buChar char="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charset="0"/>
              <a:buChar char="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buFont typeface="Wingdings" charset="0"/>
              <a:buChar char="q"/>
              <a:defRPr/>
            </a:pPr>
            <a:r>
              <a:rPr lang="fr-FR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 </a:t>
            </a:r>
            <a:r>
              <a:rPr lang="fr-FR" b="1" dirty="0" smtClean="0">
                <a:solidFill>
                  <a:srgbClr val="FF6600"/>
                </a:solidFill>
                <a:latin typeface="Calibri" charset="0"/>
                <a:cs typeface="Calibri" charset="0"/>
              </a:rPr>
              <a:t>Description de l’interface homme-machine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q"/>
              <a:defRPr/>
            </a:pPr>
            <a:r>
              <a:rPr lang="fr-FR" sz="1800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Mode automatique : Programmer une séance </a:t>
            </a:r>
          </a:p>
          <a:p>
            <a:pPr lvl="8" defTabSz="457200">
              <a:lnSpc>
                <a:spcPct val="90000"/>
              </a:lnSpc>
              <a:buFont typeface="Wingdings" charset="0"/>
              <a:buChar char="q"/>
              <a:defRPr/>
            </a:pPr>
            <a:r>
              <a:rPr lang="fr-FR" sz="1200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							</a:t>
            </a:r>
            <a:r>
              <a:rPr lang="fr-FR" sz="20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Plusieurs paramètres</a:t>
            </a:r>
            <a:endParaRPr lang="fr-FR" sz="2000" b="1" dirty="0">
              <a:solidFill>
                <a:srgbClr val="004A99"/>
              </a:solidFill>
              <a:latin typeface="Calibri" charset="0"/>
              <a:cs typeface="Calibri" charset="0"/>
            </a:endParaRPr>
          </a:p>
          <a:p>
            <a:pPr marL="2286000" lvl="8" indent="0" defTabSz="457200">
              <a:lnSpc>
                <a:spcPct val="90000"/>
              </a:lnSpc>
              <a:buFontTx/>
              <a:buNone/>
              <a:defRPr/>
            </a:pPr>
            <a:r>
              <a:rPr lang="fr-FR" sz="2000" b="1" dirty="0">
                <a:solidFill>
                  <a:srgbClr val="004A99"/>
                </a:solidFill>
                <a:latin typeface="Calibri" charset="0"/>
                <a:cs typeface="Calibri" charset="0"/>
              </a:rPr>
              <a:t>							</a:t>
            </a:r>
            <a:r>
              <a:rPr lang="fr-FR" sz="20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Différentes actions</a:t>
            </a:r>
          </a:p>
          <a:p>
            <a:pPr marL="2286000" lvl="8" indent="0" defTabSz="457200">
              <a:lnSpc>
                <a:spcPct val="90000"/>
              </a:lnSpc>
              <a:buFontTx/>
              <a:buNone/>
              <a:defRPr/>
            </a:pPr>
            <a:r>
              <a:rPr lang="fr-FR" sz="2000" b="1" dirty="0">
                <a:solidFill>
                  <a:srgbClr val="004A99"/>
                </a:solidFill>
                <a:latin typeface="Calibri" charset="0"/>
                <a:cs typeface="Calibri" charset="0"/>
              </a:rPr>
              <a:t>	</a:t>
            </a:r>
            <a:r>
              <a:rPr lang="fr-FR" sz="20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						ENREGISTRER</a:t>
            </a:r>
          </a:p>
          <a:p>
            <a:pPr marL="2286000" lvl="8" indent="0" defTabSz="457200">
              <a:lnSpc>
                <a:spcPct val="90000"/>
              </a:lnSpc>
              <a:buFontTx/>
              <a:buNone/>
              <a:defRPr/>
            </a:pPr>
            <a:r>
              <a:rPr lang="fr-FR" sz="2000" b="1" dirty="0">
                <a:solidFill>
                  <a:srgbClr val="004A99"/>
                </a:solidFill>
                <a:latin typeface="Calibri" charset="0"/>
                <a:cs typeface="Calibri" charset="0"/>
              </a:rPr>
              <a:t>	</a:t>
            </a:r>
            <a:r>
              <a:rPr lang="fr-FR" sz="20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						LANCER</a:t>
            </a:r>
          </a:p>
          <a:p>
            <a:pPr marL="2286000" lvl="8" indent="0" defTabSz="457200">
              <a:lnSpc>
                <a:spcPct val="90000"/>
              </a:lnSpc>
              <a:buFontTx/>
              <a:buNone/>
              <a:defRPr/>
            </a:pPr>
            <a:r>
              <a:rPr lang="fr-FR" sz="2000" b="1" dirty="0">
                <a:solidFill>
                  <a:srgbClr val="004A99"/>
                </a:solidFill>
                <a:latin typeface="Calibri" charset="0"/>
                <a:cs typeface="Calibri" charset="0"/>
              </a:rPr>
              <a:t>	</a:t>
            </a:r>
            <a:r>
              <a:rPr lang="fr-FR" sz="20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						ARRETER</a:t>
            </a:r>
            <a:endParaRPr lang="fr-FR" sz="2000" b="1" dirty="0">
              <a:solidFill>
                <a:srgbClr val="004A99"/>
              </a:solidFill>
              <a:latin typeface="Calibri" charset="0"/>
              <a:cs typeface="Calibri" charset="0"/>
            </a:endParaRPr>
          </a:p>
          <a:p>
            <a:pPr lvl="6" defTabSz="457200">
              <a:lnSpc>
                <a:spcPct val="90000"/>
              </a:lnSpc>
              <a:buFont typeface="Wingdings" charset="2"/>
              <a:buChar char="q"/>
              <a:defRPr/>
            </a:pPr>
            <a:endParaRPr lang="fr-FR" sz="1200" b="1" dirty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989138"/>
            <a:ext cx="5040808" cy="42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68313" y="549275"/>
            <a:ext cx="8229600" cy="576263"/>
          </a:xfrm>
        </p:spPr>
        <p:txBody>
          <a:bodyPr/>
          <a:lstStyle/>
          <a:p>
            <a:pPr algn="ctr" eaLnBrk="1" hangingPunct="1"/>
            <a:r>
              <a:rPr lang="fr-FR" sz="4500" b="1" smtClean="0">
                <a:solidFill>
                  <a:srgbClr val="0070C0"/>
                </a:solidFill>
                <a:ea typeface="ＭＳ Ｐゴシック" pitchFamily="-84" charset="-128"/>
              </a:rPr>
              <a:t>PRÉSENTATION DETAILLÉE</a:t>
            </a:r>
            <a:endParaRPr lang="fr-FR" sz="4500" smtClean="0">
              <a:ea typeface="ＭＳ Ｐゴシック" pitchFamily="-84" charset="-128"/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 bwMode="auto">
          <a:xfrm>
            <a:off x="395536" y="1196752"/>
            <a:ext cx="8496944" cy="496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charset="0"/>
              <a:buChar char=""/>
              <a:defRPr sz="26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0"/>
              <a:buChar char="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charset="0"/>
              <a:buChar char=""/>
              <a:defRPr sz="21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charset="0"/>
              <a:buChar char="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charset="0"/>
              <a:buChar char="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buFont typeface="Wingdings" charset="0"/>
              <a:buChar char="q"/>
              <a:defRPr/>
            </a:pPr>
            <a:r>
              <a:rPr lang="fr-FR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 </a:t>
            </a:r>
            <a:r>
              <a:rPr lang="fr-FR" b="1" dirty="0" smtClean="0">
                <a:solidFill>
                  <a:srgbClr val="FF6600"/>
                </a:solidFill>
                <a:latin typeface="Calibri" charset="0"/>
                <a:cs typeface="Calibri" charset="0"/>
              </a:rPr>
              <a:t>Description de l’interface homme-machine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q"/>
              <a:defRPr/>
            </a:pPr>
            <a:r>
              <a:rPr lang="fr-FR" sz="1800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Page de statuts</a:t>
            </a: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8" defTabSz="457200">
              <a:lnSpc>
                <a:spcPct val="90000"/>
              </a:lnSpc>
              <a:buNone/>
              <a:defRPr/>
            </a:pPr>
            <a:r>
              <a:rPr lang="fr-FR" sz="1000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						</a:t>
            </a:r>
            <a:r>
              <a:rPr lang="fr-FR" sz="1000" b="1" dirty="0">
                <a:solidFill>
                  <a:srgbClr val="00B050"/>
                </a:solidFill>
                <a:latin typeface="Calibri" charset="0"/>
                <a:cs typeface="Calibri" charset="0"/>
              </a:rPr>
              <a:t>	</a:t>
            </a:r>
            <a:r>
              <a:rPr lang="fr-FR" sz="1000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	</a:t>
            </a:r>
            <a:r>
              <a:rPr lang="fr-FR" sz="20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Statuts</a:t>
            </a:r>
            <a:endParaRPr lang="fr-FR" sz="2000" b="1" dirty="0">
              <a:solidFill>
                <a:srgbClr val="004A99"/>
              </a:solidFill>
              <a:latin typeface="Calibri" charset="0"/>
              <a:cs typeface="Calibri" charset="0"/>
            </a:endParaRPr>
          </a:p>
          <a:p>
            <a:pPr marL="2286000" lvl="8" indent="0" defTabSz="457200">
              <a:lnSpc>
                <a:spcPct val="90000"/>
              </a:lnSpc>
              <a:buFontTx/>
              <a:buNone/>
              <a:defRPr/>
            </a:pPr>
            <a:r>
              <a:rPr lang="fr-FR" sz="2000" b="1" dirty="0">
                <a:solidFill>
                  <a:srgbClr val="004A99"/>
                </a:solidFill>
                <a:latin typeface="Calibri" charset="0"/>
                <a:cs typeface="Calibri" charset="0"/>
              </a:rPr>
              <a:t>						</a:t>
            </a:r>
            <a:r>
              <a:rPr lang="fr-FR" sz="20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       Etats systèmes</a:t>
            </a:r>
          </a:p>
          <a:p>
            <a:pPr marL="2286000" lvl="8" indent="0" defTabSz="457200">
              <a:lnSpc>
                <a:spcPct val="90000"/>
              </a:lnSpc>
              <a:buFontTx/>
              <a:buNone/>
              <a:defRPr/>
            </a:pPr>
            <a:r>
              <a:rPr lang="fr-FR" sz="2000" b="1" dirty="0">
                <a:solidFill>
                  <a:srgbClr val="004A99"/>
                </a:solidFill>
                <a:latin typeface="Calibri" charset="0"/>
                <a:cs typeface="Calibri" charset="0"/>
              </a:rPr>
              <a:t>	</a:t>
            </a:r>
            <a:r>
              <a:rPr lang="fr-FR" sz="20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						Capteurs</a:t>
            </a:r>
            <a:endParaRPr lang="fr-FR" sz="2000" b="1" dirty="0">
              <a:solidFill>
                <a:srgbClr val="004A99"/>
              </a:solidFill>
              <a:latin typeface="Calibri" charset="0"/>
              <a:cs typeface="Calibri" charset="0"/>
            </a:endParaRPr>
          </a:p>
          <a:p>
            <a:pPr lvl="8" defTabSz="457200">
              <a:lnSpc>
                <a:spcPct val="90000"/>
              </a:lnSpc>
              <a:buFont typeface="Wingdings" charset="2"/>
              <a:buChar char="q"/>
              <a:defRPr/>
            </a:pPr>
            <a:endParaRPr lang="fr-FR" sz="22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729" y="2085553"/>
            <a:ext cx="4724400" cy="42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68313" y="549275"/>
            <a:ext cx="8229600" cy="576263"/>
          </a:xfrm>
        </p:spPr>
        <p:txBody>
          <a:bodyPr/>
          <a:lstStyle/>
          <a:p>
            <a:pPr algn="ctr" eaLnBrk="1" hangingPunct="1"/>
            <a:r>
              <a:rPr lang="fr-FR" sz="4500" b="1" smtClean="0">
                <a:solidFill>
                  <a:srgbClr val="0070C0"/>
                </a:solidFill>
                <a:ea typeface="ＭＳ Ｐゴシック" pitchFamily="-84" charset="-128"/>
              </a:rPr>
              <a:t>PRÉSENTATION DETAILLÉE</a:t>
            </a:r>
            <a:endParaRPr lang="fr-FR" sz="4500" smtClean="0">
              <a:ea typeface="ＭＳ Ｐゴシック" pitchFamily="-84" charset="-128"/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 bwMode="auto">
          <a:xfrm>
            <a:off x="395536" y="1196752"/>
            <a:ext cx="8496944" cy="496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charset="0"/>
              <a:buChar char=""/>
              <a:defRPr sz="26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0"/>
              <a:buChar char="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charset="0"/>
              <a:buChar char=""/>
              <a:defRPr sz="21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charset="0"/>
              <a:buChar char="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charset="0"/>
              <a:buChar char="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buFont typeface="Wingdings" charset="0"/>
              <a:buChar char="q"/>
              <a:defRPr/>
            </a:pPr>
            <a:r>
              <a:rPr lang="fr-FR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 </a:t>
            </a:r>
            <a:r>
              <a:rPr lang="fr-FR" b="1" dirty="0" smtClean="0">
                <a:solidFill>
                  <a:srgbClr val="FF6600"/>
                </a:solidFill>
                <a:latin typeface="Calibri" charset="0"/>
                <a:cs typeface="Calibri" charset="0"/>
              </a:rPr>
              <a:t>Description de l’interface homme-machine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q"/>
              <a:defRPr/>
            </a:pPr>
            <a:r>
              <a:rPr lang="fr-FR" sz="1600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Synoptique						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q"/>
              <a:defRPr/>
            </a:pPr>
            <a:endParaRPr lang="fr-FR" sz="1600" b="1" dirty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5" defTabSz="457200">
              <a:lnSpc>
                <a:spcPct val="90000"/>
              </a:lnSpc>
              <a:buFont typeface="Wingdings" charset="0"/>
              <a:buChar char="q"/>
              <a:defRPr/>
            </a:pPr>
            <a:r>
              <a:rPr lang="fr-FR" sz="1400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										</a:t>
            </a:r>
            <a:r>
              <a:rPr lang="fr-FR" sz="2200" b="1" dirty="0">
                <a:solidFill>
                  <a:srgbClr val="004A99"/>
                </a:solidFill>
                <a:latin typeface="Calibri" charset="0"/>
                <a:cs typeface="Calibri" charset="0"/>
              </a:rPr>
              <a:t>						       Etats </a:t>
            </a: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systèmes					</a:t>
            </a:r>
            <a:r>
              <a:rPr lang="fr-FR" sz="20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Etat visuel</a:t>
            </a:r>
            <a:endParaRPr lang="fr-FR" sz="2000" b="1" dirty="0">
              <a:solidFill>
                <a:srgbClr val="004A99"/>
              </a:solidFill>
              <a:latin typeface="Calibri" charset="0"/>
              <a:cs typeface="Calibri" charset="0"/>
            </a:endParaRPr>
          </a:p>
          <a:p>
            <a:pPr marL="2286000" lvl="8" indent="0" defTabSz="457200">
              <a:lnSpc>
                <a:spcPct val="90000"/>
              </a:lnSpc>
              <a:buFontTx/>
              <a:buNone/>
              <a:defRPr/>
            </a:pPr>
            <a:r>
              <a:rPr lang="fr-FR" sz="2000" b="1" dirty="0">
                <a:solidFill>
                  <a:srgbClr val="004A99"/>
                </a:solidFill>
                <a:latin typeface="Calibri" charset="0"/>
                <a:cs typeface="Calibri" charset="0"/>
              </a:rPr>
              <a:t>							</a:t>
            </a:r>
            <a:r>
              <a:rPr lang="fr-FR" sz="20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	Optionnel</a:t>
            </a:r>
            <a:endParaRPr lang="fr-FR" sz="2000" b="1" dirty="0">
              <a:solidFill>
                <a:srgbClr val="004A99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Char char="q"/>
              <a:defRPr/>
            </a:pPr>
            <a:endParaRPr lang="fr-FR" sz="18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Char char="q"/>
              <a:defRPr/>
            </a:pPr>
            <a:endParaRPr lang="fr-FR" sz="18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dirty="0"/>
          </a:p>
        </p:txBody>
      </p:sp>
      <p:pic>
        <p:nvPicPr>
          <p:cNvPr id="38915" name="Image 1" descr="synoptique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450" y="1916113"/>
            <a:ext cx="4537075" cy="412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4" dur="20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68313" y="549275"/>
            <a:ext cx="8229600" cy="576263"/>
          </a:xfrm>
        </p:spPr>
        <p:txBody>
          <a:bodyPr/>
          <a:lstStyle/>
          <a:p>
            <a:pPr algn="ctr" eaLnBrk="1" hangingPunct="1"/>
            <a:r>
              <a:rPr lang="fr-FR" sz="4500" b="1" smtClean="0">
                <a:solidFill>
                  <a:srgbClr val="0070C0"/>
                </a:solidFill>
                <a:ea typeface="ＭＳ Ｐゴシック" pitchFamily="-84" charset="-128"/>
              </a:rPr>
              <a:t>PRÉSENTATION DETAILLÉE</a:t>
            </a:r>
            <a:endParaRPr lang="fr-FR" sz="4500" smtClean="0">
              <a:ea typeface="ＭＳ Ｐゴシック" pitchFamily="-84" charset="-128"/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 bwMode="auto">
          <a:xfrm>
            <a:off x="395536" y="1196752"/>
            <a:ext cx="8496944" cy="496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charset="0"/>
              <a:buChar char=""/>
              <a:defRPr sz="26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0"/>
              <a:buChar char="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charset="0"/>
              <a:buChar char=""/>
              <a:defRPr sz="21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charset="0"/>
              <a:buChar char="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charset="0"/>
              <a:buChar char="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buFont typeface="Wingdings" charset="0"/>
              <a:buChar char="q"/>
              <a:defRPr/>
            </a:pPr>
            <a:r>
              <a:rPr lang="fr-FR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 </a:t>
            </a:r>
            <a:r>
              <a:rPr lang="fr-FR" b="1" dirty="0" smtClean="0">
                <a:solidFill>
                  <a:srgbClr val="FF6600"/>
                </a:solidFill>
                <a:latin typeface="Calibri" charset="0"/>
                <a:cs typeface="Calibri" charset="0"/>
              </a:rPr>
              <a:t>Description de l’interface homme-machine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q"/>
              <a:defRPr/>
            </a:pPr>
            <a:r>
              <a:rPr lang="fr-FR" sz="1600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Journal d’événements		</a:t>
            </a:r>
          </a:p>
          <a:p>
            <a:pPr lvl="8" defTabSz="457200">
              <a:lnSpc>
                <a:spcPct val="90000"/>
              </a:lnSpc>
              <a:buNone/>
              <a:defRPr/>
            </a:pP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								</a:t>
            </a:r>
            <a:r>
              <a:rPr lang="fr-FR" sz="20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Statut</a:t>
            </a:r>
          </a:p>
          <a:p>
            <a:pPr marL="2286000" lvl="8" indent="0" defTabSz="457200">
              <a:lnSpc>
                <a:spcPct val="90000"/>
              </a:lnSpc>
              <a:buFontTx/>
              <a:buNone/>
              <a:defRPr/>
            </a:pPr>
            <a:r>
              <a:rPr lang="fr-FR" sz="2000" b="1" dirty="0">
                <a:solidFill>
                  <a:srgbClr val="004A99"/>
                </a:solidFill>
                <a:latin typeface="Calibri" charset="0"/>
                <a:cs typeface="Calibri" charset="0"/>
              </a:rPr>
              <a:t>	</a:t>
            </a:r>
            <a:r>
              <a:rPr lang="fr-FR" sz="20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						Evènement </a:t>
            </a:r>
            <a:endParaRPr lang="fr-FR" sz="2000" b="1" dirty="0">
              <a:solidFill>
                <a:srgbClr val="004A99"/>
              </a:solidFill>
              <a:latin typeface="Calibri" charset="0"/>
              <a:cs typeface="Calibri" charset="0"/>
            </a:endParaRPr>
          </a:p>
          <a:p>
            <a:pPr marL="2286000" lvl="8" indent="0" defTabSz="457200">
              <a:lnSpc>
                <a:spcPct val="90000"/>
              </a:lnSpc>
              <a:buFontTx/>
              <a:buNone/>
              <a:defRPr/>
            </a:pPr>
            <a:r>
              <a:rPr lang="fr-FR" sz="2000" b="1" dirty="0">
                <a:solidFill>
                  <a:srgbClr val="004A99"/>
                </a:solidFill>
                <a:latin typeface="Calibri" charset="0"/>
                <a:cs typeface="Calibri" charset="0"/>
              </a:rPr>
              <a:t>							</a:t>
            </a:r>
            <a:r>
              <a:rPr lang="fr-FR" sz="20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Message</a:t>
            </a:r>
          </a:p>
          <a:p>
            <a:pPr marL="2286000" lvl="8" indent="0" defTabSz="457200">
              <a:lnSpc>
                <a:spcPct val="90000"/>
              </a:lnSpc>
              <a:buFontTx/>
              <a:buNone/>
              <a:defRPr/>
            </a:pPr>
            <a:r>
              <a:rPr lang="fr-FR" sz="20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							Date/Heure</a:t>
            </a:r>
          </a:p>
          <a:p>
            <a:pPr marL="2286000" lvl="8" indent="0" defTabSz="457200">
              <a:lnSpc>
                <a:spcPct val="90000"/>
              </a:lnSpc>
              <a:buFontTx/>
              <a:buNone/>
              <a:defRPr/>
            </a:pPr>
            <a:r>
              <a:rPr lang="fr-FR" sz="2000" b="1" dirty="0">
                <a:solidFill>
                  <a:srgbClr val="004A99"/>
                </a:solidFill>
                <a:latin typeface="Calibri" charset="0"/>
                <a:cs typeface="Calibri" charset="0"/>
              </a:rPr>
              <a:t>	</a:t>
            </a:r>
            <a:r>
              <a:rPr lang="fr-FR" sz="20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						Niveau gravité</a:t>
            </a:r>
          </a:p>
          <a:p>
            <a:pPr marL="2286000" lvl="8" indent="0" defTabSz="457200">
              <a:lnSpc>
                <a:spcPct val="90000"/>
              </a:lnSpc>
              <a:buNone/>
              <a:defRPr/>
            </a:pPr>
            <a:r>
              <a:rPr lang="fr-FR" sz="20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							 Protocole Syslog (UNIX)</a:t>
            </a: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8">
              <a:lnSpc>
                <a:spcPct val="90000"/>
              </a:lnSpc>
              <a:buFont typeface="Wingdings" charset="0"/>
              <a:buChar char="q"/>
              <a:defRPr/>
            </a:pPr>
            <a:endParaRPr lang="fr-FR" sz="8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dirty="0"/>
          </a:p>
        </p:txBody>
      </p:sp>
      <p:pic>
        <p:nvPicPr>
          <p:cNvPr id="39939" name="Image 2" descr="logs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916832"/>
            <a:ext cx="4608513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4" dur="20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68313" y="549275"/>
            <a:ext cx="8229600" cy="576263"/>
          </a:xfrm>
        </p:spPr>
        <p:txBody>
          <a:bodyPr/>
          <a:lstStyle/>
          <a:p>
            <a:pPr algn="ctr" eaLnBrk="1" hangingPunct="1"/>
            <a:r>
              <a:rPr lang="fr-FR" sz="4500" b="1" dirty="0" smtClean="0">
                <a:solidFill>
                  <a:srgbClr val="0070C0"/>
                </a:solidFill>
                <a:ea typeface="ＭＳ Ｐゴシック" pitchFamily="-84" charset="-128"/>
              </a:rPr>
              <a:t>PRÉSENTATION DETAILLÉE</a:t>
            </a:r>
            <a:endParaRPr lang="fr-FR" sz="4500" dirty="0" smtClean="0">
              <a:ea typeface="ＭＳ Ｐゴシック" pitchFamily="-84" charset="-128"/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 bwMode="auto">
          <a:xfrm>
            <a:off x="395288" y="1196975"/>
            <a:ext cx="8497887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" pitchFamily="2" charset="2"/>
              <a:buChar char="q"/>
            </a:pPr>
            <a:r>
              <a:rPr lang="fr-FR" sz="2600" b="1" dirty="0">
                <a:solidFill>
                  <a:srgbClr val="00B050"/>
                </a:solidFill>
                <a:latin typeface="Calibri" pitchFamily="34" charset="0"/>
              </a:rPr>
              <a:t> </a:t>
            </a:r>
            <a:r>
              <a:rPr lang="fr-FR" sz="2600" b="1" dirty="0">
                <a:solidFill>
                  <a:srgbClr val="FF6600"/>
                </a:solidFill>
                <a:latin typeface="Calibri" pitchFamily="34" charset="0"/>
              </a:rPr>
              <a:t>Plan des incréments : Incrément 1</a:t>
            </a: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fr-FR" sz="2200" b="1" dirty="0">
              <a:latin typeface="Calibri" pitchFamily="34" charset="0"/>
            </a:endParaRP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Char char="-"/>
            </a:pPr>
            <a:r>
              <a:rPr lang="fr-FR" sz="2200" b="1" dirty="0">
                <a:latin typeface="Calibri" pitchFamily="34" charset="0"/>
              </a:rPr>
              <a:t>Cas « Programmer une séance »</a:t>
            </a: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Char char="-"/>
            </a:pPr>
            <a:endParaRPr lang="fr-FR" sz="2200" b="1" dirty="0">
              <a:latin typeface="Calibri" pitchFamily="34" charset="0"/>
            </a:endParaRP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Char char="-"/>
            </a:pPr>
            <a:r>
              <a:rPr lang="fr-FR" sz="2200" b="1" dirty="0">
                <a:latin typeface="Calibri" pitchFamily="34" charset="0"/>
              </a:rPr>
              <a:t>Cas « Enregistrer une séance »</a:t>
            </a: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Char char="-"/>
            </a:pPr>
            <a:endParaRPr lang="fr-FR" sz="2200" b="1" dirty="0">
              <a:latin typeface="Calibri" pitchFamily="34" charset="0"/>
            </a:endParaRP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Char char="-"/>
            </a:pPr>
            <a:r>
              <a:rPr lang="fr-FR" sz="2200" b="1" dirty="0">
                <a:latin typeface="Calibri" pitchFamily="34" charset="0"/>
              </a:rPr>
              <a:t>Cas « Tester les appareillages »</a:t>
            </a: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Char char="-"/>
            </a:pPr>
            <a:endParaRPr lang="fr-FR" sz="2200" b="1" dirty="0">
              <a:latin typeface="Calibri" pitchFamily="34" charset="0"/>
            </a:endParaRP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Char char="-"/>
            </a:pPr>
            <a:r>
              <a:rPr lang="fr-FR" sz="2200" b="1" dirty="0">
                <a:latin typeface="Calibri" pitchFamily="34" charset="0"/>
              </a:rPr>
              <a:t>Cas « Commander les appareillages »</a:t>
            </a: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fr-FR" sz="2200" b="1" dirty="0">
              <a:latin typeface="Calibri" pitchFamily="34" charset="0"/>
            </a:endParaRPr>
          </a:p>
          <a:p>
            <a:pPr marL="393700"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393700"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393700"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393700"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fr-FR" sz="2600" b="1" dirty="0">
              <a:solidFill>
                <a:srgbClr val="00B050"/>
              </a:solidFill>
              <a:latin typeface="Calibri" pitchFamily="34" charset="0"/>
            </a:endParaRPr>
          </a:p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fr-FR" sz="2600" dirty="0">
              <a:solidFill>
                <a:schemeClr val="tx1"/>
              </a:solidFill>
              <a:latin typeface="Constantia" pitchFamily="18" charset="0"/>
            </a:endParaRPr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68313" y="549275"/>
            <a:ext cx="8229600" cy="576263"/>
          </a:xfrm>
        </p:spPr>
        <p:txBody>
          <a:bodyPr/>
          <a:lstStyle/>
          <a:p>
            <a:pPr algn="ctr" eaLnBrk="1" hangingPunct="1"/>
            <a:r>
              <a:rPr lang="fr-FR" sz="4500" b="1" smtClean="0">
                <a:solidFill>
                  <a:srgbClr val="0070C0"/>
                </a:solidFill>
                <a:ea typeface="ＭＳ Ｐゴシック" pitchFamily="-84" charset="-128"/>
              </a:rPr>
              <a:t>PRÉSENTATION DETAILLÉE</a:t>
            </a:r>
            <a:endParaRPr lang="fr-FR" sz="4500" smtClean="0">
              <a:ea typeface="ＭＳ Ｐゴシック" pitchFamily="-84" charset="-128"/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 bwMode="auto">
          <a:xfrm>
            <a:off x="323850" y="1125538"/>
            <a:ext cx="8496300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" pitchFamily="2" charset="2"/>
              <a:buChar char="q"/>
            </a:pPr>
            <a:r>
              <a:rPr lang="fr-FR" sz="2600" b="1" dirty="0">
                <a:solidFill>
                  <a:srgbClr val="00B050"/>
                </a:solidFill>
                <a:latin typeface="Calibri" pitchFamily="34" charset="0"/>
              </a:rPr>
              <a:t> </a:t>
            </a:r>
            <a:r>
              <a:rPr lang="fr-FR" sz="2600" b="1" dirty="0">
                <a:solidFill>
                  <a:srgbClr val="FF6600"/>
                </a:solidFill>
                <a:latin typeface="Calibri" pitchFamily="34" charset="0"/>
              </a:rPr>
              <a:t>Plan des incréments : Incrément 2</a:t>
            </a:r>
          </a:p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" pitchFamily="2" charset="2"/>
              <a:buChar char="q"/>
            </a:pPr>
            <a:endParaRPr lang="fr-FR" sz="2200" b="1" dirty="0">
              <a:latin typeface="Calibri" pitchFamily="34" charset="0"/>
            </a:endParaRP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Char char="-"/>
            </a:pPr>
            <a:r>
              <a:rPr lang="fr-FR" sz="2200" b="1" dirty="0">
                <a:latin typeface="Calibri" pitchFamily="34" charset="0"/>
              </a:rPr>
              <a:t>Cas « Lancer automatisation »</a:t>
            </a: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Char char="-"/>
            </a:pPr>
            <a:endParaRPr lang="fr-FR" sz="2200" b="1" dirty="0">
              <a:latin typeface="Calibri" pitchFamily="34" charset="0"/>
            </a:endParaRP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Char char="-"/>
            </a:pPr>
            <a:r>
              <a:rPr lang="fr-FR" sz="2200" b="1" dirty="0">
                <a:latin typeface="Calibri" pitchFamily="34" charset="0"/>
              </a:rPr>
              <a:t>Cas « Récupérer une séance»</a:t>
            </a: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Char char="-"/>
            </a:pPr>
            <a:endParaRPr lang="fr-FR" sz="2200" b="1" dirty="0">
              <a:latin typeface="Calibri" pitchFamily="34" charset="0"/>
            </a:endParaRP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Char char="-"/>
            </a:pPr>
            <a:r>
              <a:rPr lang="fr-FR" sz="2200" b="1" dirty="0">
                <a:latin typeface="Calibri" pitchFamily="34" charset="0"/>
              </a:rPr>
              <a:t>Cas « Arrêter automatisation »</a:t>
            </a: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Char char="-"/>
            </a:pPr>
            <a:endParaRPr lang="fr-FR" sz="2200" b="1" dirty="0">
              <a:latin typeface="Calibri" pitchFamily="34" charset="0"/>
            </a:endParaRP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Char char="-"/>
            </a:pPr>
            <a:r>
              <a:rPr lang="fr-FR" sz="2200" b="1" dirty="0">
                <a:latin typeface="Calibri" pitchFamily="34" charset="0"/>
              </a:rPr>
              <a:t>Cas « Réaliser une séance »</a:t>
            </a: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Char char="-"/>
            </a:pPr>
            <a:endParaRPr lang="fr-FR" sz="2200" b="1" dirty="0">
              <a:latin typeface="Calibri" pitchFamily="34" charset="0"/>
            </a:endParaRP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Char char="-"/>
            </a:pPr>
            <a:r>
              <a:rPr lang="fr-FR" sz="2200" b="1" dirty="0">
                <a:latin typeface="Calibri" pitchFamily="34" charset="0"/>
              </a:rPr>
              <a:t>Cas « Contrôler paramètres »</a:t>
            </a: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Char char="-"/>
            </a:pPr>
            <a:endParaRPr lang="fr-FR" sz="2200" b="1" dirty="0">
              <a:latin typeface="Calibri" pitchFamily="34" charset="0"/>
            </a:endParaRP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Char char="-"/>
            </a:pPr>
            <a:r>
              <a:rPr lang="fr-FR" sz="2200" b="1" dirty="0">
                <a:latin typeface="Calibri" pitchFamily="34" charset="0"/>
              </a:rPr>
              <a:t>Cas « Effectuer un cycle »</a:t>
            </a: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fr-FR" sz="2200" b="1" dirty="0">
              <a:latin typeface="Calibri" pitchFamily="34" charset="0"/>
            </a:endParaRPr>
          </a:p>
          <a:p>
            <a:pPr marL="393700"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393700"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393700"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393700"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fr-FR" sz="2600" b="1" dirty="0">
              <a:solidFill>
                <a:srgbClr val="00B050"/>
              </a:solidFill>
              <a:latin typeface="Calibri" pitchFamily="34" charset="0"/>
            </a:endParaRPr>
          </a:p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fr-FR" sz="2600" dirty="0">
              <a:solidFill>
                <a:schemeClr val="tx1"/>
              </a:solidFill>
              <a:latin typeface="Constantia" pitchFamily="18" charset="0"/>
            </a:endParaRPr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47675" y="765175"/>
            <a:ext cx="8675688" cy="998538"/>
          </a:xfrm>
        </p:spPr>
        <p:txBody>
          <a:bodyPr/>
          <a:lstStyle/>
          <a:p>
            <a:pPr algn="ctr" eaLnBrk="1" hangingPunct="1"/>
            <a:r>
              <a:rPr lang="fr-FR" sz="5400" b="1" dirty="0" smtClean="0">
                <a:solidFill>
                  <a:srgbClr val="0070C0"/>
                </a:solidFill>
                <a:ea typeface="ＭＳ Ｐゴシック" pitchFamily="-84" charset="-128"/>
              </a:rPr>
              <a:t>CONCLUSION</a:t>
            </a:r>
            <a:endParaRPr lang="fr-FR" dirty="0" smtClean="0">
              <a:ea typeface="ＭＳ Ｐゴシック" pitchFamily="-84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-"/>
            </a:pPr>
            <a:endParaRPr lang="fr-FR" sz="22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buFontTx/>
              <a:buChar char="-"/>
            </a:pPr>
            <a:endParaRPr lang="fr-FR" sz="22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buFontTx/>
              <a:buChar char="-"/>
            </a:pPr>
            <a:r>
              <a:rPr 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Bilan de l</a:t>
            </a:r>
            <a:r>
              <a:rPr lang="fr-FR" alt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’</a:t>
            </a:r>
            <a:r>
              <a:rPr 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analyse.</a:t>
            </a:r>
          </a:p>
          <a:p>
            <a:pPr eaLnBrk="1" hangingPunct="1">
              <a:buFont typeface="Wingdings 2" pitchFamily="18" charset="2"/>
              <a:buNone/>
            </a:pPr>
            <a:endParaRPr lang="fr-FR" sz="22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buFontTx/>
              <a:buChar char="-"/>
            </a:pPr>
            <a:r>
              <a:rPr 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Planification des tâches et des incréments.</a:t>
            </a:r>
          </a:p>
          <a:p>
            <a:pPr eaLnBrk="1" hangingPunct="1">
              <a:buFontTx/>
              <a:buChar char="-"/>
            </a:pPr>
            <a:endParaRPr lang="fr-FR" sz="18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68313" y="1341438"/>
            <a:ext cx="8229600" cy="927100"/>
          </a:xfrm>
        </p:spPr>
        <p:txBody>
          <a:bodyPr/>
          <a:lstStyle/>
          <a:p>
            <a:pPr algn="ctr" eaLnBrk="1" hangingPunct="1"/>
            <a:r>
              <a:rPr lang="fr-FR" b="1" smtClean="0">
                <a:solidFill>
                  <a:srgbClr val="0070C0"/>
                </a:solidFill>
                <a:ea typeface="ＭＳ Ｐゴシック" pitchFamily="-84" charset="-128"/>
              </a:rPr>
              <a:t>QUESTIONS ?</a:t>
            </a:r>
            <a:endParaRPr lang="fr-FR" smtClean="0">
              <a:ea typeface="ＭＳ Ｐゴシック" pitchFamily="-84" charset="-128"/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787900" y="5084763"/>
            <a:ext cx="3898900" cy="504825"/>
          </a:xfrm>
        </p:spPr>
        <p:txBody>
          <a:bodyPr>
            <a:normAutofit fontScale="85000"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fr-FR" i="1" dirty="0" smtClean="0">
                <a:ea typeface="+mn-ea"/>
                <a:cs typeface="+mn-cs"/>
              </a:rPr>
              <a:t> </a:t>
            </a:r>
            <a:r>
              <a:rPr lang="fr-FR" sz="1800" b="1" i="1" dirty="0" smtClean="0">
                <a:solidFill>
                  <a:srgbClr val="004A99"/>
                </a:solidFill>
                <a:latin typeface="+mj-lt"/>
                <a:ea typeface="+mn-ea"/>
                <a:cs typeface="+mn-cs"/>
              </a:rPr>
              <a:t>Nous vous remercions pour votre attention.</a:t>
            </a:r>
            <a:endParaRPr lang="fr-FR" sz="1800" b="1" i="1" dirty="0">
              <a:solidFill>
                <a:srgbClr val="004A99"/>
              </a:solidFill>
              <a:latin typeface="+mj-lt"/>
              <a:ea typeface="+mn-ea"/>
              <a:cs typeface="+mn-cs"/>
            </a:endParaRPr>
          </a:p>
        </p:txBody>
      </p:sp>
      <p:pic>
        <p:nvPicPr>
          <p:cNvPr id="6" name="Picture 3" descr="Bouillouses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2487613"/>
            <a:ext cx="8064500" cy="2659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fr-FR" b="1" dirty="0" smtClean="0">
                <a:solidFill>
                  <a:srgbClr val="0070C0"/>
                </a:solidFill>
                <a:ea typeface="ＭＳ Ｐゴシック" pitchFamily="-84" charset="-128"/>
              </a:rPr>
              <a:t>PRÉSENTATION GENERALE</a:t>
            </a:r>
            <a:endParaRPr lang="fr-FR" dirty="0" smtClean="0">
              <a:ea typeface="ＭＳ Ｐゴシック" pitchFamily="-84" charset="-128"/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35013" lvl="1" indent="-342900" eaLnBrk="1" hangingPunct="1">
              <a:buFont typeface="Wingdings" pitchFamily="2" charset="2"/>
              <a:buChar char="q"/>
            </a:pPr>
            <a:r>
              <a:rPr lang="fr-FR" sz="2600" b="1" dirty="0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Contexte du projet</a:t>
            </a:r>
            <a:endParaRPr lang="fr-FR" sz="2600" dirty="0" smtClean="0">
              <a:ea typeface="ＭＳ Ｐゴシック" pitchFamily="-84" charset="-128"/>
            </a:endParaRPr>
          </a:p>
          <a:p>
            <a:pPr marL="735013" lvl="1" indent="-342900" eaLnBrk="1" hangingPunct="1">
              <a:buFont typeface="Wingdings 2" pitchFamily="18" charset="2"/>
              <a:buNone/>
            </a:pPr>
            <a:endParaRPr lang="fr-FR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735013" lvl="1" indent="-342900" eaLnBrk="1" hangingPunct="1">
              <a:buFont typeface="Wingdings 2" pitchFamily="18" charset="2"/>
              <a:buNone/>
            </a:pPr>
            <a:endParaRPr lang="fr-FR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735013" lvl="1" indent="-342900" eaLnBrk="1" hangingPunct="1">
              <a:buFont typeface="Wingdings" pitchFamily="2" charset="2"/>
              <a:buChar char="q"/>
            </a:pPr>
            <a:endParaRPr lang="fr-FR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</p:txBody>
      </p:sp>
      <p:pic>
        <p:nvPicPr>
          <p:cNvPr id="1026" name="Picture 2" descr="http://www.sudouest.fr/images/2012/11/14/877647_21908268_460x30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708920"/>
            <a:ext cx="4381500" cy="29146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5508104" y="2708921"/>
            <a:ext cx="32403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latin typeface="+mj-lt"/>
                <a:cs typeface="Arial" pitchFamily="34" charset="0"/>
              </a:rPr>
              <a:t>Système appartenant à la SHEM</a:t>
            </a:r>
          </a:p>
          <a:p>
            <a:endParaRPr lang="fr-FR" sz="1600" b="1" dirty="0" smtClean="0">
              <a:latin typeface="+mj-lt"/>
              <a:cs typeface="Arial" pitchFamily="34" charset="0"/>
            </a:endParaRPr>
          </a:p>
          <a:p>
            <a:r>
              <a:rPr lang="fr-FR" sz="1600" b="1" dirty="0" smtClean="0">
                <a:latin typeface="+mj-lt"/>
                <a:cs typeface="Arial" pitchFamily="34" charset="0"/>
              </a:rPr>
              <a:t>Barrage de CASTET</a:t>
            </a:r>
          </a:p>
          <a:p>
            <a:endParaRPr lang="fr-FR" sz="1600" b="1" dirty="0" smtClean="0">
              <a:latin typeface="+mj-lt"/>
              <a:cs typeface="Arial" pitchFamily="34" charset="0"/>
            </a:endParaRPr>
          </a:p>
          <a:p>
            <a:r>
              <a:rPr lang="fr-FR" sz="1600" b="1" dirty="0" smtClean="0">
                <a:latin typeface="+mj-lt"/>
                <a:cs typeface="Arial" pitchFamily="34" charset="0"/>
              </a:rPr>
              <a:t>Objectif : Permettre aux poissons de remonter la rivière.</a:t>
            </a:r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750" y="549275"/>
            <a:ext cx="8229600" cy="938213"/>
          </a:xfrm>
        </p:spPr>
        <p:txBody>
          <a:bodyPr/>
          <a:lstStyle/>
          <a:p>
            <a:pPr algn="ctr" eaLnBrk="1" hangingPunct="1"/>
            <a:r>
              <a:rPr lang="fr-FR" sz="4400" b="1" smtClean="0">
                <a:solidFill>
                  <a:srgbClr val="0070C0"/>
                </a:solidFill>
                <a:ea typeface="ＭＳ Ｐゴシック" pitchFamily="-84" charset="-128"/>
              </a:rPr>
              <a:t>PRÉSENTATION GENERALE</a:t>
            </a:r>
            <a:endParaRPr lang="fr-FR" sz="4500" smtClean="0">
              <a:ea typeface="ＭＳ Ｐゴシック" pitchFamily="-84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8313" y="1557338"/>
            <a:ext cx="8229600" cy="45513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fr-FR" b="1" dirty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 </a:t>
            </a:r>
            <a:r>
              <a:rPr lang="fr-FR" b="1" dirty="0">
                <a:solidFill>
                  <a:srgbClr val="FF6600"/>
                </a:solidFill>
                <a:latin typeface="Calibri" pitchFamily="34" charset="0"/>
                <a:ea typeface="ＭＳ Ｐゴシック" pitchFamily="-84" charset="-128"/>
              </a:rPr>
              <a:t>Le système actuel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fr-FR" sz="1800" b="1" dirty="0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Descriptif du système</a:t>
            </a:r>
            <a:endParaRPr lang="fr-FR" sz="1800" b="1" dirty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 typeface="Wingdings 2" pitchFamily="18" charset="2"/>
              <a:buNone/>
            </a:pPr>
            <a:endParaRPr lang="fr-FR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 typeface="Wingdings 2" pitchFamily="18" charset="2"/>
              <a:buNone/>
            </a:pPr>
            <a:endParaRPr lang="fr-FR" dirty="0" smtClean="0">
              <a:ea typeface="ＭＳ Ｐゴシック" pitchFamily="-84" charset="-128"/>
            </a:endParaRPr>
          </a:p>
          <a:p>
            <a:pPr marL="514350" indent="-514350" eaLnBrk="1" hangingPunct="1">
              <a:buFont typeface="Wingdings 2" pitchFamily="18" charset="2"/>
              <a:buNone/>
            </a:pPr>
            <a:endParaRPr lang="fr-FR" dirty="0" smtClean="0">
              <a:ea typeface="ＭＳ Ｐゴシック" pitchFamily="-84" charset="-128"/>
            </a:endParaRPr>
          </a:p>
        </p:txBody>
      </p:sp>
      <p:pic>
        <p:nvPicPr>
          <p:cNvPr id="23555" name="Image 3" descr="schema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2348880"/>
            <a:ext cx="7127428" cy="4115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10636056"/>
      </p:ext>
    </p:extLst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3" dur="20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fr-FR" sz="4800" b="1" smtClean="0">
                <a:solidFill>
                  <a:srgbClr val="0070C0"/>
                </a:solidFill>
                <a:ea typeface="ＭＳ Ｐゴシック" pitchFamily="-84" charset="-128"/>
              </a:rPr>
              <a:t>PRÉSENTATION GENERALE</a:t>
            </a:r>
            <a:endParaRPr lang="fr-FR" sz="4500" smtClean="0">
              <a:ea typeface="ＭＳ Ｐゴシック" pitchFamily="-84" charset="-128"/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fr-FR" b="1" dirty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 </a:t>
            </a:r>
            <a:r>
              <a:rPr lang="fr-FR" b="1" dirty="0">
                <a:solidFill>
                  <a:srgbClr val="FF6600"/>
                </a:solidFill>
                <a:latin typeface="Calibri" pitchFamily="34" charset="0"/>
                <a:ea typeface="ＭＳ Ｐゴシック" pitchFamily="-84" charset="-128"/>
              </a:rPr>
              <a:t>Le système actuel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fr-FR" sz="1800" b="1" dirty="0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Fonctionnement du système</a:t>
            </a:r>
            <a:endParaRPr lang="fr-FR" sz="1800" b="1" dirty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r>
              <a:rPr 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Ouverture de la vanne d’attrait</a:t>
            </a:r>
          </a:p>
          <a:p>
            <a:pPr marL="514350" indent="-514350" eaLnBrk="1" hangingPunct="1">
              <a:buFontTx/>
              <a:buChar char="-"/>
            </a:pPr>
            <a:endParaRPr lang="fr-FR" sz="22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r>
              <a:rPr 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« Aspiration » des poissons vers l’ascenseur</a:t>
            </a:r>
          </a:p>
          <a:p>
            <a:pPr marL="514350" indent="-514350" eaLnBrk="1" hangingPunct="1">
              <a:buFontTx/>
              <a:buChar char="-"/>
            </a:pPr>
            <a:endParaRPr lang="fr-FR" sz="22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r>
              <a:rPr 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Remontée de la cuve</a:t>
            </a:r>
          </a:p>
          <a:p>
            <a:pPr marL="514350" indent="-514350" eaLnBrk="1" hangingPunct="1">
              <a:buFontTx/>
              <a:buChar char="-"/>
            </a:pPr>
            <a:endParaRPr lang="fr-FR" sz="22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r>
              <a:rPr 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Evacuation des poissons vers le canal en amont.</a:t>
            </a:r>
          </a:p>
          <a:p>
            <a:pPr marL="514350" indent="-514350" eaLnBrk="1" hangingPunct="1">
              <a:buFontTx/>
              <a:buChar char="-"/>
            </a:pPr>
            <a:endParaRPr lang="fr-FR" sz="22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endParaRPr lang="fr-FR" sz="22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 typeface="Wingdings 2" pitchFamily="18" charset="2"/>
              <a:buNone/>
            </a:pPr>
            <a:endParaRPr lang="fr-FR" sz="18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 typeface="Wingdings 2" pitchFamily="18" charset="2"/>
              <a:buNone/>
            </a:pPr>
            <a:endParaRPr lang="fr-FR" sz="18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endParaRPr lang="fr-FR" sz="18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endParaRPr lang="fr-FR" sz="18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endParaRPr lang="fr-FR" sz="18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 typeface="Wingdings 2" pitchFamily="18" charset="2"/>
              <a:buNone/>
            </a:pPr>
            <a:endParaRPr lang="fr-FR" dirty="0" smtClean="0">
              <a:ea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8709795"/>
      </p:ext>
    </p:extLst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750" y="549275"/>
            <a:ext cx="8229600" cy="938213"/>
          </a:xfrm>
        </p:spPr>
        <p:txBody>
          <a:bodyPr/>
          <a:lstStyle/>
          <a:p>
            <a:pPr algn="ctr" eaLnBrk="1" hangingPunct="1"/>
            <a:r>
              <a:rPr lang="fr-FR" sz="4400" b="1" dirty="0" smtClean="0">
                <a:solidFill>
                  <a:srgbClr val="0070C0"/>
                </a:solidFill>
                <a:ea typeface="ＭＳ Ｐゴシック" pitchFamily="-84" charset="-128"/>
              </a:rPr>
              <a:t>PRÉSENTATION GENERALE</a:t>
            </a:r>
            <a:endParaRPr lang="fr-FR" sz="4500" dirty="0" smtClean="0">
              <a:ea typeface="ＭＳ Ｐゴシック" pitchFamily="-84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8313" y="1557338"/>
            <a:ext cx="8229600" cy="45513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fr-FR" b="1" dirty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 </a:t>
            </a:r>
            <a:r>
              <a:rPr lang="fr-FR" b="1" dirty="0">
                <a:solidFill>
                  <a:srgbClr val="FF6600"/>
                </a:solidFill>
                <a:latin typeface="Calibri" pitchFamily="34" charset="0"/>
                <a:ea typeface="ＭＳ Ｐゴシック" pitchFamily="-84" charset="-128"/>
              </a:rPr>
              <a:t>Le système actuel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fr-FR" sz="1800" b="1" dirty="0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Architecture matérielle du système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fr-FR" sz="18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buFontTx/>
              <a:buChar char="-"/>
            </a:pPr>
            <a:r>
              <a:rPr 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Système architecturé autour d’un automate programmable</a:t>
            </a:r>
          </a:p>
          <a:p>
            <a:pPr eaLnBrk="1" hangingPunct="1">
              <a:buFontTx/>
              <a:buChar char="-"/>
            </a:pPr>
            <a:endParaRPr lang="fr-FR" sz="22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buFontTx/>
              <a:buChar char="-"/>
            </a:pPr>
            <a:r>
              <a:rPr 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Eléments de commande</a:t>
            </a:r>
          </a:p>
          <a:p>
            <a:pPr eaLnBrk="1" hangingPunct="1">
              <a:buFontTx/>
              <a:buChar char="-"/>
            </a:pPr>
            <a:endParaRPr lang="fr-FR" sz="22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buFontTx/>
              <a:buChar char="-"/>
            </a:pPr>
            <a:r>
              <a:rPr 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Différents capteurs de position et sorties d’affichage (voyants,...)</a:t>
            </a:r>
          </a:p>
          <a:p>
            <a:pPr eaLnBrk="1" hangingPunct="1">
              <a:buFontTx/>
              <a:buChar char="-"/>
            </a:pPr>
            <a:endParaRPr lang="fr-FR" sz="22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buFontTx/>
              <a:buChar char="-"/>
            </a:pPr>
            <a:r>
              <a:rPr 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41 entrées TOR + 2 entrées analogiques</a:t>
            </a:r>
          </a:p>
          <a:p>
            <a:pPr eaLnBrk="1" hangingPunct="1">
              <a:buFontTx/>
              <a:buChar char="-"/>
            </a:pPr>
            <a:endParaRPr lang="fr-FR" sz="22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buFontTx/>
              <a:buChar char="-"/>
            </a:pPr>
            <a:r>
              <a:rPr 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19 sorties matérielles</a:t>
            </a:r>
          </a:p>
          <a:p>
            <a:pPr lvl="1" eaLnBrk="1" hangingPunct="1">
              <a:lnSpc>
                <a:spcPct val="90000"/>
              </a:lnSpc>
              <a:buNone/>
            </a:pPr>
            <a:endParaRPr lang="fr-FR" sz="18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1" eaLnBrk="1" hangingPunct="1">
              <a:lnSpc>
                <a:spcPct val="90000"/>
              </a:lnSpc>
              <a:buNone/>
            </a:pPr>
            <a:endParaRPr lang="fr-FR" sz="1800" b="1" dirty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 typeface="Wingdings 2" pitchFamily="18" charset="2"/>
              <a:buNone/>
            </a:pPr>
            <a:endParaRPr lang="fr-FR" dirty="0" smtClean="0">
              <a:ea typeface="ＭＳ Ｐゴシック" pitchFamily="-84" charset="-128"/>
            </a:endParaRPr>
          </a:p>
          <a:p>
            <a:pPr marL="514350" indent="-514350" eaLnBrk="1" hangingPunct="1">
              <a:buFont typeface="Wingdings 2" pitchFamily="18" charset="2"/>
              <a:buNone/>
            </a:pPr>
            <a:endParaRPr lang="fr-FR" dirty="0" smtClean="0">
              <a:ea typeface="ＭＳ Ｐゴシック" pitchFamily="-84" charset="-128"/>
            </a:endParaRPr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fr-FR" sz="4400" b="1" smtClean="0">
                <a:solidFill>
                  <a:srgbClr val="0070C0"/>
                </a:solidFill>
                <a:ea typeface="ＭＳ Ｐゴシック" pitchFamily="-84" charset="-128"/>
              </a:rPr>
              <a:t>PRÉSENTATION GENERALE</a:t>
            </a:r>
            <a:endParaRPr lang="fr-FR" sz="4500" smtClean="0">
              <a:ea typeface="ＭＳ Ｐゴシック" pitchFamily="-84" charset="-128"/>
            </a:endParaRPr>
          </a:p>
        </p:txBody>
      </p:sp>
      <p:sp>
        <p:nvSpPr>
          <p:cNvPr id="9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fr-FR" b="1" dirty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 </a:t>
            </a:r>
            <a:r>
              <a:rPr lang="fr-FR" b="1" dirty="0" smtClean="0">
                <a:solidFill>
                  <a:srgbClr val="FF6600"/>
                </a:solidFill>
                <a:latin typeface="Calibri" pitchFamily="34" charset="0"/>
                <a:ea typeface="ＭＳ Ｐゴシック" pitchFamily="-84" charset="-128"/>
              </a:rPr>
              <a:t>Analyse du besoin</a:t>
            </a:r>
            <a:endParaRPr lang="fr-FR" b="1" dirty="0">
              <a:solidFill>
                <a:srgbClr val="FF660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fr-FR" sz="1800" b="1" dirty="0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Nouvelle architecture matérielle</a:t>
            </a:r>
            <a:endParaRPr lang="fr-FR" sz="1800" b="1" dirty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 typeface="Wingdings" pitchFamily="2" charset="2"/>
              <a:buChar char="q"/>
            </a:pPr>
            <a:endParaRPr lang="fr-FR" sz="18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 typeface="Wingdings 2" pitchFamily="18" charset="2"/>
              <a:buNone/>
            </a:pPr>
            <a:endParaRPr lang="fr-FR" sz="18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 typeface="Wingdings 2" pitchFamily="18" charset="2"/>
              <a:buNone/>
            </a:pPr>
            <a:endParaRPr lang="fr-FR" sz="18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endParaRPr lang="fr-FR" sz="18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endParaRPr lang="fr-FR" sz="18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endParaRPr lang="fr-FR" sz="18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 typeface="Wingdings 2" pitchFamily="18" charset="2"/>
              <a:buNone/>
            </a:pPr>
            <a:endParaRPr lang="fr-FR" dirty="0" smtClean="0">
              <a:ea typeface="ＭＳ Ｐゴシック" pitchFamily="-84" charset="-128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645024"/>
            <a:ext cx="2619741" cy="129558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356992"/>
            <a:ext cx="1086002" cy="180095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2204864"/>
            <a:ext cx="1448385" cy="146744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4437112"/>
            <a:ext cx="1448385" cy="1467443"/>
          </a:xfrm>
          <a:prstGeom prst="rect">
            <a:avLst/>
          </a:prstGeom>
        </p:spPr>
      </p:pic>
      <p:sp>
        <p:nvSpPr>
          <p:cNvPr id="10" name="Flèche droite 9"/>
          <p:cNvSpPr/>
          <p:nvPr/>
        </p:nvSpPr>
        <p:spPr>
          <a:xfrm>
            <a:off x="2915816" y="4077072"/>
            <a:ext cx="1080120" cy="43204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droite 10"/>
          <p:cNvSpPr/>
          <p:nvPr/>
        </p:nvSpPr>
        <p:spPr>
          <a:xfrm rot="18969809">
            <a:off x="4848297" y="3228689"/>
            <a:ext cx="1674756" cy="43204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 droite 11"/>
          <p:cNvSpPr/>
          <p:nvPr/>
        </p:nvSpPr>
        <p:spPr>
          <a:xfrm rot="1540722">
            <a:off x="5030667" y="4883360"/>
            <a:ext cx="1191865" cy="43204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2627784" y="4725144"/>
            <a:ext cx="1391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smtClean="0">
                <a:latin typeface="Arial" pitchFamily="34" charset="0"/>
                <a:cs typeface="Arial" pitchFamily="34" charset="0"/>
              </a:rPr>
              <a:t>Liaison USB</a:t>
            </a:r>
            <a:endParaRPr lang="fr-FR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5076056" y="4149080"/>
            <a:ext cx="1247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latin typeface="Arial" pitchFamily="34" charset="0"/>
                <a:cs typeface="Arial" pitchFamily="34" charset="0"/>
              </a:rPr>
              <a:t>Bus CAN</a:t>
            </a:r>
            <a:endParaRPr lang="fr-FR" sz="16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40" dur="2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0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3" dur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62" dur="2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5" dur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6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8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animBg="1"/>
      <p:bldP spid="11" grpId="0" animBg="1"/>
      <p:bldP spid="12" grpId="0" animBg="1"/>
      <p:bldP spid="13" grpId="0" build="allAtOnce"/>
      <p:bldP spid="14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8313" y="692150"/>
            <a:ext cx="8229600" cy="939800"/>
          </a:xfrm>
        </p:spPr>
        <p:txBody>
          <a:bodyPr/>
          <a:lstStyle/>
          <a:p>
            <a:pPr algn="ctr" eaLnBrk="1" hangingPunct="1"/>
            <a:r>
              <a:rPr lang="fr-FR" sz="4400" b="1" smtClean="0">
                <a:solidFill>
                  <a:srgbClr val="0070C0"/>
                </a:solidFill>
                <a:ea typeface="ＭＳ Ｐゴシック" pitchFamily="-84" charset="-128"/>
              </a:rPr>
              <a:t>PRÉSENTATION GENERALE</a:t>
            </a:r>
            <a:endParaRPr lang="fr-FR" sz="4500" smtClean="0">
              <a:ea typeface="ＭＳ Ｐゴシック" pitchFamily="-84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8313" y="1773238"/>
            <a:ext cx="8229600" cy="43894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fr-FR" b="1" dirty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 </a:t>
            </a:r>
            <a:r>
              <a:rPr lang="fr-FR" b="1" dirty="0">
                <a:solidFill>
                  <a:srgbClr val="FF6600"/>
                </a:solidFill>
                <a:latin typeface="Calibri" pitchFamily="34" charset="0"/>
                <a:ea typeface="ＭＳ Ｐゴシック" pitchFamily="-84" charset="-128"/>
              </a:rPr>
              <a:t>Analyse du besoin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fr-FR" sz="1800" b="1" dirty="0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Programmation de séances</a:t>
            </a:r>
            <a:endParaRPr lang="fr-FR" sz="22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endParaRPr lang="fr-FR" sz="1800" b="1" dirty="0" smtClean="0">
              <a:solidFill>
                <a:srgbClr val="0070C0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buFontTx/>
              <a:buChar char="-"/>
            </a:pPr>
            <a:r>
              <a:rPr 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Amélioration de l’automatisation du système.</a:t>
            </a:r>
          </a:p>
          <a:p>
            <a:pPr eaLnBrk="1" hangingPunct="1">
              <a:buFontTx/>
              <a:buChar char="-"/>
            </a:pPr>
            <a:endParaRPr lang="fr-FR" sz="22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buFontTx/>
              <a:buChar char="-"/>
            </a:pPr>
            <a:r>
              <a:rPr 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Programmation des séances par l’agent.</a:t>
            </a:r>
          </a:p>
          <a:p>
            <a:pPr eaLnBrk="1" hangingPunct="1">
              <a:buFontTx/>
              <a:buChar char="-"/>
            </a:pPr>
            <a:endParaRPr lang="fr-FR" sz="22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buFontTx/>
              <a:buChar char="-"/>
            </a:pPr>
            <a:r>
              <a:rPr 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Lancer de façon périodique des séances.</a:t>
            </a:r>
          </a:p>
          <a:p>
            <a:pPr marL="514350" indent="-514350" eaLnBrk="1" hangingPunct="1">
              <a:buFont typeface="Wingdings 2" pitchFamily="18" charset="2"/>
              <a:buNone/>
            </a:pPr>
            <a:endParaRPr lang="fr-FR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8313" y="692150"/>
            <a:ext cx="8229600" cy="939800"/>
          </a:xfrm>
        </p:spPr>
        <p:txBody>
          <a:bodyPr/>
          <a:lstStyle/>
          <a:p>
            <a:pPr algn="ctr" eaLnBrk="1" hangingPunct="1"/>
            <a:r>
              <a:rPr lang="fr-FR" sz="4400" b="1" smtClean="0">
                <a:solidFill>
                  <a:srgbClr val="0070C0"/>
                </a:solidFill>
                <a:ea typeface="ＭＳ Ｐゴシック" pitchFamily="-84" charset="-128"/>
              </a:rPr>
              <a:t>PRÉSENTATION GENERALE</a:t>
            </a:r>
            <a:endParaRPr lang="fr-FR" sz="4500" smtClean="0">
              <a:ea typeface="ＭＳ Ｐゴシック" pitchFamily="-84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8313" y="1773238"/>
            <a:ext cx="8229600" cy="43894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fr-FR" b="1" dirty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 </a:t>
            </a:r>
            <a:r>
              <a:rPr lang="fr-FR" b="1" dirty="0">
                <a:solidFill>
                  <a:srgbClr val="FF6600"/>
                </a:solidFill>
                <a:latin typeface="Calibri" pitchFamily="34" charset="0"/>
                <a:ea typeface="ＭＳ Ｐゴシック" pitchFamily="-84" charset="-128"/>
              </a:rPr>
              <a:t>Analyse du besoin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fr-FR" sz="1800" b="1" dirty="0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Contraintes</a:t>
            </a:r>
            <a:endParaRPr lang="fr-FR" sz="22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r>
              <a:rPr 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Respect d</a:t>
            </a:r>
            <a:r>
              <a:rPr lang="fr-FR" alt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’</a:t>
            </a:r>
            <a:r>
              <a:rPr 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un cycle incrémental.</a:t>
            </a:r>
          </a:p>
          <a:p>
            <a:pPr marL="514350" indent="-514350" eaLnBrk="1" hangingPunct="1">
              <a:buFontTx/>
              <a:buChar char="-"/>
            </a:pPr>
            <a:endParaRPr lang="fr-FR" sz="22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r>
              <a:rPr 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Incrément en cycle en V.</a:t>
            </a:r>
          </a:p>
          <a:p>
            <a:pPr marL="514350" indent="-514350" eaLnBrk="1" hangingPunct="1">
              <a:buFontTx/>
              <a:buChar char="-"/>
            </a:pPr>
            <a:endParaRPr lang="fr-FR" sz="22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endParaRPr lang="fr-FR" sz="22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r>
              <a:rPr 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Contraintes logicielles et de développement. </a:t>
            </a:r>
          </a:p>
          <a:p>
            <a:pPr marL="514350" indent="-514350" eaLnBrk="1" hangingPunct="1">
              <a:buFont typeface="Wingdings 2" pitchFamily="18" charset="2"/>
              <a:buNone/>
            </a:pPr>
            <a:endParaRPr lang="fr-FR" sz="22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r>
              <a:rPr 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Respect du protocole CAN / CAN Open.</a:t>
            </a:r>
          </a:p>
          <a:p>
            <a:pPr marL="514350" indent="-514350" eaLnBrk="1" hangingPunct="1">
              <a:buFontTx/>
              <a:buChar char="-"/>
            </a:pPr>
            <a:endParaRPr lang="fr-FR" sz="22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r>
              <a:rPr 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Exigences qualités.</a:t>
            </a:r>
          </a:p>
          <a:p>
            <a:pPr marL="514350" indent="-514350" eaLnBrk="1" hangingPunct="1">
              <a:buFontTx/>
              <a:buChar char="-"/>
            </a:pPr>
            <a:endParaRPr lang="fr-FR" sz="1800" b="1" dirty="0" smtClean="0">
              <a:solidFill>
                <a:srgbClr val="0070C0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 typeface="Wingdings 2" pitchFamily="18" charset="2"/>
              <a:buNone/>
            </a:pPr>
            <a:endParaRPr lang="fr-FR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</p:txBody>
      </p:sp>
      <p:pic>
        <p:nvPicPr>
          <p:cNvPr id="4" name="Image 3" descr="cycleenV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2204864"/>
            <a:ext cx="3964676" cy="23042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Débit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Débit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2399</TotalTime>
  <Words>459</Words>
  <Application>Microsoft Office PowerPoint</Application>
  <PresentationFormat>Affichage à l'écran (4:3)</PresentationFormat>
  <Paragraphs>403</Paragraphs>
  <Slides>28</Slides>
  <Notes>28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29" baseType="lpstr">
      <vt:lpstr>Débit</vt:lpstr>
      <vt:lpstr>Présentation PowerPoint</vt:lpstr>
      <vt:lpstr>SOMMAIRE</vt:lpstr>
      <vt:lpstr>PRÉSENTATION GENERALE</vt:lpstr>
      <vt:lpstr>PRÉSENTATION GENERALE</vt:lpstr>
      <vt:lpstr>PRÉSENTATION GENERALE</vt:lpstr>
      <vt:lpstr>PRÉSENTATION GENERALE</vt:lpstr>
      <vt:lpstr>PRÉSENTATION GENERALE</vt:lpstr>
      <vt:lpstr>PRÉSENTATION GENERALE</vt:lpstr>
      <vt:lpstr>PRÉSENTATION GENERALE</vt:lpstr>
      <vt:lpstr>PRÉSENTATION GENERALE</vt:lpstr>
      <vt:lpstr>PRÉSENTATION GENERALE</vt:lpstr>
      <vt:lpstr>PRÉSENTATION GENERALE</vt:lpstr>
      <vt:lpstr>PRÉSENTATION DETAILLÉE</vt:lpstr>
      <vt:lpstr>PRÉSENTATION DETAILLÉE</vt:lpstr>
      <vt:lpstr>PRÉSENTATION DETAILLÉE</vt:lpstr>
      <vt:lpstr>PRÉSENTATION DETAILLÉE</vt:lpstr>
      <vt:lpstr>PRÉSENTATION DETAILLÉE</vt:lpstr>
      <vt:lpstr>PRÉSENTATION DETAILLÉE</vt:lpstr>
      <vt:lpstr>PRÉSENTATION DETAILLÉE</vt:lpstr>
      <vt:lpstr>PRÉSENTATION DETAILLÉE</vt:lpstr>
      <vt:lpstr>PRÉSENTATION DETAILLÉE</vt:lpstr>
      <vt:lpstr>PRÉSENTATION DETAILLÉE</vt:lpstr>
      <vt:lpstr>PRÉSENTATION DETAILLÉE</vt:lpstr>
      <vt:lpstr>PRÉSENTATION DETAILLÉE</vt:lpstr>
      <vt:lpstr>PRÉSENTATION DETAILLÉE</vt:lpstr>
      <vt:lpstr>PRÉSENTATION DETAILLÉE</vt:lpstr>
      <vt:lpstr>CONCLUSION</vt:lpstr>
      <vt:lpstr>QUESTIONS ?</vt:lpstr>
    </vt:vector>
  </TitlesOfParts>
  <Company>INDIKA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Laumonnier</dc:creator>
  <cp:lastModifiedBy>Quentin Panissier</cp:lastModifiedBy>
  <cp:revision>80</cp:revision>
  <cp:lastPrinted>2013-01-30T14:35:34Z</cp:lastPrinted>
  <dcterms:created xsi:type="dcterms:W3CDTF">2009-03-05T11:19:36Z</dcterms:created>
  <dcterms:modified xsi:type="dcterms:W3CDTF">2013-06-09T13:40:05Z</dcterms:modified>
</cp:coreProperties>
</file>