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60" r:id="rId9"/>
    <p:sldId id="262" r:id="rId10"/>
    <p:sldId id="263" r:id="rId11"/>
    <p:sldId id="264" r:id="rId12"/>
    <p:sldId id="265" r:id="rId13"/>
    <p:sldId id="266" r:id="rId14"/>
    <p:sldId id="267" r:id="rId15"/>
    <p:sldId id="258" r:id="rId16"/>
    <p:sldId id="25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0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53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2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6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2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8044-2063-44D4-B9BD-9050EF160FC6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0C40-CE95-4892-9CF4-329D5E49D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4766" y="146248"/>
            <a:ext cx="10939372" cy="4327401"/>
            <a:chOff x="574766" y="146248"/>
            <a:chExt cx="10939372" cy="4327401"/>
          </a:xfrm>
        </p:grpSpPr>
        <p:sp>
          <p:nvSpPr>
            <p:cNvPr id="2" name="Rounded Rectangle 1"/>
            <p:cNvSpPr/>
            <p:nvPr/>
          </p:nvSpPr>
          <p:spPr>
            <a:xfrm>
              <a:off x="834887" y="807058"/>
              <a:ext cx="10450651" cy="99561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5538" y="1462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8091" y="1018904"/>
              <a:ext cx="1479968" cy="55308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61183" y="1005840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4284" y="1010193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60" y="1016726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Image gallery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544599" y="1005841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Sign 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29004" y="1001485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Booking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766" y="146248"/>
              <a:ext cx="2063931" cy="41545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Inox </a:t>
              </a:r>
              <a:r>
                <a:rPr lang="en-GB" dirty="0" smtClean="0">
                  <a:solidFill>
                    <a:srgbClr val="FF0000"/>
                  </a:solidFill>
                </a:rPr>
                <a:t>Cinema</a:t>
              </a:r>
              <a:r>
                <a:rPr lang="en-GB" dirty="0" smtClean="0"/>
                <a:t> World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6901" y="1965581"/>
              <a:ext cx="3762103" cy="2508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Flash Player (with Current movie Video)</a:t>
              </a:r>
              <a:endParaRPr lang="en-GB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623329" y="5963191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630997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220453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Movie2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220453" y="5989694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Movie5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067006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Movie3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067006" y="5989694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Moive6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3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4766" y="146248"/>
            <a:ext cx="10939372" cy="4327401"/>
            <a:chOff x="574766" y="146248"/>
            <a:chExt cx="10939372" cy="4327401"/>
          </a:xfrm>
        </p:grpSpPr>
        <p:sp>
          <p:nvSpPr>
            <p:cNvPr id="2" name="Rounded Rectangle 1"/>
            <p:cNvSpPr/>
            <p:nvPr/>
          </p:nvSpPr>
          <p:spPr>
            <a:xfrm>
              <a:off x="834887" y="807058"/>
              <a:ext cx="10450651" cy="99561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5538" y="1462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8091" y="1018904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61183" y="1005840"/>
              <a:ext cx="1479968" cy="5530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4284" y="1010193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60" y="1016726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Image gallery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544599" y="1005841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Sign 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29004" y="1001485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Booking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766" y="146248"/>
              <a:ext cx="2063931" cy="41545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Inox </a:t>
              </a:r>
              <a:r>
                <a:rPr lang="en-GB" dirty="0" smtClean="0">
                  <a:solidFill>
                    <a:srgbClr val="FF0000"/>
                  </a:solidFill>
                </a:rPr>
                <a:t>Cinema</a:t>
              </a:r>
              <a:r>
                <a:rPr lang="en-GB" dirty="0" smtClean="0"/>
                <a:t> World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6901" y="1965581"/>
              <a:ext cx="3762103" cy="2508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</a:rPr>
                <a:t>Current Bollywood Movie slide show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623329" y="5963191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630997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220453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Movie2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220453" y="5989694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Movie5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067006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Movie3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067006" y="5989694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Moive6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tx1"/>
            </a:gs>
            <a:gs pos="0">
              <a:schemeClr val="bg1"/>
            </a:gs>
            <a:gs pos="7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4766" y="146248"/>
            <a:ext cx="10939372" cy="4327401"/>
            <a:chOff x="574766" y="146248"/>
            <a:chExt cx="10939372" cy="4327401"/>
          </a:xfrm>
        </p:grpSpPr>
        <p:sp>
          <p:nvSpPr>
            <p:cNvPr id="2" name="Rounded Rectangle 1"/>
            <p:cNvSpPr/>
            <p:nvPr/>
          </p:nvSpPr>
          <p:spPr>
            <a:xfrm>
              <a:off x="834887" y="807058"/>
              <a:ext cx="10450651" cy="99561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5538" y="1462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8091" y="1018904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61183" y="1005840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4284" y="1010193"/>
              <a:ext cx="1479968" cy="5530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60" y="1016726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Image gallery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544599" y="1005841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Sign 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29004" y="1001485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Booking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766" y="146248"/>
              <a:ext cx="2063931" cy="41545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Inox </a:t>
              </a:r>
              <a:r>
                <a:rPr lang="en-GB" dirty="0" smtClean="0">
                  <a:solidFill>
                    <a:srgbClr val="FF0000"/>
                  </a:solidFill>
                </a:rPr>
                <a:t>Cinema</a:t>
              </a:r>
              <a:r>
                <a:rPr lang="en-GB" dirty="0" smtClean="0"/>
                <a:t> World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6901" y="1965581"/>
              <a:ext cx="3762103" cy="2508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Current Hollywood Movie slide show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623329" y="5963191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630997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220453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Movie2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220453" y="5989694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Movie5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067006" y="5059676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Movie3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067006" y="5989694"/>
            <a:ext cx="91440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Moive6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3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bg1"/>
            </a:gs>
            <a:gs pos="0">
              <a:schemeClr val="tx1"/>
            </a:gs>
            <a:gs pos="5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4766" y="146248"/>
            <a:ext cx="10939372" cy="3746483"/>
            <a:chOff x="574766" y="146248"/>
            <a:chExt cx="10939372" cy="3746483"/>
          </a:xfrm>
        </p:grpSpPr>
        <p:sp>
          <p:nvSpPr>
            <p:cNvPr id="2" name="Rounded Rectangle 1"/>
            <p:cNvSpPr/>
            <p:nvPr/>
          </p:nvSpPr>
          <p:spPr>
            <a:xfrm>
              <a:off x="834887" y="807058"/>
              <a:ext cx="10450651" cy="99561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5538" y="1462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8091" y="1018904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61183" y="1005840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4284" y="1010193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60" y="1016726"/>
              <a:ext cx="1479968" cy="5530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Image gallery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544599" y="1005841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Sign 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29004" y="1001485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Booking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766" y="146248"/>
              <a:ext cx="2063931" cy="41545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Inox </a:t>
              </a:r>
              <a:r>
                <a:rPr lang="en-GB" dirty="0" smtClean="0">
                  <a:solidFill>
                    <a:srgbClr val="FF0000"/>
                  </a:solidFill>
                </a:rPr>
                <a:t>Cinema</a:t>
              </a:r>
              <a:r>
                <a:rPr lang="en-GB" dirty="0" smtClean="0"/>
                <a:t> World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58939" y="1965581"/>
              <a:ext cx="3034935" cy="192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Image Gallery slide show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4887" y="4214947"/>
            <a:ext cx="3136222" cy="2460173"/>
            <a:chOff x="834887" y="4214947"/>
            <a:chExt cx="2365513" cy="2255519"/>
          </a:xfrm>
          <a:solidFill>
            <a:schemeClr val="bg2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834887" y="4214947"/>
              <a:ext cx="2365513" cy="11059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Bollywood Movie Images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41269" y="5464625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</a:t>
              </a:r>
              <a:endParaRPr lang="en-GB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41671" y="6026329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image7</a:t>
              </a:r>
              <a:endParaRPr lang="en-GB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38697" y="6026329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image8</a:t>
              </a:r>
              <a:endParaRPr lang="en-GB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39983" y="5464626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image3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25634" y="5455918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image4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2149" y="5464624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Image1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41269" y="6026328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image6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5373" y="6026328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image5</a:t>
              </a:r>
              <a:endParaRPr lang="en-GB" sz="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51967" y="4230187"/>
            <a:ext cx="3136222" cy="2460176"/>
            <a:chOff x="834887" y="4214945"/>
            <a:chExt cx="2365513" cy="225552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834887" y="4214945"/>
              <a:ext cx="2365513" cy="11059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Bollywood Movie Images</a:t>
              </a:r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41269" y="5464625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41671" y="6026329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image7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38697" y="6026329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image8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39983" y="5464626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image3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25634" y="5455918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image4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2149" y="5464624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Image1</a:t>
              </a:r>
              <a:endParaRPr lang="en-GB" sz="9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41269" y="6026328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image6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5373" y="6026328"/>
              <a:ext cx="548640" cy="4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image5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6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bg1"/>
            </a:gs>
            <a:gs pos="0">
              <a:schemeClr val="tx1"/>
            </a:gs>
            <a:gs pos="5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4766" y="146248"/>
            <a:ext cx="10939372" cy="1656426"/>
            <a:chOff x="574766" y="146248"/>
            <a:chExt cx="10939372" cy="1656426"/>
          </a:xfrm>
        </p:grpSpPr>
        <p:sp>
          <p:nvSpPr>
            <p:cNvPr id="2" name="Rounded Rectangle 1"/>
            <p:cNvSpPr/>
            <p:nvPr/>
          </p:nvSpPr>
          <p:spPr>
            <a:xfrm>
              <a:off x="834887" y="807058"/>
              <a:ext cx="10450651" cy="99561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5538" y="1462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8091" y="1018904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61183" y="1005840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4284" y="1010193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60" y="1016726"/>
              <a:ext cx="1479968" cy="55308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Image gallery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544599" y="1005841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Sign 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29004" y="1001485"/>
              <a:ext cx="1479968" cy="5530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Booking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766" y="146248"/>
              <a:ext cx="2063931" cy="41545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Inox </a:t>
              </a:r>
              <a:r>
                <a:rPr lang="en-GB" dirty="0" smtClean="0">
                  <a:solidFill>
                    <a:srgbClr val="FF0000"/>
                  </a:solidFill>
                </a:rPr>
                <a:t>Cinema</a:t>
              </a:r>
              <a:r>
                <a:rPr lang="en-GB" dirty="0" smtClean="0"/>
                <a:t> World</a:t>
              </a:r>
              <a:endParaRPr lang="en-GB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92" y="2238456"/>
            <a:ext cx="5682440" cy="38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72">
              <a:schemeClr val="bg1"/>
            </a:gs>
            <a:gs pos="100000">
              <a:schemeClr val="tx1"/>
            </a:gs>
            <a:gs pos="0">
              <a:schemeClr val="bg1"/>
            </a:gs>
            <a:gs pos="8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4766" y="146248"/>
            <a:ext cx="10939372" cy="1656426"/>
            <a:chOff x="574766" y="146248"/>
            <a:chExt cx="10939372" cy="1656426"/>
          </a:xfrm>
        </p:grpSpPr>
        <p:sp>
          <p:nvSpPr>
            <p:cNvPr id="2" name="Rounded Rectangle 1"/>
            <p:cNvSpPr/>
            <p:nvPr/>
          </p:nvSpPr>
          <p:spPr>
            <a:xfrm>
              <a:off x="834887" y="807058"/>
              <a:ext cx="10450651" cy="99561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5538" y="1462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8091" y="1018904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61183" y="1005840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4284" y="1010193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60" y="1016726"/>
              <a:ext cx="1479968" cy="55308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Image gallery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544599" y="1005841"/>
              <a:ext cx="1479968" cy="5530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Sign 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29004" y="1001485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Booking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766" y="146248"/>
              <a:ext cx="2063931" cy="41545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Inox </a:t>
              </a:r>
              <a:r>
                <a:rPr lang="en-GB" dirty="0" smtClean="0">
                  <a:solidFill>
                    <a:srgbClr val="FF0000"/>
                  </a:solidFill>
                </a:rPr>
                <a:t>Cinema</a:t>
              </a:r>
              <a:r>
                <a:rPr lang="en-GB" dirty="0" smtClean="0"/>
                <a:t> World</a:t>
              </a:r>
              <a:endParaRPr lang="en-GB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072640" y="2164080"/>
            <a:ext cx="1722120" cy="289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072640" y="2682240"/>
            <a:ext cx="1722120" cy="289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46760" y="21336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User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720" y="257556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Password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2760" y="5410200"/>
            <a:ext cx="6276212" cy="97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Terms and condition and copy right information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tx1"/>
            </a:gs>
            <a:gs pos="0">
              <a:schemeClr val="bg1"/>
            </a:gs>
            <a:gs pos="5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4766" y="146248"/>
            <a:ext cx="10939372" cy="1656426"/>
            <a:chOff x="574766" y="146248"/>
            <a:chExt cx="10939372" cy="1656426"/>
          </a:xfrm>
        </p:grpSpPr>
        <p:sp>
          <p:nvSpPr>
            <p:cNvPr id="2" name="Rounded Rectangle 1"/>
            <p:cNvSpPr/>
            <p:nvPr/>
          </p:nvSpPr>
          <p:spPr>
            <a:xfrm>
              <a:off x="834887" y="807058"/>
              <a:ext cx="10450651" cy="99561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C:\Users\t-dantay\Documents\Placeholders\home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5538" y="1462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8091" y="1018904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61183" y="1005840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4284" y="1010193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Hollywood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60" y="1016726"/>
              <a:ext cx="1479968" cy="55308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Image gallery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544599" y="1005841"/>
              <a:ext cx="1479968" cy="5530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Sign 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29004" y="1001485"/>
              <a:ext cx="1479968" cy="5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Booking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766" y="146248"/>
              <a:ext cx="2063931" cy="415455"/>
            </a:xfrm>
            <a:prstGeom prst="rect">
              <a:avLst/>
            </a:prstGeom>
            <a:solidFill>
              <a:schemeClr val="tx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Inox </a:t>
              </a:r>
              <a:r>
                <a:rPr lang="en-GB" dirty="0" smtClean="0">
                  <a:solidFill>
                    <a:srgbClr val="FF0000"/>
                  </a:solidFill>
                </a:rPr>
                <a:t>Cinema</a:t>
              </a:r>
              <a:r>
                <a:rPr lang="en-GB" dirty="0" smtClean="0"/>
                <a:t> World</a:t>
              </a:r>
              <a:endParaRPr lang="en-GB" dirty="0"/>
            </a:p>
          </p:txBody>
        </p: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24000" y="1989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469880" y="5943600"/>
            <a:ext cx="1242378" cy="5791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33944" y="2048029"/>
            <a:ext cx="5535561" cy="37755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21503" y="2407982"/>
            <a:ext cx="1948469" cy="2949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621504" y="2853044"/>
            <a:ext cx="1948469" cy="2949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611671" y="4663872"/>
            <a:ext cx="1948469" cy="6380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631335" y="3307820"/>
            <a:ext cx="1948469" cy="2949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629654" y="3758314"/>
            <a:ext cx="1948469" cy="2949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609990" y="4201923"/>
            <a:ext cx="1948469" cy="2949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920518" y="2406744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First Name: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938954" y="3681603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Contact No: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938954" y="4127559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Subject: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920518" y="4765761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Comments: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934002" y="3282826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E-mail:	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936035" y="2843965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Last Name: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9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8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1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Props1.xml><?xml version="1.0" encoding="utf-8"?>
<ds:datastoreItem xmlns:ds="http://schemas.openxmlformats.org/officeDocument/2006/customXml" ds:itemID="{28F524D6-734C-4B2E-80E8-A08DFB7BE51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D198218-5287-41C8-B9D6-A58247CD9EC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7F7B19C-C8DE-4B9B-A37A-67176722915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4AB338C-DBA0-4A57-B131-08580C94A49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9BD0143-FD7A-49AB-99D8-11464A8EB91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F656B2B-E83F-4616-90BE-163E0A12272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83A14EE-4648-47B0-A545-751EEA2043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165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VIRALKUMAR PATEL</dc:creator>
  <cp:lastModifiedBy>VIRALKUMAR PATEL</cp:lastModifiedBy>
  <cp:revision>14</cp:revision>
  <dcterms:created xsi:type="dcterms:W3CDTF">2014-04-17T12:39:49Z</dcterms:created>
  <dcterms:modified xsi:type="dcterms:W3CDTF">2014-04-17T17:18:09Z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