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82" r:id="rId21"/>
    <p:sldId id="275" r:id="rId22"/>
    <p:sldId id="283" r:id="rId23"/>
    <p:sldId id="277" r:id="rId24"/>
    <p:sldId id="284" r:id="rId25"/>
    <p:sldId id="278" r:id="rId26"/>
    <p:sldId id="285" r:id="rId27"/>
    <p:sldId id="279" r:id="rId28"/>
    <p:sldId id="286" r:id="rId29"/>
    <p:sldId id="280" r:id="rId30"/>
    <p:sldId id="276" r:id="rId31"/>
    <p:sldId id="287"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70572"/>
  </p:normalViewPr>
  <p:slideViewPr>
    <p:cSldViewPr snapToGrid="0">
      <p:cViewPr varScale="1">
        <p:scale>
          <a:sx n="109" d="100"/>
          <a:sy n="109"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lando.yml</a:t>
            </a:r>
            <a:r>
              <a:rPr lang="en-US" dirty="0"/>
              <a:t> file,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Oh, if you’ve used Lando before or you’ve been keeping notes, you’ll probably be wondering if I’ve missed something here, and you’d be right, I’m intentionally skipping RECIPES for now. Mostly because as a library developer, none of the recipes will be a good fit. And recipes are too much magic. I’ve skipped other things as well, we’ll talk about them later, if we have time.</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as a way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just what Lando is.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We *will* use the LAMP recipe for </a:t>
            </a:r>
            <a:r>
              <a:rPr lang="en-US" dirty="0" err="1"/>
              <a:t>Omeka</a:t>
            </a:r>
            <a:r>
              <a:rPr lang="en-US" dirty="0"/>
              <a:t>, and if you have a PHP app like </a:t>
            </a:r>
            <a:r>
              <a:rPr lang="en-US" dirty="0" err="1"/>
              <a:t>Omeka</a:t>
            </a:r>
            <a:r>
              <a:rPr lang="en-US" dirty="0"/>
              <a:t> or OJS, it’s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 Id="rId5" Type="http://schemas.openxmlformats.org/officeDocument/2006/relationships/hyperlink" Target="http://creativecommons.org/licenses/by/4.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lando.dev/basics/installation.html" TargetMode="External"/><Relationship Id="rId2" Type="http://schemas.openxmlformats.org/officeDocument/2006/relationships/hyperlink" Target="https://github.com/lando/lando/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2"/>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5"/>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2"/>
              </a:rPr>
              <a:t>https://github.com/lando/lando/releases</a:t>
            </a:r>
            <a:endParaRPr lang="en-US" dirty="0"/>
          </a:p>
          <a:p>
            <a:r>
              <a:rPr lang="en-US" dirty="0"/>
              <a:t>Docs: </a:t>
            </a:r>
            <a:r>
              <a:rPr lang="en-US" dirty="0">
                <a:hlinkClick r:id="rId3"/>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endParaRPr lang="en-US" dirty="0"/>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a:t>
            </a:r>
            <a:r>
              <a:rPr lang="en-US" dirty="0" err="1"/>
              <a:t>Omeka</a:t>
            </a:r>
            <a:r>
              <a:rPr lang="en-US" dirty="0"/>
              <a:t>-S</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r>
              <a:rPr lang="en-US" dirty="0"/>
              <a:t>Start Small, just a database</a:t>
            </a:r>
          </a:p>
          <a:p>
            <a:r>
              <a:rPr lang="en-US" dirty="0"/>
              <a:t>Let’s build: </a:t>
            </a:r>
            <a:r>
              <a:rPr lang="en-US" dirty="0" err="1"/>
              <a:t>Omeka</a:t>
            </a:r>
            <a:r>
              <a:rPr lang="en-US" dirty="0"/>
              <a:t>-S</a:t>
            </a:r>
          </a:p>
          <a:p>
            <a:r>
              <a:rPr lang="en-US" dirty="0"/>
              <a:t>Let’s build: Django</a:t>
            </a:r>
          </a:p>
          <a:p>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2078</Words>
  <Application>Microsoft Macintosh PowerPoint</Application>
  <PresentationFormat>Widescreen</PresentationFormat>
  <Paragraphs>218</Paragraphs>
  <Slides>32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vt:lpstr>
      <vt:lpstr>PowerPoint Presentation</vt:lpstr>
      <vt:lpstr>PowerPoint Presentation</vt:lpstr>
      <vt:lpstr>Lando Cheat Sheet: https://git.io/JqLaI</vt:lpstr>
      <vt:lpstr>Questions?</vt:lpstr>
      <vt:lpstr>Demo: Using Lando</vt:lpstr>
      <vt:lpstr>Questions?</vt:lpstr>
      <vt:lpstr>Exercise 1: MySQL</vt:lpstr>
      <vt:lpstr>Questions?</vt:lpstr>
      <vt:lpstr>Exercise 2: Omeka-S</vt:lpstr>
      <vt:lpstr>Questions?</vt:lpstr>
      <vt:lpstr>Exercise 3: Django</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51</cp:revision>
  <dcterms:created xsi:type="dcterms:W3CDTF">2021-01-25T14:21:59Z</dcterms:created>
  <dcterms:modified xsi:type="dcterms:W3CDTF">2021-03-09T01:55:34Z</dcterms:modified>
</cp:coreProperties>
</file>