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88" r:id="rId19"/>
    <p:sldId id="290" r:id="rId20"/>
    <p:sldId id="275" r:id="rId21"/>
    <p:sldId id="28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99" autoAdjust="0"/>
    <p:restoredTop sz="70547"/>
  </p:normalViewPr>
  <p:slideViewPr>
    <p:cSldViewPr snapToGrid="0">
      <p:cViewPr varScale="1">
        <p:scale>
          <a:sx n="114" d="100"/>
          <a:sy n="114" d="100"/>
        </p:scale>
        <p:origin x="1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letting me run through these slides before I present them at Code4Lib, this will help me find the rough parts, and will I hope inform y’all about what it is I’m working on lately.</a:t>
            </a:r>
          </a:p>
        </p:txBody>
      </p:sp>
      <p:sp>
        <p:nvSpPr>
          <p:cNvPr id="4" name="Slide Number Placeholder 3"/>
          <p:cNvSpPr>
            <a:spLocks noGrp="1"/>
          </p:cNvSpPr>
          <p:nvPr>
            <p:ph type="sldNum" sz="quarter" idx="5"/>
          </p:nvPr>
        </p:nvSpPr>
        <p:spPr/>
        <p:txBody>
          <a:bodyPr/>
          <a:lstStyle/>
          <a:p>
            <a:fld id="{07F65287-0258-BC43-8221-F86E5F96768A}" type="slidenum">
              <a:rPr lang="en-US" smtClean="0"/>
              <a:t>1</a:t>
            </a:fld>
            <a:endParaRPr lang="en-US"/>
          </a:p>
        </p:txBody>
      </p:sp>
    </p:spTree>
    <p:extLst>
      <p:ext uri="{BB962C8B-B14F-4D97-AF65-F5344CB8AC3E}">
        <p14:creationId xmlns:p14="http://schemas.microsoft.com/office/powerpoint/2010/main" val="194001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is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 dropping slide. The first two are cheating a bit, I wrote those files. I just found out that Princeton uses Lando for a project.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I’d like to demo creating a dev environment from scratch, in the same way I’ll show people during the workshop.</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7695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 You start with one simple config file, you mix/match preconfigured stacks, add in extra services, add tooling and automation, it runs wherever Docker runs. It helps smooth out the rough edges of Docker.</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405569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a:xfrm>
            <a:off x="838200" y="6356350"/>
            <a:ext cx="2743200" cy="365125"/>
          </a:xfrm>
          <a:prstGeom prst="rect">
            <a:avLst/>
          </a:prstGeom>
        </p:spPr>
        <p:txBody>
          <a:bodyPr/>
          <a:lstStyle/>
          <a:p>
            <a:fld id="{DC542904-3975-4E3E-BBB9-A828B1A3FA3D}" type="datetimeFigureOut">
              <a:rPr lang="en-US" smtClean="0"/>
              <a:t>3/18/21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a:xfrm>
            <a:off x="8610600" y="6356350"/>
            <a:ext cx="2743200" cy="365125"/>
          </a:xfrm>
          <a:prstGeom prst="rect">
            <a:avLst/>
          </a:prstGeom>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dy.pottinger@ucop.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4.0/" TargetMode="External"/><Relationship Id="rId5" Type="http://schemas.openxmlformats.org/officeDocument/2006/relationships/image" Target="../media/image2.png"/><Relationship Id="rId4"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earch?q=filename%3A.lando.yml&amp;type=Code"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3"/>
              </a:rPr>
              <a:t>hardy.pottinger@ucop.edu</a:t>
            </a:r>
            <a:r>
              <a:rPr lang="en-US" dirty="0"/>
              <a:t>          </a:t>
            </a:r>
            <a:r>
              <a:rPr lang="en-US" dirty="0" err="1"/>
              <a:t>HardyPottinger</a:t>
            </a:r>
            <a:br>
              <a:rPr lang="en-US" dirty="0"/>
            </a:br>
            <a:br>
              <a:rPr lang="en-US" sz="800" dirty="0"/>
            </a:br>
            <a:r>
              <a:rPr lang="en-US" dirty="0"/>
              <a:t>CDL Tech-X condensed version of a Code4Lib post-conference workshop</a:t>
            </a:r>
          </a:p>
          <a:p>
            <a:endParaRPr lang="en-US" sz="800" dirty="0"/>
          </a:p>
          <a:p>
            <a:r>
              <a:rPr lang="en-US" dirty="0"/>
              <a:t>https://</a:t>
            </a:r>
            <a:r>
              <a:rPr lang="en-US" dirty="0" err="1"/>
              <a:t>git.io</a:t>
            </a:r>
            <a:r>
              <a:rPr lang="en-US" dirty="0"/>
              <a:t>/</a:t>
            </a:r>
            <a:r>
              <a:rPr lang="en-US" dirty="0" err="1"/>
              <a:t>JqLaG</a:t>
            </a:r>
            <a:endParaRPr lang="en-US" dirty="0"/>
          </a:p>
          <a:p>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4"/>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6"/>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p:txBody>
          <a:bodyPr>
            <a:normAutofit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r>
              <a:rPr lang="en-US" dirty="0"/>
              <a:t> </a:t>
            </a:r>
            <a:r>
              <a:rPr lang="en-US" dirty="0">
                <a:hlinkClick r:id="rId5"/>
              </a:rPr>
              <a:t>https://github.com/pulibrary/pulfalight/blob/main/.lando.yml</a:t>
            </a:r>
            <a:endParaRPr lang="en-US" dirty="0"/>
          </a:p>
          <a:p>
            <a:r>
              <a:rPr lang="en-US" b="1" dirty="0"/>
              <a:t>Every </a:t>
            </a:r>
            <a:r>
              <a:rPr lang="en-US" b="1" dirty="0" err="1"/>
              <a:t>Landofile</a:t>
            </a:r>
            <a:r>
              <a:rPr lang="en-US" b="1" dirty="0"/>
              <a:t> in GitHub</a:t>
            </a:r>
            <a:br>
              <a:rPr lang="en-US" dirty="0"/>
            </a:br>
            <a:r>
              <a:rPr lang="en-US" dirty="0">
                <a:hlinkClick r:id="rId6"/>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One quick demo: A MySQL environment</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a:xfrm>
            <a:off x="374647" y="3811248"/>
            <a:ext cx="10515600" cy="2333074"/>
          </a:xfrm>
        </p:spPr>
        <p:txBody>
          <a:bodyPr>
            <a:normAutofit/>
          </a:bodyPr>
          <a:lstStyle/>
          <a:p>
            <a:r>
              <a:rPr lang="en-US" dirty="0" err="1">
                <a:solidFill>
                  <a:schemeClr val="tx1"/>
                </a:solidFill>
                <a:latin typeface="Cousine" panose="02070409020205020404" pitchFamily="49" charset="0"/>
                <a:cs typeface="Cousine" panose="02070409020205020404" pitchFamily="49" charset="0"/>
              </a:rPr>
              <a:t>lando</a:t>
            </a:r>
            <a:r>
              <a:rPr lang="en-US" dirty="0">
                <a:solidFill>
                  <a:schemeClr val="tx1"/>
                </a:solidFill>
                <a:latin typeface="Cousine" panose="02070409020205020404" pitchFamily="49" charset="0"/>
                <a:cs typeface="Cousine" panose="02070409020205020404" pitchFamily="49" charset="0"/>
              </a:rPr>
              <a:t> </a:t>
            </a:r>
            <a:r>
              <a:rPr lang="en-US" dirty="0" err="1">
                <a:solidFill>
                  <a:schemeClr val="tx1"/>
                </a:solidFill>
                <a:latin typeface="Cousine" panose="02070409020205020404" pitchFamily="49" charset="0"/>
                <a:cs typeface="Cousine" panose="02070409020205020404" pitchFamily="49" charset="0"/>
              </a:rPr>
              <a:t>init</a:t>
            </a:r>
            <a:r>
              <a:rPr lang="en-US" dirty="0">
                <a:solidFill>
                  <a:schemeClr val="tx1"/>
                </a:solidFill>
                <a:latin typeface="Cousine" panose="02070409020205020404" pitchFamily="49" charset="0"/>
                <a:cs typeface="Cousine" panose="02070409020205020404" pitchFamily="49" charset="0"/>
              </a:rPr>
              <a:t> --full</a:t>
            </a:r>
          </a:p>
          <a:p>
            <a:r>
              <a:rPr lang="en-US" dirty="0">
                <a:solidFill>
                  <a:schemeClr val="tx1"/>
                </a:solidFill>
                <a:latin typeface="Cousine" panose="02070409020205020404" pitchFamily="49" charset="0"/>
                <a:cs typeface="Cousine" panose="02070409020205020404" pitchFamily="49" charset="0"/>
              </a:rPr>
              <a:t>  #Lie about using LAMP</a:t>
            </a:r>
          </a:p>
          <a:p>
            <a:r>
              <a:rPr lang="en-US" dirty="0">
                <a:solidFill>
                  <a:schemeClr val="tx1"/>
                </a:solidFill>
                <a:latin typeface="Cousine" panose="02070409020205020404" pitchFamily="49" charset="0"/>
                <a:cs typeface="Cousine" panose="02070409020205020404" pitchFamily="49" charset="0"/>
              </a:rPr>
              <a:t>  #delete all the PHP stuff</a:t>
            </a:r>
          </a:p>
          <a:p>
            <a:r>
              <a:rPr lang="en-US" dirty="0">
                <a:solidFill>
                  <a:schemeClr val="tx1"/>
                </a:solidFill>
                <a:latin typeface="Cousine" panose="02070409020205020404" pitchFamily="49" charset="0"/>
                <a:cs typeface="Cousine" panose="02070409020205020404" pitchFamily="49" charset="0"/>
              </a:rPr>
              <a:t>  #forward the MySQL port</a:t>
            </a:r>
          </a:p>
          <a:p>
            <a:r>
              <a:rPr lang="en-US" dirty="0" err="1">
                <a:solidFill>
                  <a:schemeClr val="tx1"/>
                </a:solidFill>
                <a:latin typeface="Cousine" panose="02070409020205020404" pitchFamily="49" charset="0"/>
                <a:cs typeface="Cousine" panose="02070409020205020404" pitchFamily="49" charset="0"/>
              </a:rPr>
              <a:t>lando</a:t>
            </a:r>
            <a:r>
              <a:rPr lang="en-US" dirty="0">
                <a:solidFill>
                  <a:schemeClr val="tx1"/>
                </a:solidFill>
                <a:latin typeface="Cousine" panose="02070409020205020404" pitchFamily="49" charset="0"/>
                <a:cs typeface="Cousine" panose="02070409020205020404" pitchFamily="49" charset="0"/>
              </a:rPr>
              <a:t> info</a:t>
            </a:r>
          </a:p>
          <a:p>
            <a:endParaRPr lang="en-US"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2597285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2465</Words>
  <Application>Microsoft Macintosh PowerPoint</Application>
  <PresentationFormat>Widescreen</PresentationFormat>
  <Paragraphs>215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Cousine</vt:lpstr>
      <vt:lpstr>Office Theme</vt:lpstr>
      <vt:lpstr>Learning as We Go</vt:lpstr>
      <vt:lpstr>Decomposition: “Bringing Order to Chaos”</vt:lpstr>
      <vt:lpstr>Dev Environment Chaos</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One quick demo: A MySQL environment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69</cp:revision>
  <dcterms:created xsi:type="dcterms:W3CDTF">2021-01-25T14:21:59Z</dcterms:created>
  <dcterms:modified xsi:type="dcterms:W3CDTF">2021-03-18T15:55:53Z</dcterms:modified>
</cp:coreProperties>
</file>