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3.jpeg" ContentType="image/jpe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</p:sp>
      <p:pic>
        <p:nvPicPr>
          <p:cNvPr id="3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559640" cy="7559640"/>
          </a:xfrm>
          <a:prstGeom prst="rect">
            <a:avLst/>
          </a:prstGeom>
          <a:ln>
            <a:noFill/>
          </a:ln>
        </p:spPr>
      </p:pic>
      <p:sp>
        <p:nvSpPr>
          <p:cNvPr id="39" name="TextShape 3"/>
          <p:cNvSpPr txBox="1"/>
          <p:nvPr/>
        </p:nvSpPr>
        <p:spPr>
          <a:xfrm>
            <a:off x="0" y="4499280"/>
            <a:ext cx="10080720" cy="30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Copse"/>
              </a:rPr>
              <a:t>“</a:t>
            </a:r>
            <a:r>
              <a:rPr lang="en-US" sz="4400">
                <a:latin typeface="Copse"/>
              </a:rPr>
              <a:t>Just back up the assetstore &amp; DB,” </a:t>
            </a:r>
            <a:r>
              <a:rPr lang="en-US" sz="4400">
                <a:latin typeface="Copse"/>
              </a:rPr>
              <a:t>
</a:t>
            </a:r>
            <a:r>
              <a:rPr lang="en-US" sz="4400">
                <a:latin typeface="Copse"/>
              </a:rPr>
              <a:t>they </a:t>
            </a:r>
            <a:r>
              <a:rPr lang="en-US" sz="4400">
                <a:latin typeface="Copse"/>
              </a:rPr>
              <a:t>said</a:t>
            </a:r>
            <a:r>
              <a:rPr lang="en-US" sz="4400">
                <a:latin typeface="Copse"/>
              </a:rPr>
              <a:t>.</a:t>
            </a:r>
            <a:endParaRPr/>
          </a:p>
          <a:p>
            <a:pPr algn="ctr"/>
            <a:endParaRPr/>
          </a:p>
          <a:p>
            <a:pPr algn="ctr"/>
            <a:r>
              <a:rPr lang="en-US" sz="2800">
                <a:latin typeface="Copse"/>
              </a:rPr>
              <a:t>Digital Preservation the Hard Way</a:t>
            </a:r>
            <a:r>
              <a:rPr lang="en-US" sz="2800">
                <a:latin typeface="Copse"/>
              </a:rPr>
              <a:t>
</a:t>
            </a:r>
            <a:r>
              <a:rPr lang="en-US" sz="2800">
                <a:latin typeface="Copse"/>
              </a:rPr>
              <a:t>#OR2015Poster</a:t>
            </a:r>
            <a:endParaRPr/>
          </a:p>
          <a:p>
            <a:pPr algn="ctr"/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