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70128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1. HARIHARAN.R – A.V.C college of ENGG – Computer Science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Future Scope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0f0f0f"/>
                </a:solidFill>
                <a:uFill>
                  <a:solidFill>
                    <a:srgbClr val="ffffff"/>
                  </a:solidFill>
                </a:uFill>
                <a:latin typeface="Franklin Gothic Book"/>
                <a:ea typeface="Franklin Gothic Book"/>
              </a:rPr>
              <a:t>Example:</a:t>
            </a:r>
            <a:r>
              <a:rPr b="0" lang="en-IN" sz="2800" spc="-1" strike="noStrike">
                <a:solidFill>
                  <a:srgbClr val="0f0f0f"/>
                </a:solidFill>
                <a:uFill>
                  <a:solidFill>
                    <a:srgbClr val="ffffff"/>
                  </a:solidFill>
                </a:uFill>
                <a:latin typeface="Franklin Gothic Book"/>
                <a:ea typeface="Franklin Gothic Book"/>
              </a:rPr>
              <a:t> </a:t>
            </a:r>
            <a:r>
              <a:rPr b="0" lang="en-IN"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087200"/>
            <a:ext cx="11612880" cy="556308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Collection: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Preprocessing:</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Machine Learning Algorithm:</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Deployment:</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Evaluation: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Franklin Gothic Book"/>
              </a:rPr>
              <a:t>Result: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Algorithm Selection:</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Data Input:</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Training Process: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Prediction Process:</a:t>
            </a:r>
            <a:endParaRPr b="0" lang="en-IN" sz="1800" spc="-1" strike="noStrike">
              <a:solidFill>
                <a:srgbClr val="000000"/>
              </a:solidFill>
              <a:uFill>
                <a:solidFill>
                  <a:srgbClr val="ffffff"/>
                </a:solidFill>
              </a:uFill>
              <a:latin typeface="Arial"/>
            </a:endParaRPr>
          </a:p>
          <a:p>
            <a:pPr lvl="1" marL="630000" indent="-30456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Future scope</a:t>
            </a: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1</TotalTime>
  <Application>LibreOffice/5.1.6.2$Linux_x86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2024-04-04T14:01:35Z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