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ferSingleView="1">
    <p:restoredLeft sz="15620"/>
    <p:restoredTop sz="93066" autoAdjust="0"/>
  </p:normalViewPr>
  <p:slideViewPr>
    <p:cSldViewPr snapToGrid="0" snapToObjects="1">
      <p:cViewPr varScale="1">
        <p:scale>
          <a:sx n="74" d="100"/>
          <a:sy n="74" d="100"/>
        </p:scale>
        <p:origin x="-1212" y="-12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pPr/>
              <a:t>9.05.2020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pPr/>
              <a:t>‹#›</a:t>
            </a:fld>
            <a:endParaRPr lang="tr-TR"/>
          </a:p>
        </p:txBody>
      </p:sp>
    </p:spTree>
    <p:extLst>
      <p:ext uri="{BB962C8B-B14F-4D97-AF65-F5344CB8AC3E}">
        <p14:creationId xmlns:p14="http://schemas.microsoft.com/office/powerpoint/2010/main" xmlns=""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4</a:t>
            </a:fld>
            <a:endParaRPr lang="tr-TR"/>
          </a:p>
        </p:txBody>
      </p:sp>
    </p:spTree>
    <p:extLst>
      <p:ext uri="{BB962C8B-B14F-4D97-AF65-F5344CB8AC3E}">
        <p14:creationId xmlns:p14="http://schemas.microsoft.com/office/powerpoint/2010/main" xmlns=""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5</a:t>
            </a:fld>
            <a:endParaRPr lang="tr-TR"/>
          </a:p>
        </p:txBody>
      </p:sp>
    </p:spTree>
    <p:extLst>
      <p:ext uri="{BB962C8B-B14F-4D97-AF65-F5344CB8AC3E}">
        <p14:creationId xmlns:p14="http://schemas.microsoft.com/office/powerpoint/2010/main" xmlns=""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6</a:t>
            </a:fld>
            <a:endParaRPr lang="tr-TR"/>
          </a:p>
        </p:txBody>
      </p:sp>
    </p:spTree>
    <p:extLst>
      <p:ext uri="{BB962C8B-B14F-4D97-AF65-F5344CB8AC3E}">
        <p14:creationId xmlns:p14="http://schemas.microsoft.com/office/powerpoint/2010/main" xmlns=""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7</a:t>
            </a:fld>
            <a:endParaRPr lang="tr-TR"/>
          </a:p>
        </p:txBody>
      </p:sp>
    </p:spTree>
    <p:extLst>
      <p:ext uri="{BB962C8B-B14F-4D97-AF65-F5344CB8AC3E}">
        <p14:creationId xmlns:p14="http://schemas.microsoft.com/office/powerpoint/2010/main" xmlns=""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9</a:t>
            </a:fld>
            <a:endParaRPr lang="tr-TR"/>
          </a:p>
        </p:txBody>
      </p:sp>
    </p:spTree>
    <p:extLst>
      <p:ext uri="{BB962C8B-B14F-4D97-AF65-F5344CB8AC3E}">
        <p14:creationId xmlns:p14="http://schemas.microsoft.com/office/powerpoint/2010/main" xmlns=""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17</a:t>
            </a:fld>
            <a:endParaRPr lang="tr-TR"/>
          </a:p>
        </p:txBody>
      </p:sp>
    </p:spTree>
    <p:extLst>
      <p:ext uri="{BB962C8B-B14F-4D97-AF65-F5344CB8AC3E}">
        <p14:creationId xmlns:p14="http://schemas.microsoft.com/office/powerpoint/2010/main" xmlns=""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23F103-BC34-4FE4-A40E-EDDEECFDA5D0}" type="datetimeFigureOut">
              <a:rPr lang="en-US" smtClean="0"/>
              <a:pPr/>
              <a:t>5/9/2020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879A6-0FD0-4734-A311-86BFCA472E6E}" type="datetimeFigureOut">
              <a:rPr lang="en-US" smtClean="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C9CA7B-DFD4-44B5-8C60-D14B8CD1FB59}" type="datetimeFigureOut">
              <a:rPr lang="en-US" smtClean="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DB8791-F1B0-41E7-B7FD-A781E65C4266}" type="datetimeFigureOut">
              <a:rPr lang="en-US" smtClean="0"/>
              <a:pPr/>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DD63B2-E120-4ED8-B27B-C685F510A5FE}" type="datetimeFigureOut">
              <a:rPr lang="en-US" smtClean="0"/>
              <a:pPr/>
              <a:t>5/9/2020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A18ACC-A947-437B-A130-35BD54FDF1E9}" type="datetimeFigureOut">
              <a:rPr lang="en-US" smtClean="0"/>
              <a:pPr/>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5/9/2020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E86A4C-8E40-4F87-A4F0-01A0687C5742}" type="datetimeFigureOut">
              <a:rPr lang="en-US" smtClean="0"/>
              <a:pPr/>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BE451C3-0FF4-47C4-B829-773ADF60F88C}" type="datetimeFigureOut">
              <a:rPr lang="en-US" smtClean="0"/>
              <a:pPr/>
              <a:t>5/9/2020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Capstone </a:t>
            </a:r>
            <a:r>
              <a:rPr lang="en-GB" dirty="0"/>
              <a:t>Project - The Battle of </a:t>
            </a:r>
            <a:r>
              <a:rPr lang="en-GB" dirty="0" err="1"/>
              <a:t>Neighborhoods</a:t>
            </a:r>
            <a:r>
              <a:rPr lang="en-GB" dirty="0"/>
              <a:t> (Week 1</a:t>
            </a:r>
            <a:r>
              <a:rPr lang="en-GB" dirty="0" smtClean="0"/>
              <a:t>)</a:t>
            </a:r>
            <a:br>
              <a:rPr lang="en-GB" dirty="0" smtClean="0"/>
            </a:br>
            <a:r>
              <a:rPr lang="en-US" sz="2800" b="1" dirty="0" smtClean="0"/>
              <a:t>BY:HAREEHARAN ELANGOVAN</a:t>
            </a:r>
            <a:endParaRPr lang="en-US" sz="2800" dirty="0"/>
          </a:p>
        </p:txBody>
      </p:sp>
      <p:sp>
        <p:nvSpPr>
          <p:cNvPr id="3" name="Subtitle 2"/>
          <p:cNvSpPr>
            <a:spLocks noGrp="1"/>
          </p:cNvSpPr>
          <p:nvPr>
            <p:ph type="subTitle" idx="1"/>
          </p:nvPr>
        </p:nvSpPr>
        <p:spPr/>
        <p:txBody>
          <a:bodyPr>
            <a:normAutofit/>
          </a:bodyPr>
          <a:lstStyle/>
          <a:p>
            <a:r>
              <a:rPr lang="en-US" sz="2800" dirty="0" smtClean="0"/>
              <a:t>Selecting the best location to open an </a:t>
            </a:r>
            <a:r>
              <a:rPr lang="tr-TR" sz="2800" dirty="0" smtClean="0"/>
              <a:t>SUSHI BAR IN Manhattan, New York</a:t>
            </a:r>
            <a:endParaRPr lang="en-US" sz="2800" dirty="0"/>
          </a:p>
        </p:txBody>
      </p:sp>
    </p:spTree>
    <p:extLst>
      <p:ext uri="{BB962C8B-B14F-4D97-AF65-F5344CB8AC3E}">
        <p14:creationId xmlns:p14="http://schemas.microsoft.com/office/powerpoint/2010/main" xmlns=""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xmlns=""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fontScale="92500" lnSpcReduction="10000"/>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xmlns=""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xmlns=""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lnSpcReduction="10000"/>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xmlns=""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xmlns=""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xmlns=""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xmlns=""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xmlns=""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xmlns=""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lnSpcReduction="10000"/>
          </a:bodyPr>
          <a:lstStyle/>
          <a:p>
            <a:endParaRPr lang="tr-TR" dirty="0" smtClean="0"/>
          </a:p>
          <a:p>
            <a:r>
              <a:rPr lang="en-US" dirty="0" smtClean="0"/>
              <a:t>The </a:t>
            </a:r>
            <a:r>
              <a:rPr lang="en-US" dirty="0"/>
              <a:t>City of New York is famous for its </a:t>
            </a:r>
            <a:r>
              <a:rPr lang="en-US" dirty="0" err="1"/>
              <a:t>excelllent</a:t>
            </a:r>
            <a:r>
              <a:rPr lang="en-US" dirty="0"/>
              <a:t> 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xmlns=""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fontScale="92500" lnSpcReduction="10000"/>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xmlns=""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normAutofit fontScale="92500" lnSpcReduction="10000"/>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xmlns=""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xmlns=""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lnSpcReduction="10000"/>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xmlns=""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xmlns=""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xmlns=""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xmlns=""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291</TotalTime>
  <Words>625</Words>
  <Application>Microsoft Office PowerPoint</Application>
  <PresentationFormat>Custom</PresentationFormat>
  <Paragraphs>54</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Capstone Project - The Battle of Neighborhoods (Week 1) BY:HAREEHARAN ELANGOVAN</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Hareeharan</cp:lastModifiedBy>
  <cp:revision>24</cp:revision>
  <dcterms:created xsi:type="dcterms:W3CDTF">2019-01-13T13:58:47Z</dcterms:created>
  <dcterms:modified xsi:type="dcterms:W3CDTF">2020-05-09T18:38:10Z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