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9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44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25.11.2018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25.11.2018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R-DB   V2</a:t>
            </a:r>
            <a:br>
              <a:rPr lang="en-US" dirty="0"/>
            </a:br>
            <a:r>
              <a:rPr lang="en-US" sz="2400" dirty="0"/>
              <a:t>Red Discord Bot</a:t>
            </a:r>
            <a:endParaRPr lang="ru-RU" sz="24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5436797-513B-4F24-8292-8918D22E1E8F}"/>
              </a:ext>
            </a:extLst>
          </p:cNvPr>
          <p:cNvSpPr txBox="1">
            <a:spLocks/>
          </p:cNvSpPr>
          <p:nvPr/>
        </p:nvSpPr>
        <p:spPr>
          <a:xfrm>
            <a:off x="1524000" y="1092660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 ENG 3XA3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on what’s there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Feature 1 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Section 1 Subtitle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Feature 2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Section 2 Subtitle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/>
              <a:t>Feature 3 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/>
              <a:t>Section 3 Subtitle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need this slide?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12946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13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A589E81-9BFF-4343-8B7A-17A3C18E0A51}"/>
              </a:ext>
            </a:extLst>
          </p:cNvPr>
          <p:cNvSpPr txBox="1">
            <a:spLocks/>
          </p:cNvSpPr>
          <p:nvPr/>
        </p:nvSpPr>
        <p:spPr>
          <a:xfrm>
            <a:off x="3643326" y="2995285"/>
            <a:ext cx="4452987" cy="13283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section is for the references for the pictures, I have all the links, making the proper reference formatted version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703" y="4889444"/>
            <a:ext cx="5651888" cy="590626"/>
          </a:xfrm>
        </p:spPr>
        <p:txBody>
          <a:bodyPr>
            <a:normAutofit fontScale="92500"/>
          </a:bodyPr>
          <a:lstStyle/>
          <a:p>
            <a:r>
              <a:rPr lang="en-US" dirty="0"/>
              <a:t>Jason </a:t>
            </a:r>
            <a:r>
              <a:rPr lang="en-US" dirty="0" err="1"/>
              <a:t>Tsui</a:t>
            </a:r>
            <a:r>
              <a:rPr lang="en-US" dirty="0"/>
              <a:t>, Hareem Arif, Abdul </a:t>
            </a:r>
            <a:r>
              <a:rPr lang="en-US" dirty="0" err="1"/>
              <a:t>Elrahwan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Reimplementation of a Discord Bot </a:t>
            </a:r>
          </a:p>
          <a:p>
            <a:r>
              <a:rPr lang="en-US" dirty="0"/>
              <a:t>What is a discord bot you may ask?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727124" cy="17073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Discord is a proprietary freeware designed for video gaming communities that specializes in text, image, video, and audio communication. </a:t>
            </a:r>
          </a:p>
          <a:p>
            <a:r>
              <a:rPr lang="en-US" sz="1600" dirty="0">
                <a:solidFill>
                  <a:schemeClr val="bg2"/>
                </a:solidFill>
              </a:rPr>
              <a:t>So we have used this freeware to create a community of our own, for users to join in on, and communicate on various topics in various ways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97055-6771-4AB0-8592-F8A0ECE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7" y="2456566"/>
            <a:ext cx="2709333" cy="26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Connect. Communicate. Discuss.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Allows users to connect on server. On the server they can connect to channels. </a:t>
            </a:r>
          </a:p>
          <a:p>
            <a:r>
              <a:rPr lang="en-US" dirty="0"/>
              <a:t>Different channels for different topics. </a:t>
            </a:r>
          </a:p>
          <a:p>
            <a:r>
              <a:rPr lang="en-US" dirty="0"/>
              <a:t>Discuss: </a:t>
            </a:r>
          </a:p>
          <a:p>
            <a:r>
              <a:rPr lang="en-US" dirty="0"/>
              <a:t>Music, News, Movies.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653E7-F2BD-4862-BCA0-BFF327BA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10" y="1472184"/>
            <a:ext cx="3241589" cy="2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Installability</a:t>
            </a:r>
            <a:endParaRPr lang="en-US" dirty="0"/>
          </a:p>
          <a:p>
            <a:r>
              <a:rPr lang="en-US" dirty="0"/>
              <a:t>Portability</a:t>
            </a:r>
          </a:p>
          <a:p>
            <a:r>
              <a:rPr lang="en-US" dirty="0"/>
              <a:t>Learnability </a:t>
            </a:r>
          </a:p>
          <a:p>
            <a:r>
              <a:rPr lang="en-US" dirty="0"/>
              <a:t>ADD SOMETHING HERE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R-DB   V2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060" y="3291840"/>
            <a:ext cx="1561147" cy="640080"/>
          </a:xfrm>
        </p:spPr>
        <p:txBody>
          <a:bodyPr/>
          <a:lstStyle/>
          <a:p>
            <a:r>
              <a:rPr lang="en-US" dirty="0" err="1"/>
              <a:t>Installability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Discord is available as a browser, Windows, macOS, Linux, OS and Android application.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00317" y="3291840"/>
            <a:ext cx="1269847" cy="640080"/>
          </a:xfrm>
        </p:spPr>
        <p:txBody>
          <a:bodyPr/>
          <a:lstStyle/>
          <a:p>
            <a:r>
              <a:rPr lang="en-US" dirty="0"/>
              <a:t>Portability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project itself is programmed through Python, coupled with the accessibility of the server, the product is portable on many systems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0060" y="4427608"/>
            <a:ext cx="1561147" cy="640080"/>
          </a:xfrm>
        </p:spPr>
        <p:txBody>
          <a:bodyPr/>
          <a:lstStyle/>
          <a:p>
            <a:r>
              <a:rPr lang="en-US" dirty="0"/>
              <a:t>Learnability 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Describe how we have this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Quality 4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Describe how we have this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570900-C02A-4639-AB06-E9567FCFE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714" y="5581385"/>
            <a:ext cx="2669286" cy="1276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738492-68EF-4BC9-8F3A-BAB44E6B5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7814" y="-8519"/>
            <a:ext cx="3053102" cy="10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Design.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the way it is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layout is one that is bridged from the freeware</a:t>
            </a:r>
          </a:p>
          <a:p>
            <a:r>
              <a:rPr lang="en-US" dirty="0"/>
              <a:t>The topics hosted for discussion are taken from the original implementation 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– Communicate – Discuss 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Feature 1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it 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Feature 2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it 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Feature 3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it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315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R-DB   V2 Red Discord Bot</vt:lpstr>
      <vt:lpstr>Our  Team </vt:lpstr>
      <vt:lpstr>ABOUT US</vt:lpstr>
      <vt:lpstr>What does it do?</vt:lpstr>
      <vt:lpstr>Qualities</vt:lpstr>
      <vt:lpstr>R-DB   V2</vt:lpstr>
      <vt:lpstr>The Design. </vt:lpstr>
      <vt:lpstr>Current Features</vt:lpstr>
      <vt:lpstr>DEMO</vt:lpstr>
      <vt:lpstr>Future Features </vt:lpstr>
      <vt:lpstr>SUMMARY</vt:lpstr>
      <vt:lpstr>THANK YOU!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2018-11-26T03:36:40Z</dcterms:created>
  <dcterms:modified xsi:type="dcterms:W3CDTF">2018-11-27T01:24:23Z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