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2" autoAdjust="0"/>
  </p:normalViewPr>
  <p:slideViewPr>
    <p:cSldViewPr>
      <p:cViewPr varScale="1">
        <p:scale>
          <a:sx n="70" d="100"/>
          <a:sy n="70" d="100"/>
        </p:scale>
        <p:origin x="-148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12/29/2019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12/29/2019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idx="1"/>
          </p:nvPr>
        </p:nvSpPr>
        <p:spPr/>
        <p:txBody>
          <a:bodyPr/>
          <a:lstStyle/>
          <a:p>
            <a:r>
              <a:rPr lang="en-US" dirty="0">
                <a:latin typeface="Arial Black" pitchFamily="34" charset="0"/>
              </a:rPr>
              <a:t>EXCELLENCE </a:t>
            </a:r>
            <a:r>
              <a:rPr lang="en-US" dirty="0" smtClean="0">
                <a:latin typeface="Arial Black" pitchFamily="34" charset="0"/>
              </a:rPr>
              <a:t>IN HEALTHCARE</a:t>
            </a:r>
            <a:endParaRPr lang="en-US" dirty="0">
              <a:latin typeface="Arial Black" pitchFamily="34" charset="0"/>
            </a:endParaRPr>
          </a:p>
          <a:p>
            <a:endParaRPr lang="en-US" dirty="0"/>
          </a:p>
        </p:txBody>
      </p:sp>
      <p:sp>
        <p:nvSpPr>
          <p:cNvPr id="2" name="Title 1"/>
          <p:cNvSpPr>
            <a:spLocks noGrp="1"/>
          </p:cNvSpPr>
          <p:nvPr>
            <p:ph type="ctrTitle"/>
          </p:nvPr>
        </p:nvSpPr>
        <p:spPr/>
        <p:txBody>
          <a:bodyPr>
            <a:normAutofit/>
          </a:bodyPr>
          <a:lstStyle/>
          <a:p>
            <a:r>
              <a:rPr lang="en-US" sz="3200" dirty="0" smtClean="0">
                <a:latin typeface="Bahnschrift SemiBold" pitchFamily="34" charset="0"/>
              </a:rPr>
              <a:t>AL SHIFA hospital</a:t>
            </a:r>
            <a:endParaRPr lang="en-US" sz="3200" dirty="0">
              <a:latin typeface="Bahnschrift SemiBold" pitchFamily="34" charset="0"/>
            </a:endParaRPr>
          </a:p>
        </p:txBody>
      </p:sp>
    </p:spTree>
    <p:extLst>
      <p:ext uri="{BB962C8B-B14F-4D97-AF65-F5344CB8AC3E}">
        <p14:creationId xmlns:p14="http://schemas.microsoft.com/office/powerpoint/2010/main" val="416756052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963228"/>
          </a:xfrm>
        </p:spPr>
        <p:txBody>
          <a:bodyPr/>
          <a:lstStyle/>
          <a:p>
            <a:r>
              <a:rPr lang="en-US" dirty="0" smtClean="0"/>
              <a:t>General facilities</a:t>
            </a:r>
            <a:endParaRPr lang="en-US" dirty="0"/>
          </a:p>
        </p:txBody>
      </p:sp>
      <p:sp>
        <p:nvSpPr>
          <p:cNvPr id="3" name="Content Placeholder 2"/>
          <p:cNvSpPr>
            <a:spLocks noGrp="1"/>
          </p:cNvSpPr>
          <p:nvPr>
            <p:ph idx="1"/>
          </p:nvPr>
        </p:nvSpPr>
        <p:spPr>
          <a:xfrm>
            <a:off x="457200" y="1752600"/>
            <a:ext cx="8229600" cy="4953000"/>
          </a:xfrm>
        </p:spPr>
        <p:txBody>
          <a:bodyPr>
            <a:normAutofit fontScale="92500" lnSpcReduction="20000"/>
          </a:bodyPr>
          <a:lstStyle/>
          <a:p>
            <a:pPr marL="114300" indent="0" algn="just" fontAlgn="base">
              <a:buNone/>
            </a:pPr>
            <a:r>
              <a:rPr lang="en-US" b="1" dirty="0" smtClean="0"/>
              <a:t>Telephone </a:t>
            </a:r>
            <a:r>
              <a:rPr lang="en-US" b="1" dirty="0"/>
              <a:t>&amp; Fax</a:t>
            </a:r>
            <a:r>
              <a:rPr lang="en-US" b="1" dirty="0" smtClean="0"/>
              <a:t>: </a:t>
            </a:r>
            <a:endParaRPr lang="en-US" dirty="0"/>
          </a:p>
          <a:p>
            <a:pPr marL="114300" indent="0" algn="just" fontAlgn="base">
              <a:buNone/>
            </a:pPr>
            <a:r>
              <a:rPr lang="en-US" dirty="0"/>
              <a:t>Rooms are equipped with telephones and you can easily make local calls by first dialing “9” and the number. For long distance, mobile phone calls or Fax service dial “0” and the hospital operator will assist you</a:t>
            </a:r>
            <a:r>
              <a:rPr lang="en-US" dirty="0" smtClean="0"/>
              <a:t>. The </a:t>
            </a:r>
            <a:r>
              <a:rPr lang="en-US" dirty="0"/>
              <a:t>use of mobile phones is not permitted in ward areas as they can adversely affect the function of life support medical devices.</a:t>
            </a:r>
          </a:p>
          <a:p>
            <a:pPr marL="114300" indent="0" algn="just" fontAlgn="base">
              <a:buNone/>
            </a:pPr>
            <a:r>
              <a:rPr lang="en-US" b="1" dirty="0"/>
              <a:t>Internet Service:</a:t>
            </a:r>
            <a:endParaRPr lang="en-US" dirty="0"/>
          </a:p>
          <a:p>
            <a:pPr marL="114300" indent="0" algn="just" fontAlgn="base">
              <a:buNone/>
            </a:pPr>
            <a:r>
              <a:rPr lang="en-US" dirty="0"/>
              <a:t>Limited access is available to the patients in coordination with nurse in charge, PSD or admission office.</a:t>
            </a:r>
          </a:p>
          <a:p>
            <a:pPr marL="114300" indent="0" algn="just" fontAlgn="base">
              <a:buNone/>
            </a:pPr>
            <a:r>
              <a:rPr lang="en-US" b="1" dirty="0"/>
              <a:t>Television:</a:t>
            </a:r>
            <a:endParaRPr lang="en-US" dirty="0"/>
          </a:p>
          <a:p>
            <a:pPr marL="114300" indent="0" algn="just" fontAlgn="base">
              <a:buNone/>
            </a:pPr>
            <a:r>
              <a:rPr lang="en-US" dirty="0"/>
              <a:t>We also provide Color T.V. to help our patients, cope with the time in their diseased state for recreational activity but with a message to respect the right of their in-room fellow patients, if present.</a:t>
            </a:r>
          </a:p>
          <a:p>
            <a:pPr algn="just"/>
            <a:endParaRPr lang="en-US" dirty="0"/>
          </a:p>
        </p:txBody>
      </p:sp>
    </p:spTree>
    <p:extLst>
      <p:ext uri="{BB962C8B-B14F-4D97-AF65-F5344CB8AC3E}">
        <p14:creationId xmlns:p14="http://schemas.microsoft.com/office/powerpoint/2010/main" val="130098160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services</a:t>
            </a:r>
            <a:endParaRPr lang="en-US" dirty="0"/>
          </a:p>
        </p:txBody>
      </p:sp>
      <p:sp>
        <p:nvSpPr>
          <p:cNvPr id="3" name="Content Placeholder 2"/>
          <p:cNvSpPr>
            <a:spLocks noGrp="1"/>
          </p:cNvSpPr>
          <p:nvPr>
            <p:ph idx="1"/>
          </p:nvPr>
        </p:nvSpPr>
        <p:spPr/>
        <p:txBody>
          <a:bodyPr/>
          <a:lstStyle/>
          <a:p>
            <a:r>
              <a:rPr lang="en-US" dirty="0" smtClean="0"/>
              <a:t>Angiography</a:t>
            </a:r>
          </a:p>
          <a:p>
            <a:r>
              <a:rPr lang="en-US" dirty="0" smtClean="0"/>
              <a:t>CT scan</a:t>
            </a:r>
          </a:p>
          <a:p>
            <a:r>
              <a:rPr lang="en-US" dirty="0" smtClean="0"/>
              <a:t>Magnetic Resonance Imaging (MRI)</a:t>
            </a:r>
          </a:p>
          <a:p>
            <a:r>
              <a:rPr lang="en-US" dirty="0" smtClean="0"/>
              <a:t>Mammography</a:t>
            </a:r>
          </a:p>
          <a:p>
            <a:r>
              <a:rPr lang="en-US" dirty="0" smtClean="0"/>
              <a:t>Nuclear medicine</a:t>
            </a:r>
          </a:p>
          <a:p>
            <a:r>
              <a:rPr lang="en-US" dirty="0" smtClean="0"/>
              <a:t>Radiology</a:t>
            </a:r>
          </a:p>
          <a:p>
            <a:r>
              <a:rPr lang="en-US" dirty="0" smtClean="0"/>
              <a:t>Ultrasound </a:t>
            </a:r>
          </a:p>
          <a:p>
            <a:pPr marL="114300" indent="0">
              <a:buNone/>
            </a:pPr>
            <a:endParaRPr lang="en-US" dirty="0" smtClean="0"/>
          </a:p>
        </p:txBody>
      </p:sp>
    </p:spTree>
    <p:extLst>
      <p:ext uri="{BB962C8B-B14F-4D97-AF65-F5344CB8AC3E}">
        <p14:creationId xmlns:p14="http://schemas.microsoft.com/office/powerpoint/2010/main" val="375429381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Patient facilitation department</a:t>
            </a:r>
            <a:endParaRPr lang="en-US" dirty="0"/>
          </a:p>
        </p:txBody>
      </p:sp>
      <p:sp>
        <p:nvSpPr>
          <p:cNvPr id="3" name="Content Placeholder 2"/>
          <p:cNvSpPr>
            <a:spLocks noGrp="1"/>
          </p:cNvSpPr>
          <p:nvPr>
            <p:ph idx="1"/>
          </p:nvPr>
        </p:nvSpPr>
        <p:spPr>
          <a:xfrm>
            <a:off x="152400" y="1752600"/>
            <a:ext cx="8534400" cy="4876800"/>
          </a:xfrm>
        </p:spPr>
        <p:txBody>
          <a:bodyPr>
            <a:normAutofit fontScale="92500" lnSpcReduction="20000"/>
          </a:bodyPr>
          <a:lstStyle/>
          <a:p>
            <a:pPr marL="114300" indent="0" fontAlgn="base">
              <a:buNone/>
            </a:pPr>
            <a:r>
              <a:rPr lang="en-US" dirty="0"/>
              <a:t>Patients are our main concern, and we take pride  in providing the best services to patients and visitors at </a:t>
            </a:r>
            <a:r>
              <a:rPr lang="en-US" dirty="0" err="1"/>
              <a:t>Shifa</a:t>
            </a:r>
            <a:r>
              <a:rPr lang="en-US" dirty="0"/>
              <a:t> International Hospital.</a:t>
            </a:r>
            <a:br>
              <a:rPr lang="en-US" dirty="0"/>
            </a:br>
            <a:r>
              <a:rPr lang="en-US" dirty="0"/>
              <a:t>Patient Facilitation Department (PFD) makes patients’ visit as comfortable and homely as possible. The department works on the following principles</a:t>
            </a:r>
            <a:r>
              <a:rPr lang="en-US" dirty="0" smtClean="0"/>
              <a:t>:</a:t>
            </a:r>
            <a:endParaRPr lang="en-US" dirty="0"/>
          </a:p>
          <a:p>
            <a:pPr marL="114300" indent="0" fontAlgn="base">
              <a:buNone/>
            </a:pPr>
            <a:r>
              <a:rPr lang="en-US" b="1" dirty="0"/>
              <a:t>Motto</a:t>
            </a:r>
            <a:endParaRPr lang="en-US" dirty="0"/>
          </a:p>
          <a:p>
            <a:pPr marL="114300" indent="0" fontAlgn="base">
              <a:buNone/>
            </a:pPr>
            <a:r>
              <a:rPr lang="en-US" dirty="0"/>
              <a:t>Patient Satisfaction</a:t>
            </a:r>
          </a:p>
          <a:p>
            <a:pPr marL="114300" indent="0" fontAlgn="base">
              <a:buNone/>
            </a:pPr>
            <a:r>
              <a:rPr lang="en-US" b="1" dirty="0" smtClean="0"/>
              <a:t>Health Care </a:t>
            </a:r>
            <a:r>
              <a:rPr lang="en-US" b="1" dirty="0"/>
              <a:t>Packages</a:t>
            </a:r>
            <a:r>
              <a:rPr lang="en-US" dirty="0"/>
              <a:t/>
            </a:r>
            <a:br>
              <a:rPr lang="en-US" dirty="0"/>
            </a:br>
            <a:r>
              <a:rPr lang="en-US" dirty="0"/>
              <a:t>PFD coordinates Executive Health Care Packages, which include:</a:t>
            </a:r>
          </a:p>
          <a:p>
            <a:pPr fontAlgn="base"/>
            <a:r>
              <a:rPr lang="en-US" dirty="0"/>
              <a:t>General Health Package</a:t>
            </a:r>
          </a:p>
          <a:p>
            <a:pPr fontAlgn="base"/>
            <a:r>
              <a:rPr lang="en-US" dirty="0"/>
              <a:t>Executive Physical Package</a:t>
            </a:r>
          </a:p>
          <a:p>
            <a:pPr fontAlgn="base"/>
            <a:r>
              <a:rPr lang="en-US" dirty="0" smtClean="0"/>
              <a:t>Cardiac </a:t>
            </a:r>
            <a:r>
              <a:rPr lang="en-US" dirty="0"/>
              <a:t>Care Check up</a:t>
            </a:r>
          </a:p>
          <a:p>
            <a:pPr fontAlgn="base"/>
            <a:r>
              <a:rPr lang="en-US" dirty="0"/>
              <a:t>Cancer Screening</a:t>
            </a:r>
          </a:p>
          <a:p>
            <a:endParaRPr lang="en-US" b="1" dirty="0"/>
          </a:p>
        </p:txBody>
      </p:sp>
    </p:spTree>
    <p:extLst>
      <p:ext uri="{BB962C8B-B14F-4D97-AF65-F5344CB8AC3E}">
        <p14:creationId xmlns:p14="http://schemas.microsoft.com/office/powerpoint/2010/main" val="95975214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077200" cy="4862870"/>
          </a:xfrm>
          <a:prstGeom prst="rect">
            <a:avLst/>
          </a:prstGeom>
        </p:spPr>
        <p:txBody>
          <a:bodyPr wrap="square">
            <a:spAutoFit/>
          </a:bodyPr>
          <a:lstStyle/>
          <a:p>
            <a:pPr fontAlgn="base"/>
            <a:r>
              <a:rPr lang="en-US" sz="2000" b="1" dirty="0">
                <a:solidFill>
                  <a:schemeClr val="accent6">
                    <a:lumMod val="75000"/>
                  </a:schemeClr>
                </a:solidFill>
              </a:rPr>
              <a:t>Night Duty Coverage</a:t>
            </a:r>
            <a:endParaRPr lang="en-US" sz="2000" dirty="0">
              <a:solidFill>
                <a:schemeClr val="accent6">
                  <a:lumMod val="75000"/>
                </a:schemeClr>
              </a:solidFill>
            </a:endParaRPr>
          </a:p>
          <a:p>
            <a:pPr fontAlgn="base"/>
            <a:r>
              <a:rPr lang="en-US" dirty="0"/>
              <a:t>In order to extend coordination and support to the patients and night staff, a night duty officer on behalf of administration resolves queries and provides assistance when required</a:t>
            </a:r>
            <a:r>
              <a:rPr lang="en-US" dirty="0" smtClean="0"/>
              <a:t>.</a:t>
            </a:r>
          </a:p>
          <a:p>
            <a:pPr fontAlgn="base"/>
            <a:r>
              <a:rPr lang="en-US" sz="2000" b="1" dirty="0" smtClean="0">
                <a:solidFill>
                  <a:schemeClr val="accent6">
                    <a:lumMod val="75000"/>
                  </a:schemeClr>
                </a:solidFill>
              </a:rPr>
              <a:t>Comfortable rooms </a:t>
            </a:r>
          </a:p>
          <a:p>
            <a:pPr fontAlgn="base"/>
            <a:r>
              <a:rPr lang="en-US" dirty="0" smtClean="0"/>
              <a:t>We provide comfortable and good patient services.</a:t>
            </a:r>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514600"/>
            <a:ext cx="3886200" cy="252069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2537346"/>
            <a:ext cx="3657600" cy="2497950"/>
          </a:xfrm>
          <a:prstGeom prst="rect">
            <a:avLst/>
          </a:prstGeom>
        </p:spPr>
      </p:pic>
    </p:spTree>
    <p:extLst>
      <p:ext uri="{BB962C8B-B14F-4D97-AF65-F5344CB8AC3E}">
        <p14:creationId xmlns:p14="http://schemas.microsoft.com/office/powerpoint/2010/main" val="102778168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facilities</a:t>
            </a:r>
            <a:endParaRPr lang="en-US" dirty="0"/>
          </a:p>
        </p:txBody>
      </p:sp>
      <p:sp>
        <p:nvSpPr>
          <p:cNvPr id="3" name="Content Placeholder 2"/>
          <p:cNvSpPr>
            <a:spLocks noGrp="1"/>
          </p:cNvSpPr>
          <p:nvPr>
            <p:ph idx="1"/>
          </p:nvPr>
        </p:nvSpPr>
        <p:spPr/>
        <p:txBody>
          <a:bodyPr>
            <a:normAutofit/>
          </a:bodyPr>
          <a:lstStyle/>
          <a:p>
            <a:pPr fontAlgn="base"/>
            <a:r>
              <a:rPr lang="en-US" dirty="0"/>
              <a:t>Implementation of Visitors Policy</a:t>
            </a:r>
          </a:p>
          <a:p>
            <a:pPr fontAlgn="base"/>
            <a:r>
              <a:rPr lang="en-US" dirty="0" smtClean="0"/>
              <a:t>Presence </a:t>
            </a:r>
            <a:r>
              <a:rPr lang="en-US" dirty="0"/>
              <a:t>assured to attend trauma situations like Code Blue to pacify and calm down attendants.</a:t>
            </a:r>
          </a:p>
          <a:p>
            <a:pPr fontAlgn="base"/>
            <a:r>
              <a:rPr lang="en-US" dirty="0"/>
              <a:t>Coordinating until dead body is handed over to attendants.</a:t>
            </a:r>
          </a:p>
          <a:p>
            <a:pPr fontAlgn="base"/>
            <a:r>
              <a:rPr lang="en-US" dirty="0"/>
              <a:t>Coordinates for ambulance and provides assistance when required.</a:t>
            </a:r>
          </a:p>
          <a:p>
            <a:pPr fontAlgn="base"/>
            <a:r>
              <a:rPr lang="en-US" dirty="0"/>
              <a:t>Providing wheel chairs and stretchers to patients when </a:t>
            </a:r>
            <a:r>
              <a:rPr lang="en-US" dirty="0" smtClean="0"/>
              <a:t>required</a:t>
            </a:r>
          </a:p>
          <a:p>
            <a:pPr fontAlgn="base"/>
            <a:r>
              <a:rPr lang="en-US" dirty="0" smtClean="0"/>
              <a:t>Online appointments </a:t>
            </a:r>
            <a:endParaRPr lang="en-US" dirty="0"/>
          </a:p>
          <a:p>
            <a:endParaRPr lang="en-US" dirty="0"/>
          </a:p>
        </p:txBody>
      </p:sp>
    </p:spTree>
    <p:extLst>
      <p:ext uri="{BB962C8B-B14F-4D97-AF65-F5344CB8AC3E}">
        <p14:creationId xmlns:p14="http://schemas.microsoft.com/office/powerpoint/2010/main" val="412952698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9" name="Content Placeholder 8"/>
          <p:cNvSpPr>
            <a:spLocks noGrp="1"/>
          </p:cNvSpPr>
          <p:nvPr>
            <p:ph idx="1"/>
          </p:nvPr>
        </p:nvSpPr>
        <p:spPr/>
        <p:txBody>
          <a:bodyPr>
            <a:normAutofit/>
          </a:bodyPr>
          <a:lstStyle/>
          <a:p>
            <a:r>
              <a:rPr lang="en-US" b="1" dirty="0"/>
              <a:t>Phone #</a:t>
            </a:r>
            <a:r>
              <a:rPr lang="en-US" dirty="0"/>
              <a:t> +92-51-846-3148, 846-3343, 846-3057</a:t>
            </a:r>
            <a:br>
              <a:rPr lang="en-US" dirty="0"/>
            </a:br>
            <a:r>
              <a:rPr lang="en-US" b="1" dirty="0"/>
              <a:t>Fax:</a:t>
            </a:r>
            <a:r>
              <a:rPr lang="en-US" dirty="0"/>
              <a:t> +92 051 </a:t>
            </a:r>
            <a:r>
              <a:rPr lang="en-US" dirty="0" smtClean="0"/>
              <a:t>4863182</a:t>
            </a:r>
          </a:p>
          <a:p>
            <a:r>
              <a:rPr lang="en-US" b="1" dirty="0" smtClean="0"/>
              <a:t>Address: </a:t>
            </a:r>
            <a:r>
              <a:rPr lang="en-US" dirty="0" err="1" smtClean="0"/>
              <a:t>Pitras</a:t>
            </a:r>
            <a:r>
              <a:rPr lang="en-US" dirty="0" smtClean="0"/>
              <a:t> </a:t>
            </a:r>
            <a:r>
              <a:rPr lang="en-US" dirty="0" err="1"/>
              <a:t>Bukhari</a:t>
            </a:r>
            <a:r>
              <a:rPr lang="en-US" dirty="0"/>
              <a:t> Road, Sector H-8/4, Islamabad - </a:t>
            </a:r>
            <a:r>
              <a:rPr lang="en-US" dirty="0" smtClean="0"/>
              <a:t>Pakistan</a:t>
            </a:r>
          </a:p>
          <a:p>
            <a:r>
              <a:rPr lang="en-US" dirty="0"/>
              <a:t>C</a:t>
            </a:r>
            <a:r>
              <a:rPr lang="en-US" dirty="0" smtClean="0"/>
              <a:t>ontact </a:t>
            </a:r>
            <a:r>
              <a:rPr lang="en-US" dirty="0"/>
              <a:t>Details of the Person for Assisting and Handling Investor Grievances:</a:t>
            </a:r>
            <a:br>
              <a:rPr lang="en-US" dirty="0"/>
            </a:br>
            <a:r>
              <a:rPr lang="en-US" dirty="0"/>
              <a:t>Mr. Muhammad </a:t>
            </a:r>
            <a:r>
              <a:rPr lang="en-US" dirty="0" err="1"/>
              <a:t>Naeem</a:t>
            </a:r>
            <a:r>
              <a:rPr lang="en-US" dirty="0"/>
              <a:t> (Company Secretary) </a:t>
            </a:r>
            <a:br>
              <a:rPr lang="en-US" dirty="0"/>
            </a:br>
            <a:r>
              <a:rPr lang="en-US" dirty="0"/>
              <a:t>© 2019 </a:t>
            </a:r>
            <a:r>
              <a:rPr lang="en-US" dirty="0" err="1"/>
              <a:t>Shifa</a:t>
            </a:r>
            <a:r>
              <a:rPr lang="en-US" dirty="0"/>
              <a:t> International Hospitals Ltd., Islamabad Pakistan. </a:t>
            </a:r>
          </a:p>
        </p:txBody>
      </p:sp>
    </p:spTree>
    <p:extLst>
      <p:ext uri="{BB962C8B-B14F-4D97-AF65-F5344CB8AC3E}">
        <p14:creationId xmlns:p14="http://schemas.microsoft.com/office/powerpoint/2010/main" val="20778043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276600"/>
            <a:ext cx="7696200" cy="1295401"/>
          </a:xfrm>
        </p:spPr>
        <p:txBody>
          <a:bodyPr/>
          <a:lstStyle/>
          <a:p>
            <a:r>
              <a:rPr lang="en-US" dirty="0" err="1" smtClean="0"/>
              <a:t>thankyou</a:t>
            </a:r>
            <a:endParaRPr lang="en-US" dirty="0"/>
          </a:p>
        </p:txBody>
      </p:sp>
      <p:sp>
        <p:nvSpPr>
          <p:cNvPr id="5" name="Text Placeholder 4"/>
          <p:cNvSpPr>
            <a:spLocks noGrp="1"/>
          </p:cNvSpPr>
          <p:nvPr>
            <p:ph type="body" idx="1"/>
          </p:nvPr>
        </p:nvSpPr>
        <p:spPr/>
        <p:txBody>
          <a:bodyPr/>
          <a:lstStyle/>
          <a:p>
            <a:r>
              <a:rPr lang="en-US" dirty="0" smtClean="0"/>
              <a:t>….</a:t>
            </a:r>
            <a:endParaRPr lang="en-US" dirty="0"/>
          </a:p>
        </p:txBody>
      </p:sp>
    </p:spTree>
    <p:extLst>
      <p:ext uri="{BB962C8B-B14F-4D97-AF65-F5344CB8AC3E}">
        <p14:creationId xmlns:p14="http://schemas.microsoft.com/office/powerpoint/2010/main" val="358690638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600200"/>
            <a:ext cx="7010400" cy="3662363"/>
          </a:xfrm>
        </p:spPr>
      </p:pic>
    </p:spTree>
    <p:extLst>
      <p:ext uri="{BB962C8B-B14F-4D97-AF65-F5344CB8AC3E}">
        <p14:creationId xmlns:p14="http://schemas.microsoft.com/office/powerpoint/2010/main" val="131101974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a:t>
            </a:r>
            <a:endParaRPr lang="en-US" dirty="0"/>
          </a:p>
        </p:txBody>
      </p:sp>
      <p:sp>
        <p:nvSpPr>
          <p:cNvPr id="2" name="Content Placeholder 1"/>
          <p:cNvSpPr>
            <a:spLocks noGrp="1"/>
          </p:cNvSpPr>
          <p:nvPr>
            <p:ph idx="1"/>
          </p:nvPr>
        </p:nvSpPr>
        <p:spPr/>
        <p:txBody>
          <a:bodyPr>
            <a:normAutofit/>
          </a:bodyPr>
          <a:lstStyle/>
          <a:p>
            <a:pPr marL="114300" indent="0">
              <a:buNone/>
            </a:pPr>
            <a:r>
              <a:rPr lang="en-US" dirty="0" smtClean="0"/>
              <a:t>Al </a:t>
            </a:r>
            <a:r>
              <a:rPr lang="en-US" dirty="0" err="1"/>
              <a:t>S</a:t>
            </a:r>
            <a:r>
              <a:rPr lang="en-US" dirty="0" err="1" smtClean="0"/>
              <a:t>hifa</a:t>
            </a:r>
            <a:r>
              <a:rPr lang="en-US" dirty="0" smtClean="0"/>
              <a:t> hospital provides outstanding healthcare and services for all.</a:t>
            </a:r>
          </a:p>
          <a:p>
            <a:pPr marL="114300" indent="0">
              <a:buNone/>
            </a:pPr>
            <a:r>
              <a:rPr lang="en-US" dirty="0" smtClean="0"/>
              <a:t>Executive </a:t>
            </a:r>
            <a:r>
              <a:rPr lang="en-US" dirty="0"/>
              <a:t>Health Program is part of </a:t>
            </a:r>
            <a:r>
              <a:rPr lang="en-US" dirty="0" err="1"/>
              <a:t>Shifa</a:t>
            </a:r>
            <a:r>
              <a:rPr lang="en-US" dirty="0"/>
              <a:t> International Hospital’s pursuance of excellence in healthcare. The Executive Health program is a thorough determination of your health status. The Health Check program assures you an experienced physician team of world-renowned specialists, cutting-edge technology, personal services and confidentiality.</a:t>
            </a:r>
          </a:p>
        </p:txBody>
      </p:sp>
    </p:spTree>
    <p:extLst>
      <p:ext uri="{BB962C8B-B14F-4D97-AF65-F5344CB8AC3E}">
        <p14:creationId xmlns:p14="http://schemas.microsoft.com/office/powerpoint/2010/main" val="2008038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401"/>
            <a:ext cx="8153400" cy="5410200"/>
          </a:xfrm>
          <a:prstGeom prst="rect">
            <a:avLst/>
          </a:prstGeom>
        </p:spPr>
      </p:pic>
    </p:spTree>
    <p:extLst>
      <p:ext uri="{BB962C8B-B14F-4D97-AF65-F5344CB8AC3E}">
        <p14:creationId xmlns:p14="http://schemas.microsoft.com/office/powerpoint/2010/main" val="22529958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Vision and </a:t>
            </a:r>
            <a:r>
              <a:rPr lang="en-US" dirty="0" smtClean="0"/>
              <a:t>Mission</a:t>
            </a:r>
            <a:endParaRPr lang="en-US" dirty="0"/>
          </a:p>
        </p:txBody>
      </p:sp>
      <p:sp>
        <p:nvSpPr>
          <p:cNvPr id="4" name="Content Placeholder 3"/>
          <p:cNvSpPr>
            <a:spLocks noGrp="1"/>
          </p:cNvSpPr>
          <p:nvPr>
            <p:ph idx="1"/>
          </p:nvPr>
        </p:nvSpPr>
        <p:spPr/>
        <p:txBody>
          <a:bodyPr/>
          <a:lstStyle/>
          <a:p>
            <a:r>
              <a:rPr lang="en-US" dirty="0" smtClean="0"/>
              <a:t>Health </a:t>
            </a:r>
            <a:r>
              <a:rPr lang="en-US" dirty="0"/>
              <a:t>Care with Compassion for all.</a:t>
            </a:r>
          </a:p>
          <a:p>
            <a:r>
              <a:rPr lang="en-US" dirty="0"/>
              <a:t>To be the region’s leader by providing quality healthcare services.</a:t>
            </a:r>
          </a:p>
          <a:p>
            <a:r>
              <a:rPr lang="en-US" dirty="0"/>
              <a:t>Compassion, Commitment, Teamwork, Quality, Respect and Accountability</a:t>
            </a:r>
          </a:p>
          <a:p>
            <a:endParaRPr lang="en-US" dirty="0"/>
          </a:p>
        </p:txBody>
      </p:sp>
    </p:spTree>
    <p:extLst>
      <p:ext uri="{BB962C8B-B14F-4D97-AF65-F5344CB8AC3E}">
        <p14:creationId xmlns:p14="http://schemas.microsoft.com/office/powerpoint/2010/main" val="188788304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Our  Strategic Priorities</a:t>
            </a:r>
            <a:endParaRPr lang="en-US" dirty="0"/>
          </a:p>
        </p:txBody>
      </p:sp>
      <p:sp>
        <p:nvSpPr>
          <p:cNvPr id="5" name="Content Placeholder 4"/>
          <p:cNvSpPr>
            <a:spLocks noGrp="1"/>
          </p:cNvSpPr>
          <p:nvPr>
            <p:ph idx="1"/>
          </p:nvPr>
        </p:nvSpPr>
        <p:spPr/>
        <p:txBody>
          <a:bodyPr/>
          <a:lstStyle/>
          <a:p>
            <a:r>
              <a:rPr lang="en-US" dirty="0" smtClean="0"/>
              <a:t>Physician </a:t>
            </a:r>
            <a:r>
              <a:rPr lang="en-US" dirty="0"/>
              <a:t>Partnership and Enhanced Clinical </a:t>
            </a:r>
            <a:r>
              <a:rPr lang="en-US" dirty="0" smtClean="0"/>
              <a:t>Quality</a:t>
            </a:r>
          </a:p>
          <a:p>
            <a:r>
              <a:rPr lang="en-US" dirty="0" smtClean="0"/>
              <a:t>Provide </a:t>
            </a:r>
            <a:r>
              <a:rPr lang="en-US" dirty="0"/>
              <a:t>Seamless/Easy Access Care </a:t>
            </a:r>
            <a:r>
              <a:rPr lang="en-US" dirty="0" smtClean="0"/>
              <a:t>Delivery</a:t>
            </a:r>
          </a:p>
          <a:p>
            <a:r>
              <a:rPr lang="en-US" dirty="0" smtClean="0"/>
              <a:t>Strategic Growth</a:t>
            </a:r>
          </a:p>
          <a:p>
            <a:r>
              <a:rPr lang="en-US" dirty="0" smtClean="0"/>
              <a:t>Financial </a:t>
            </a:r>
            <a:r>
              <a:rPr lang="en-US" dirty="0"/>
              <a:t>Strength/Viability</a:t>
            </a:r>
          </a:p>
        </p:txBody>
      </p:sp>
    </p:spTree>
    <p:extLst>
      <p:ext uri="{BB962C8B-B14F-4D97-AF65-F5344CB8AC3E}">
        <p14:creationId xmlns:p14="http://schemas.microsoft.com/office/powerpoint/2010/main" val="318451051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services</a:t>
            </a:r>
            <a:endParaRPr lang="en-US" dirty="0"/>
          </a:p>
        </p:txBody>
      </p:sp>
      <p:sp>
        <p:nvSpPr>
          <p:cNvPr id="3" name="Content Placeholder 2"/>
          <p:cNvSpPr>
            <a:spLocks noGrp="1"/>
          </p:cNvSpPr>
          <p:nvPr>
            <p:ph idx="1"/>
          </p:nvPr>
        </p:nvSpPr>
        <p:spPr/>
        <p:txBody>
          <a:bodyPr>
            <a:normAutofit/>
          </a:bodyPr>
          <a:lstStyle/>
          <a:p>
            <a:pPr marL="114300" indent="0">
              <a:buNone/>
            </a:pPr>
            <a:r>
              <a:rPr lang="en-US" dirty="0" smtClean="0"/>
              <a:t>1. Cancer </a:t>
            </a:r>
            <a:r>
              <a:rPr lang="en-US" dirty="0"/>
              <a:t>Center</a:t>
            </a:r>
          </a:p>
          <a:p>
            <a:pPr marL="114300" indent="0">
              <a:buNone/>
            </a:pPr>
            <a:r>
              <a:rPr lang="en-US" dirty="0" err="1"/>
              <a:t>Shifa</a:t>
            </a:r>
            <a:r>
              <a:rPr lang="en-US" dirty="0"/>
              <a:t> cancer center provides cure for cancer with both medical oncology and radiation oncology</a:t>
            </a:r>
            <a:r>
              <a:rPr lang="en-US" dirty="0" smtClean="0"/>
              <a:t>.</a:t>
            </a:r>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581400"/>
            <a:ext cx="5080000" cy="2540000"/>
          </a:xfrm>
          <a:prstGeom prst="rect">
            <a:avLst/>
          </a:prstGeom>
        </p:spPr>
      </p:pic>
    </p:spTree>
    <p:extLst>
      <p:ext uri="{BB962C8B-B14F-4D97-AF65-F5344CB8AC3E}">
        <p14:creationId xmlns:p14="http://schemas.microsoft.com/office/powerpoint/2010/main" val="35467168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600"/>
            <a:ext cx="8229600" cy="4800600"/>
          </a:xfrm>
        </p:spPr>
        <p:txBody>
          <a:bodyPr/>
          <a:lstStyle/>
          <a:p>
            <a:pPr marL="114300" indent="0">
              <a:buNone/>
            </a:pPr>
            <a:r>
              <a:rPr lang="en-US" dirty="0" smtClean="0"/>
              <a:t>2. Orthopedics </a:t>
            </a:r>
            <a:r>
              <a:rPr lang="en-US" dirty="0"/>
              <a:t>Center</a:t>
            </a:r>
          </a:p>
          <a:p>
            <a:pPr marL="114300" indent="0">
              <a:buNone/>
            </a:pPr>
            <a:r>
              <a:rPr lang="en-US" dirty="0"/>
              <a:t>The department of orthopedics has three surgeons</a:t>
            </a:r>
            <a:r>
              <a:rPr lang="en-US" dirty="0" smtClean="0"/>
              <a:t>, is </a:t>
            </a:r>
            <a:r>
              <a:rPr lang="en-US" dirty="0"/>
              <a:t>a young and vibrant team trained in Ireland and UK. Two of the surgeons are on the Specialist Register in these countries</a:t>
            </a:r>
            <a:r>
              <a:rPr lang="en-US" dirty="0" smtClean="0"/>
              <a:t>.</a:t>
            </a:r>
          </a:p>
          <a:p>
            <a:pPr marL="114300" indent="0">
              <a:buNone/>
            </a:pP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038600"/>
            <a:ext cx="5182026" cy="2514600"/>
          </a:xfrm>
          <a:prstGeom prst="rect">
            <a:avLst/>
          </a:prstGeom>
        </p:spPr>
      </p:pic>
    </p:spTree>
    <p:extLst>
      <p:ext uri="{BB962C8B-B14F-4D97-AF65-F5344CB8AC3E}">
        <p14:creationId xmlns:p14="http://schemas.microsoft.com/office/powerpoint/2010/main" val="425989298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14300" indent="0">
              <a:buNone/>
            </a:pPr>
            <a:r>
              <a:rPr lang="en-US" dirty="0" smtClean="0"/>
              <a:t>3. Patient </a:t>
            </a:r>
            <a:r>
              <a:rPr lang="en-US" dirty="0"/>
              <a:t>Portal</a:t>
            </a:r>
          </a:p>
          <a:p>
            <a:pPr marL="114300" indent="0">
              <a:buNone/>
            </a:pPr>
            <a:r>
              <a:rPr lang="en-US" dirty="0"/>
              <a:t>Patient Portal provides you facility to access your medical records, 24 hours per day, seven days a </a:t>
            </a:r>
            <a:r>
              <a:rPr lang="en-US" dirty="0" smtClean="0"/>
              <a:t>week.</a:t>
            </a:r>
          </a:p>
          <a:p>
            <a:pPr marL="11430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3600734"/>
            <a:ext cx="5029200" cy="2590800"/>
          </a:xfrm>
          <a:prstGeom prst="rect">
            <a:avLst/>
          </a:prstGeom>
        </p:spPr>
      </p:pic>
    </p:spTree>
    <p:extLst>
      <p:ext uri="{BB962C8B-B14F-4D97-AF65-F5344CB8AC3E}">
        <p14:creationId xmlns:p14="http://schemas.microsoft.com/office/powerpoint/2010/main" val="81169185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593</TotalTime>
  <Words>469</Words>
  <Application>Microsoft Office PowerPoint</Application>
  <PresentationFormat>On-screen Show (4:3)</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Apothecary</vt:lpstr>
      <vt:lpstr>AL SHIFA hospital</vt:lpstr>
      <vt:lpstr>PowerPoint Presentation</vt:lpstr>
      <vt:lpstr>Introduction </vt:lpstr>
      <vt:lpstr>PowerPoint Presentation</vt:lpstr>
      <vt:lpstr>Vision and Mission</vt:lpstr>
      <vt:lpstr>Our  Strategic Priorities</vt:lpstr>
      <vt:lpstr>Our services</vt:lpstr>
      <vt:lpstr>PowerPoint Presentation</vt:lpstr>
      <vt:lpstr>PowerPoint Presentation</vt:lpstr>
      <vt:lpstr>General facilities</vt:lpstr>
      <vt:lpstr>Diagnostic services</vt:lpstr>
      <vt:lpstr>Patient facilitation department</vt:lpstr>
      <vt:lpstr>PowerPoint Presentation</vt:lpstr>
      <vt:lpstr>Other facilities</vt:lpstr>
      <vt:lpstr>Contact us!</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 SHIFA CLINIC</dc:title>
  <dc:creator>hareem fatima</dc:creator>
  <cp:lastModifiedBy>user</cp:lastModifiedBy>
  <cp:revision>16</cp:revision>
  <dcterms:created xsi:type="dcterms:W3CDTF">2006-08-16T00:00:00Z</dcterms:created>
  <dcterms:modified xsi:type="dcterms:W3CDTF">2019-12-29T17:56:22Z</dcterms:modified>
</cp:coreProperties>
</file>