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436914"/>
            <a:ext cx="8229600" cy="4807132"/>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Module 5 </a:t>
            </a:r>
            <a:r>
              <a:rPr lang="en-US" dirty="0" smtClean="0"/>
              <a:t>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70130"/>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11" name="Straight Connector 10"/>
          <p:cNvCxnSpPr/>
          <p:nvPr/>
        </p:nvCxnSpPr>
        <p:spPr>
          <a:xfrm flipV="1">
            <a:off x="457200" y="1313130"/>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Module 5 </a:t>
            </a:r>
            <a:r>
              <a:rPr lang="en-US" dirty="0" smtClean="0"/>
              <a:t>– </a:t>
            </a:r>
            <a:r>
              <a:rPr lang="en-US" sz="3200" dirty="0" smtClean="0"/>
              <a:t>System Modeling</a:t>
            </a:r>
          </a:p>
        </p:txBody>
      </p:sp>
      <p:sp>
        <p:nvSpPr>
          <p:cNvPr id="4" name="Content Placeholder 3"/>
          <p:cNvSpPr>
            <a:spLocks noGrp="1"/>
          </p:cNvSpPr>
          <p:nvPr>
            <p:ph idx="1"/>
          </p:nvPr>
        </p:nvSpPr>
        <p:spPr>
          <a:xfrm>
            <a:off x="457200" y="3632200"/>
            <a:ext cx="8229600" cy="2493963"/>
          </a:xfrm>
        </p:spPr>
        <p:txBody>
          <a:bodyPr/>
          <a:lstStyle/>
          <a:p>
            <a:pPr algn="r">
              <a:buNone/>
            </a:pPr>
            <a:r>
              <a:rPr lang="en-US" dirty="0" smtClean="0">
                <a:solidFill>
                  <a:schemeClr val="tx1"/>
                </a:solidFill>
              </a:rPr>
              <a:t>Ref: Somerville</a:t>
            </a:r>
            <a:endParaRPr lang="en-US" dirty="0">
              <a:solidFill>
                <a:schemeClr val="tx1"/>
              </a:solidFill>
            </a:endParaRPr>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Interaction models</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a:t>
            </a:r>
            <a:r>
              <a:rPr lang="en-US" dirty="0" err="1" smtClean="0"/>
              <a:t>Mentcare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Mentcase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smtClean="0"/>
              <a:t>Mentcare</a:t>
            </a:r>
            <a:r>
              <a:rPr lang="en-US" dirty="0" smtClean="0"/>
              <a:t> system involving the role ‘Medical Receptionist’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smtClean="0"/>
              <a:t>Structural models</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smtClean="0"/>
              <a:t>Behavioral models</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smtClean="0"/>
              <a:t>Model-driven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dirty="0" smtClean="0"/>
              <a:t>Platform specific models (PSM)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smtClean="0"/>
              <a:t>A range of factors has limited the adoption of MDE/MDA</a:t>
            </a:r>
          </a:p>
          <a:p>
            <a:r>
              <a:rPr lang="en-US" dirty="0" smtClean="0"/>
              <a:t>Specialized tool support is required to convert models from one level to another</a:t>
            </a:r>
          </a:p>
          <a:p>
            <a:r>
              <a:rPr lang="en-US" dirty="0" smtClean="0"/>
              <a:t>There is limited tool availability and organizations may require tool adaptation and </a:t>
            </a:r>
            <a:r>
              <a:rPr lang="en-US" dirty="0" err="1" smtClean="0"/>
              <a:t>customisation</a:t>
            </a:r>
            <a:r>
              <a:rPr lang="en-US" dirty="0" smtClean="0"/>
              <a:t> to their environment</a:t>
            </a:r>
          </a:p>
          <a:p>
            <a:r>
              <a:rPr lang="en-US" dirty="0" smtClean="0"/>
              <a:t>For the long-lifetime systems developed using MDA, companies are reluctant to develop their own tools or rely on small companies that may go out of business</a:t>
            </a:r>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smtClean="0"/>
              <a:t>Howeverthe</a:t>
            </a:r>
            <a:r>
              <a:rPr lang="en-US" dirty="0" smtClean="0"/>
              <a:t> </a:t>
            </a:r>
            <a:r>
              <a:rPr lang="en-US" dirty="0"/>
              <a:t>abstractions that are useful for discussions </a:t>
            </a:r>
            <a:r>
              <a:rPr lang="en-US" dirty="0" smtClean="0"/>
              <a:t>may not be the </a:t>
            </a:r>
            <a:r>
              <a:rPr lang="en-US" dirty="0"/>
              <a:t>right abstractions for implementation. </a:t>
            </a:r>
            <a:endParaRPr lang="en-US" dirty="0" smtClean="0"/>
          </a:p>
          <a:p>
            <a:r>
              <a:rPr lang="en-US" dirty="0" smtClean="0"/>
              <a:t>For </a:t>
            </a:r>
            <a:r>
              <a:rPr lang="en-US" dirty="0"/>
              <a:t>most complex systems, implementation is not the major problem – requirements engineering, security and dependability, integration with legacy systems and testing are all more significant.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smtClean="0"/>
              <a:t>The </a:t>
            </a:r>
            <a:r>
              <a:rPr lang="en-GB" dirty="0"/>
              <a:t>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2010200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Context models</a:t>
            </a:r>
            <a:endParaRPr lang="en-US" dirty="0"/>
          </a:p>
        </p:txBody>
      </p:sp>
      <p:sp>
        <p:nvSpPr>
          <p:cNvPr id="4" name="Footer Placeholder 3"/>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dirty="0" smtClean="0"/>
              <a:t>Module 5 </a:t>
            </a:r>
            <a:r>
              <a:rPr lang="en-US" dirty="0" smtClean="0"/>
              <a:t>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1733</TotalTime>
  <Words>3324</Words>
  <Application>Microsoft Office PowerPoint</Application>
  <PresentationFormat>On-screen Show (4:3)</PresentationFormat>
  <Paragraphs>398</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ＭＳ Ｐゴシック</vt:lpstr>
      <vt:lpstr>Arial</vt:lpstr>
      <vt:lpstr>Calibri</vt:lpstr>
      <vt:lpstr>Times New Roman</vt:lpstr>
      <vt:lpstr>Wingdings</vt:lpstr>
      <vt:lpstr>SE10 slides</vt:lpstr>
      <vt:lpstr>Module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Abhishek Thakur</cp:lastModifiedBy>
  <cp:revision>27</cp:revision>
  <dcterms:created xsi:type="dcterms:W3CDTF">2010-01-15T13:50:47Z</dcterms:created>
  <dcterms:modified xsi:type="dcterms:W3CDTF">2019-02-03T17:19:33Z</dcterms:modified>
</cp:coreProperties>
</file>