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81" r:id="rId5"/>
    <p:sldId id="259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298" r:id="rId14"/>
    <p:sldId id="267" r:id="rId15"/>
    <p:sldId id="290" r:id="rId16"/>
    <p:sldId id="265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4T12:30:33.82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57BC-D06A-4C96-98A3-E6B85C3778FA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0F7A5-26DE-49E9-8162-FF930FC19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9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F7A5-26DE-49E9-8162-FF930FC197F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2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yhunter.com/" TargetMode="External"/><Relationship Id="rId2" Type="http://schemas.openxmlformats.org/officeDocument/2006/relationships/hyperlink" Target="https://www.enigmasoftware.com/products/spyhunt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SpyHunter_(software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0003" y="1350818"/>
            <a:ext cx="6899564" cy="1600200"/>
          </a:xfrm>
        </p:spPr>
        <p:txBody>
          <a:bodyPr>
            <a:normAutofit/>
          </a:bodyPr>
          <a:lstStyle/>
          <a:p>
            <a:r>
              <a:rPr lang="en-IN" sz="8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SpyHunter</a:t>
            </a:r>
            <a:endParaRPr lang="en-IN" sz="8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819" y="4481165"/>
            <a:ext cx="3664966" cy="1961838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Dr.B.M.Mehtre</a:t>
            </a:r>
            <a:endParaRPr lang="en-IN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professor, IDRBT</a:t>
            </a:r>
          </a:p>
          <a:p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9002" y="4407119"/>
            <a:ext cx="284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HAREESH</a:t>
            </a:r>
          </a:p>
          <a:p>
            <a:r>
              <a:rPr lang="en-I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18MCMB15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3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2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9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6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8952" y="360609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2891" y="991674"/>
            <a:ext cx="92367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Detection &amp;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System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&amp; Removal of Potentially Unwanted Programs &amp; Privacy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Removal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Customer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Malware Definition Updates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Malware Fixes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0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8952" y="36060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Disdvantages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1527" y="1300766"/>
            <a:ext cx="950460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of a persistent threat that cannot be readily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paid version ,it detects malware which is present in your system but can’t remove.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user can subscribe  and  then it removes malware.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mind that for an old computer, this could represent some difficulties.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1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346" y="540913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80314" y="1236372"/>
            <a:ext cx="101871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cases, cookies may be used for overly extensive tracking purposes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represent privacy concerns since they store information about your web browsing habits or history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easily detect malware which is present in your system but can’t remove.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user can subscribe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spyhunter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paying money and then it removes malware.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9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346" y="540913"/>
            <a:ext cx="2158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83346" y="1725769"/>
            <a:ext cx="89677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hlinkClick r:id="rId2"/>
              </a:rPr>
              <a:t>https://www.enigmasoftware.com/products/spyhunter</a:t>
            </a:r>
            <a:r>
              <a:rPr lang="en-IN" sz="3200" dirty="0" smtClean="0">
                <a:hlinkClick r:id="rId2"/>
              </a:rPr>
              <a:t>/</a:t>
            </a:r>
            <a:endParaRPr lang="en-I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hlinkClick r:id="rId3"/>
              </a:rPr>
              <a:t>https</a:t>
            </a:r>
            <a:r>
              <a:rPr lang="en-IN" sz="3200" dirty="0">
                <a:hlinkClick r:id="rId3"/>
              </a:rPr>
              <a:t>://www.spyhunter.com</a:t>
            </a:r>
            <a:r>
              <a:rPr lang="en-IN" sz="3200" dirty="0" smtClean="0">
                <a:hlinkClick r:id="rId3"/>
              </a:rPr>
              <a:t>/</a:t>
            </a:r>
            <a:endParaRPr lang="en-I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hlinkClick r:id="rId4"/>
              </a:rPr>
              <a:t>https</a:t>
            </a:r>
            <a:r>
              <a:rPr lang="en-IN" sz="3200" dirty="0">
                <a:hlinkClick r:id="rId4"/>
              </a:rPr>
              <a:t>://en.wikipedia.org/wiki/SpyHunter_(software)</a:t>
            </a:r>
            <a:endParaRPr lang="en-I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58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355" y="2356834"/>
            <a:ext cx="6516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8957" y="734096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ontents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8957" y="1596980"/>
            <a:ext cx="821672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creenshots of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19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105870"/>
            <a:ext cx="24102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29555" y="1083554"/>
            <a:ext cx="983945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SpyHunter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Windows application designed to scan for, identify, remove and block malware, potentially unwanted programs (PUPs) and other objects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to evade detection by anti-malware/anti-virus programs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developed and engineered with precision programming to provide sophisticated online protection and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3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585" y="90152"/>
            <a:ext cx="1704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2585" y="674927"/>
            <a:ext cx="1065941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 capabilities can remove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trojans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ransomware, worms, viruses, rootkits, adware, potentially unwanted programs, and other objects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scan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to help you identify programs on your system that may contain reported vulnerabilities. 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detects and can remove Potentially Unwanted Programs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scanning architecture features a robust multi-layer system scanner designed to detect new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malware blockers aim to prevent malware and other potentially unwanted programs from installing or executing.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9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6075" y="46702"/>
            <a:ext cx="235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74255" y="569922"/>
            <a:ext cx="10032640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SpyHunter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can work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(32-bit)(SP2),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(32-bit and 64-bit), Windows 8 (32-bit and 64-bit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SpyHunter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installed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background and are not disturbing the user in any way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an average performance while scanning, but was relatively light while being idle, taking up to 250 MB of RAM. 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application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an integrated advanced technology for rootkit detection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it to make an immediate rootkit scan and to inform the user with a message in case of rootkit detection.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1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3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031"/>
            <a:ext cx="12192000" cy="69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4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173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372</Words>
  <Application>Microsoft Office PowerPoint</Application>
  <PresentationFormat>Widescreen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SpyHunter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FOCA</dc:title>
  <dc:creator>Windows User</dc:creator>
  <cp:lastModifiedBy>Windows User</cp:lastModifiedBy>
  <cp:revision>109</cp:revision>
  <dcterms:created xsi:type="dcterms:W3CDTF">2019-02-14T03:55:27Z</dcterms:created>
  <dcterms:modified xsi:type="dcterms:W3CDTF">2019-04-12T21:02:38Z</dcterms:modified>
</cp:coreProperties>
</file>