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7" r:id="rId3"/>
    <p:sldId id="308" r:id="rId4"/>
    <p:sldId id="310" r:id="rId5"/>
    <p:sldId id="311" r:id="rId6"/>
    <p:sldId id="312" r:id="rId7"/>
    <p:sldId id="315" r:id="rId8"/>
    <p:sldId id="314" r:id="rId9"/>
    <p:sldId id="316" r:id="rId10"/>
    <p:sldId id="319" r:id="rId11"/>
    <p:sldId id="320" r:id="rId12"/>
    <p:sldId id="321" r:id="rId13"/>
    <p:sldId id="318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91" autoAdjust="0"/>
  </p:normalViewPr>
  <p:slideViewPr>
    <p:cSldViewPr>
      <p:cViewPr varScale="1">
        <p:scale>
          <a:sx n="63" d="100"/>
          <a:sy n="63" d="100"/>
        </p:scale>
        <p:origin x="9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264DBF-F6C2-45E6-BB77-E601C8CDD7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6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24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68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97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443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4EE8EE3-2F15-9747-8172-BC3A62CCC452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4503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85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5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640C89F-DC97-4A6D-AFFC-FD042D025F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CA7DE-50BD-4A16-A51B-0E566AEC2E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93425-FBED-4A82-ADE3-7BCDAC1591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Casting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EEF4B-9D27-4B78-9F0D-38B096D072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BEC6B-95AB-45EB-A448-8CC1B36F4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F1C34-E63E-43B6-A234-936C0DCA01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3A13A-78D2-4FB0-8E9B-A01CE979C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DAB73-0895-4829-924B-172345698F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23EAC-3B94-4D84-AC42-5A8520D797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AC8DF-73C4-47D2-A001-36A20D84DC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4EE6B-ABC4-44AB-AEC9-FE7C7D2AD3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5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3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684040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4105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6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404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404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Abstract Classes and Interfaces</a:t>
            </a:r>
            <a:endParaRPr lang="en-US" dirty="0"/>
          </a:p>
        </p:txBody>
      </p:sp>
      <p:sp>
        <p:nvSpPr>
          <p:cNvPr id="68404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BF963409-52D0-4838-BCCA-DDF1F1048A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533400" y="609600"/>
            <a:ext cx="79248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ASP.NET MVC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web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RESTful server methods with URLs (via the address bar in a browser</a:t>
            </a:r>
            <a:r>
              <a:rPr lang="en-US" dirty="0" smtClean="0"/>
              <a:t>)</a:t>
            </a:r>
          </a:p>
          <a:p>
            <a:r>
              <a:rPr lang="en-US" dirty="0"/>
              <a:t>Requests are </a:t>
            </a:r>
            <a:r>
              <a:rPr lang="en-US" b="1" dirty="0"/>
              <a:t>routed </a:t>
            </a:r>
            <a:r>
              <a:rPr lang="en-US" dirty="0"/>
              <a:t>to the correct location for </a:t>
            </a:r>
            <a:r>
              <a:rPr lang="en-US" dirty="0" smtClean="0"/>
              <a:t>handling</a:t>
            </a:r>
          </a:p>
          <a:p>
            <a:r>
              <a:rPr lang="en-US" dirty="0"/>
              <a:t>Set up default routing in </a:t>
            </a:r>
            <a:r>
              <a:rPr lang="en-US" dirty="0" err="1"/>
              <a:t>Startup.cs</a:t>
            </a:r>
            <a:r>
              <a:rPr lang="en-US" dirty="0"/>
              <a:t>: define template to route requests to controller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5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routing middleware (</a:t>
            </a:r>
            <a:r>
              <a:rPr lang="en-US" dirty="0" err="1"/>
              <a:t>Startup.Configure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Example: route named default &amp; route template with defaults &amp; placeholders for controller, action, and id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6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97888" cy="5105400"/>
          </a:xfrm>
        </p:spPr>
        <p:txBody>
          <a:bodyPr/>
          <a:lstStyle/>
          <a:p>
            <a:r>
              <a:rPr lang="en-US" dirty="0"/>
              <a:t>Matches URL </a:t>
            </a:r>
            <a:r>
              <a:rPr lang="en-US" dirty="0" smtClean="0"/>
              <a:t>pat </a:t>
            </a:r>
            <a:r>
              <a:rPr lang="en-US" b="1" dirty="0" smtClean="0"/>
              <a:t>/Products/Details/5</a:t>
            </a:r>
          </a:p>
          <a:p>
            <a:r>
              <a:rPr lang="en-US" dirty="0"/>
              <a:t>extracts route values { controller = Products, action = Details, id = 5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Public class </a:t>
            </a:r>
            <a:r>
              <a:rPr lang="en-US" b="1" dirty="0" err="1" smtClean="0"/>
              <a:t>productsController</a:t>
            </a:r>
            <a:r>
              <a:rPr lang="en-US" b="1" dirty="0" smtClean="0"/>
              <a:t> : Controller{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public </a:t>
            </a:r>
            <a:r>
              <a:rPr lang="en-US" b="1" dirty="0" err="1" smtClean="0"/>
              <a:t>IActionResult</a:t>
            </a:r>
            <a:r>
              <a:rPr lang="en-US" b="1" dirty="0" smtClean="0"/>
              <a:t> Details(</a:t>
            </a:r>
            <a:r>
              <a:rPr lang="en-US" b="1" dirty="0" err="1" smtClean="0"/>
              <a:t>int</a:t>
            </a:r>
            <a:r>
              <a:rPr lang="en-US" b="1" dirty="0" smtClean="0"/>
              <a:t> id){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…….</a:t>
            </a:r>
          </a:p>
          <a:p>
            <a:pPr marL="0" indent="0">
              <a:buNone/>
            </a:pPr>
            <a:r>
              <a:rPr lang="en-US" b="1" dirty="0" smtClean="0"/>
              <a:t>} }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60463" y="1066800"/>
            <a:ext cx="7229475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MVC</a:t>
            </a:r>
            <a:endParaRPr lang="en-US" sz="4800" dirty="0">
              <a:latin typeface="Tahoma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>
              <a:buFont typeface="Wingdings" charset="0"/>
              <a:buNone/>
            </a:pPr>
            <a:r>
              <a:rPr lang="en-US" sz="4400" dirty="0">
                <a:solidFill>
                  <a:schemeClr val="tx2"/>
                </a:solidFill>
                <a:latin typeface="Tahoma" charset="0"/>
              </a:rPr>
              <a:t>The End</a:t>
            </a:r>
          </a:p>
          <a:p>
            <a:pPr marL="793750" indent="-793750" eaLnBrk="1" hangingPunct="1">
              <a:buFont typeface="Wingdings" charset="0"/>
              <a:buNone/>
            </a:pPr>
            <a:endParaRPr lang="en-US" sz="1800" dirty="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 dirty="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 dirty="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 dirty="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 dirty="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 dirty="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 dirty="0">
              <a:solidFill>
                <a:schemeClr val="tx2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47016-A3B6-42B3-8636-53C8234312A3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 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tx2">
                    <a:satMod val="200000"/>
                  </a:schemeClr>
                </a:solidFill>
              </a:rPr>
              <a:t>Asp.Net</a:t>
            </a:r>
            <a:r>
              <a:rPr lang="en-US" dirty="0">
                <a:solidFill>
                  <a:schemeClr val="tx2">
                    <a:satMod val="200000"/>
                  </a:schemeClr>
                </a:solidFill>
              </a:rPr>
              <a:t> MVC?</a:t>
            </a:r>
            <a:endParaRPr 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3000" y="1371600"/>
            <a:ext cx="7812088" cy="4760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ASP stands for Active Server Page, it will allow programmers to create a dynamic website.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ASP.NET is a Framework for building web </a:t>
            </a:r>
            <a:r>
              <a:rPr lang="en-US" sz="2800" dirty="0" smtClean="0"/>
              <a:t>applications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47016-A3B6-42B3-8636-53C8234312A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of Contents</a:t>
            </a:r>
            <a:endParaRPr 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43000" y="1295400"/>
            <a:ext cx="7812088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Based on Model-View-Controller pattern.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MVC is a software architecture pattern.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Originally developed for desktop, then adopted for internet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439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contains Set of classes that describes the data we are working with as well as the business.</a:t>
            </a:r>
          </a:p>
          <a:p>
            <a:r>
              <a:rPr lang="en-US" dirty="0"/>
              <a:t>Classes have properties and methods that purely represents application status and role.</a:t>
            </a:r>
          </a:p>
          <a:p>
            <a:r>
              <a:rPr lang="en-US" dirty="0"/>
              <a:t>Apart from giving the data objects, it doesn’t have any significance in the framework.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888288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MVC_BasicTutorials.Models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class Student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public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 get; set;  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Age { get; set;  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193088" cy="5410200"/>
          </a:xfrm>
        </p:spPr>
        <p:txBody>
          <a:bodyPr/>
          <a:lstStyle/>
          <a:p>
            <a:r>
              <a:rPr lang="en-US" dirty="0"/>
              <a:t>View is a user interface. View displays data from the model to the user and also enables them to modify 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Views folder contains separate folder for each controllers.</a:t>
            </a:r>
          </a:p>
          <a:p>
            <a:r>
              <a:rPr lang="en-US" dirty="0" smtClean="0"/>
              <a:t>ASP.NET MVC supports Razor view engine in addition to traditional .</a:t>
            </a:r>
            <a:r>
              <a:rPr lang="en-US" dirty="0" err="1" smtClean="0"/>
              <a:t>aspx</a:t>
            </a:r>
            <a:r>
              <a:rPr lang="en-US" dirty="0" smtClean="0"/>
              <a:t> engine.</a:t>
            </a:r>
          </a:p>
          <a:p>
            <a:r>
              <a:rPr lang="en-US" dirty="0" smtClean="0"/>
              <a:t>Razor view files has .</a:t>
            </a:r>
            <a:r>
              <a:rPr lang="en-US" dirty="0" err="1" smtClean="0"/>
              <a:t>cshtml</a:t>
            </a:r>
            <a:r>
              <a:rPr lang="en-US" dirty="0" smtClean="0"/>
              <a:t> or .</a:t>
            </a:r>
            <a:r>
              <a:rPr lang="en-US" dirty="0" err="1" smtClean="0"/>
              <a:t>vbhtml</a:t>
            </a:r>
            <a:r>
              <a:rPr lang="en-US" dirty="0" smtClean="0"/>
              <a:t> extension.</a:t>
            </a:r>
          </a:p>
          <a:p>
            <a:endParaRPr lang="en-US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040688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@model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MVC_BasicTutorials.Models.Student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ViewBag.Title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"Index";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Layout = "~/Views/Shared/_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Layout.cshtml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&lt;h2&gt;Index&lt;/h2&gt;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Html.ActionLink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("Create New", "Create")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193088" cy="5410200"/>
          </a:xfrm>
        </p:spPr>
        <p:txBody>
          <a:bodyPr/>
          <a:lstStyle/>
          <a:p>
            <a:r>
              <a:rPr lang="en-US" dirty="0"/>
              <a:t>A Controller handles incoming URL requests</a:t>
            </a:r>
            <a:r>
              <a:rPr lang="en-US" dirty="0" smtClean="0"/>
              <a:t>. MVC routing sends request to appropriate controller.</a:t>
            </a:r>
            <a:endParaRPr lang="en-US" dirty="0"/>
          </a:p>
          <a:p>
            <a:r>
              <a:rPr lang="en-US" dirty="0" smtClean="0"/>
              <a:t>All the public methods in the Controller class are called Action methods.</a:t>
            </a:r>
          </a:p>
          <a:p>
            <a:r>
              <a:rPr lang="en-US" dirty="0" smtClean="0"/>
              <a:t>A Controller class must be delivered from </a:t>
            </a:r>
            <a:r>
              <a:rPr lang="en-US" dirty="0" err="1" smtClean="0"/>
              <a:t>System.Web.Mvc.Controller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A Controller class name must end with “Controller”.</a:t>
            </a:r>
          </a:p>
          <a:p>
            <a:endParaRPr lang="en-US" dirty="0"/>
          </a:p>
          <a:p>
            <a:endParaRPr lang="en-US" sz="2000" dirty="0"/>
          </a:p>
          <a:p>
            <a:endParaRPr lang="en-US" sz="14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888288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System;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System.Linq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System.Web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System.Web.Mvc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MVC_BasicTutorials.Controllers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StudentController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Controller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GET: Student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Index()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View();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EEF4B-9D27-4B78-9F0D-38B096D072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6649</TotalTime>
  <Words>473</Words>
  <Application>Microsoft Office PowerPoint</Application>
  <PresentationFormat>On-screen Show (4:3)</PresentationFormat>
  <Paragraphs>113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Courier New</vt:lpstr>
      <vt:lpstr>Tahoma</vt:lpstr>
      <vt:lpstr>Times New Roman</vt:lpstr>
      <vt:lpstr>Wingdings</vt:lpstr>
      <vt:lpstr>courseSlidesMM</vt:lpstr>
      <vt:lpstr>ASP.NET MVC</vt:lpstr>
      <vt:lpstr> What is Asp.Net MVC?</vt:lpstr>
      <vt:lpstr>Table of Contents</vt:lpstr>
      <vt:lpstr>Model</vt:lpstr>
      <vt:lpstr>Model</vt:lpstr>
      <vt:lpstr>View</vt:lpstr>
      <vt:lpstr>View </vt:lpstr>
      <vt:lpstr>Controller</vt:lpstr>
      <vt:lpstr>Controller</vt:lpstr>
      <vt:lpstr>Routing web requests</vt:lpstr>
      <vt:lpstr>Conventional Routing</vt:lpstr>
      <vt:lpstr>Conventional Routing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Bhuma,Venkata Hareesh</cp:lastModifiedBy>
  <cp:revision>384</cp:revision>
  <cp:lastPrinted>1997-08-18T23:55:32Z</cp:lastPrinted>
  <dcterms:created xsi:type="dcterms:W3CDTF">1995-06-02T22:19:30Z</dcterms:created>
  <dcterms:modified xsi:type="dcterms:W3CDTF">2019-11-18T02:08:58Z</dcterms:modified>
</cp:coreProperties>
</file>