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7" r:id="rId3"/>
    <p:sldId id="376" r:id="rId4"/>
    <p:sldId id="368" r:id="rId5"/>
    <p:sldId id="382" r:id="rId6"/>
    <p:sldId id="379" r:id="rId7"/>
    <p:sldId id="381" r:id="rId8"/>
    <p:sldId id="380" r:id="rId9"/>
    <p:sldId id="375" r:id="rId10"/>
    <p:sldId id="377" r:id="rId11"/>
    <p:sldId id="383" r:id="rId12"/>
    <p:sldId id="374" r:id="rId13"/>
    <p:sldId id="378" r:id="rId14"/>
    <p:sldId id="385" r:id="rId15"/>
    <p:sldId id="386" r:id="rId16"/>
    <p:sldId id="338" r:id="rId17"/>
  </p:sldIdLst>
  <p:sldSz cx="9144000" cy="6858000" type="screen4x3"/>
  <p:notesSz cx="6858000" cy="923925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9CCB3-4805-6E40-A567-8F4A1731D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4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A4D6AE-65C4-8846-A35D-C6DD7AA2A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EEB992-827D-F146-AA9F-458BEBA2C789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87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175A3B-AF20-2949-B9E6-3B43348E596F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9981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187D59-0A2F-4A45-BDDA-533A8D5A4D74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064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90DABB-CD95-AE46-AD81-6393EAABF7C5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772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EE8EE3-2F15-9747-8172-BC3A62CCC452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86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B31C3C-8FB5-BD46-9160-45372B549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4FA42-6B3E-3542-9D5F-3F7D3586A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66C74-AE99-9447-9272-982F16FD0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CFBF6-74AD-E346-BAAD-E031F8204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BFF45-B2E5-1D47-AD69-64851C2D5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D0A9-2577-1141-BA68-3DC39FEF6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14677-A6EB-F542-8963-6123B66FA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8EDA6-A429-0745-B947-BFAF18309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7DD74-2251-E045-806F-0B8274755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40E16-BF8E-CA43-BB20-F9D16039C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6A679-BD7A-B844-9642-4D67098D2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</a:defRPr>
            </a:lvl1pPr>
          </a:lstStyle>
          <a:p>
            <a:fld id="{73B12F1C-28C8-0D4B-ADAE-EEA2A49E97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>
                <a:latin typeface="Tahoma" charset="0"/>
              </a:rPr>
              <a:t>Entity Framework</a:t>
            </a:r>
            <a:endParaRPr lang="en-US" sz="2800" dirty="0">
              <a:latin typeface="Tahoma" charset="0"/>
            </a:endParaRP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5" y="0"/>
            <a:ext cx="7793038" cy="1143000"/>
          </a:xfrm>
        </p:spPr>
        <p:txBody>
          <a:bodyPr/>
          <a:lstStyle/>
          <a:p>
            <a:r>
              <a:rPr lang="en-US" dirty="0" smtClean="0"/>
              <a:t>     SQL </a:t>
            </a:r>
            <a:r>
              <a:rPr lang="en-US" dirty="0"/>
              <a:t>Server </a:t>
            </a:r>
            <a:r>
              <a:rPr lang="en-US" dirty="0" err="1"/>
              <a:t>LocalDB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229" y="1143000"/>
            <a:ext cx="6774894" cy="5388429"/>
          </a:xfrm>
        </p:spPr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LocalDB</a:t>
            </a:r>
            <a:r>
              <a:rPr lang="en-US" dirty="0"/>
              <a:t> creates </a:t>
            </a:r>
            <a:r>
              <a:rPr lang="en-US" i="1" dirty="0"/>
              <a:t>.</a:t>
            </a:r>
            <a:r>
              <a:rPr lang="en-US" i="1" dirty="0" err="1"/>
              <a:t>mdf</a:t>
            </a:r>
            <a:r>
              <a:rPr lang="en-US" i="1" dirty="0"/>
              <a:t> </a:t>
            </a:r>
            <a:r>
              <a:rPr lang="en-US" dirty="0"/>
              <a:t>database files in the C:/Users/&lt;user&gt; </a:t>
            </a:r>
            <a:r>
              <a:rPr lang="en-US" dirty="0" smtClean="0"/>
              <a:t>directory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Server=(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)\\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mssqllocaldb;Database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=NMSUDatabase1;Trusted_Connection=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True;MultipleActiveResultSets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=true“}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88" y="1524000"/>
            <a:ext cx="7988300" cy="4992914"/>
          </a:xfrm>
        </p:spPr>
        <p:txBody>
          <a:bodyPr/>
          <a:lstStyle/>
          <a:p>
            <a:r>
              <a:rPr lang="en-US" dirty="0" smtClean="0"/>
              <a:t>Database context will be stored in </a:t>
            </a:r>
            <a:r>
              <a:rPr lang="en-US" b="1" dirty="0" smtClean="0"/>
              <a:t>Data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It Contains </a:t>
            </a:r>
            <a:r>
              <a:rPr lang="en-US" dirty="0"/>
              <a:t>and manages</a:t>
            </a:r>
            <a:r>
              <a:rPr lang="en-US" b="1" dirty="0"/>
              <a:t> all entity </a:t>
            </a:r>
            <a:r>
              <a:rPr lang="en-US" b="1" dirty="0" smtClean="0"/>
              <a:t>classes </a:t>
            </a:r>
            <a:r>
              <a:rPr lang="en-US" dirty="0" smtClean="0"/>
              <a:t>and acts as starting point for data access and storage</a:t>
            </a:r>
          </a:p>
          <a:p>
            <a:r>
              <a:rPr lang="en-US" dirty="0"/>
              <a:t>Inherits from </a:t>
            </a:r>
            <a:r>
              <a:rPr lang="en-US" dirty="0" err="1" smtClean="0"/>
              <a:t>Microsoft.EntityFrameworkCore.DbContext</a:t>
            </a:r>
            <a:endParaRPr lang="en-US" dirty="0" smtClean="0"/>
          </a:p>
          <a:p>
            <a:r>
              <a:rPr lang="en-US" dirty="0"/>
              <a:t>default name: </a:t>
            </a:r>
            <a:r>
              <a:rPr lang="en-US" dirty="0" err="1" smtClean="0"/>
              <a:t>Something</a:t>
            </a:r>
            <a:r>
              <a:rPr lang="en-US" b="1" dirty="0" err="1" smtClean="0"/>
              <a:t>DbContext.cs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SchoolContext</a:t>
            </a:r>
            <a:endParaRPr lang="en-US" dirty="0">
              <a:latin typeface="Tahoma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524000"/>
            <a:ext cx="7812088" cy="50219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demotest.Models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Microsoft.EntityFrameworkCore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demotest.Data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SchoolDbContext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DbContextOptions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options) : base(options)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&lt;Course&gt; Courses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&lt;Enrollment&gt; Enrollments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Students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12799" y="6324601"/>
            <a:ext cx="3120571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533253-6EC4-D343-B54B-A96133B1A5E3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context with DI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EDA6-A429-0745-B947-BFAF183094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4631" y="1800286"/>
            <a:ext cx="745216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services.AddDbContext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SchoolDbContext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&gt;(options =&gt;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options.UseSqlServer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Configuration.GetConnectionString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services.AddMvc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CRUD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88" y="1524000"/>
            <a:ext cx="7988300" cy="4992914"/>
          </a:xfrm>
        </p:spPr>
        <p:txBody>
          <a:bodyPr/>
          <a:lstStyle/>
          <a:p>
            <a:r>
              <a:rPr lang="en-US" b="1" dirty="0"/>
              <a:t>Create </a:t>
            </a:r>
            <a:r>
              <a:rPr lang="en-US" dirty="0"/>
              <a:t>- empty form for creating new </a:t>
            </a:r>
            <a:r>
              <a:rPr lang="en-US" dirty="0" smtClean="0"/>
              <a:t>instance</a:t>
            </a:r>
          </a:p>
          <a:p>
            <a:r>
              <a:rPr lang="en-US" b="1" dirty="0"/>
              <a:t>Delete </a:t>
            </a:r>
            <a:r>
              <a:rPr lang="en-US" dirty="0"/>
              <a:t>- delete an </a:t>
            </a:r>
            <a:r>
              <a:rPr lang="en-US" dirty="0" smtClean="0"/>
              <a:t>instance</a:t>
            </a:r>
          </a:p>
          <a:p>
            <a:r>
              <a:rPr lang="en-US" b="1" dirty="0"/>
              <a:t>Details </a:t>
            </a:r>
            <a:r>
              <a:rPr lang="en-US" dirty="0"/>
              <a:t>- shows details for an </a:t>
            </a:r>
            <a:r>
              <a:rPr lang="en-US" dirty="0" smtClean="0"/>
              <a:t>instance</a:t>
            </a:r>
          </a:p>
          <a:p>
            <a:r>
              <a:rPr lang="en-US" b="1" dirty="0"/>
              <a:t>Edit </a:t>
            </a:r>
            <a:r>
              <a:rPr lang="en-US" dirty="0"/>
              <a:t>- shows details and allows </a:t>
            </a:r>
            <a:r>
              <a:rPr lang="en-US" dirty="0" smtClean="0"/>
              <a:t>editing</a:t>
            </a:r>
          </a:p>
          <a:p>
            <a:r>
              <a:rPr lang="en-US" b="1" dirty="0"/>
              <a:t>List </a:t>
            </a:r>
            <a:r>
              <a:rPr lang="en-US" dirty="0"/>
              <a:t>- shows all instances in a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CRUD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s://lh3.googleusercontent.com/qtf2oFQklo2UR4m57vX99lY6z0Fuz9GMj94P9JTSFtLyLOroyky3dW6bVZxIsuzsrPFrnJCiMHmtjWMl6FbfSVMy8BCcHUJwrkLQi0SxDwB9frOFdeQpubKp6mOUZ9QXspRQ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193800"/>
            <a:ext cx="4894943" cy="52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7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>
                <a:latin typeface="Tahoma" charset="0"/>
              </a:rPr>
              <a:t>Entity Framework</a:t>
            </a:r>
            <a:endParaRPr lang="en-US" sz="4800" dirty="0">
              <a:latin typeface="Tahoma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>
              <a:buFont typeface="Wingdings" charset="0"/>
              <a:buNone/>
            </a:pPr>
            <a:r>
              <a:rPr lang="en-US" sz="4400">
                <a:solidFill>
                  <a:schemeClr val="tx2"/>
                </a:solidFill>
                <a:latin typeface="Tahoma" charset="0"/>
              </a:rPr>
              <a:t>The End</a:t>
            </a:r>
          </a:p>
          <a:p>
            <a:pPr marL="793750" indent="-793750" eaLnBrk="1" hangingPunct="1">
              <a:buFont typeface="Wingdings" charset="0"/>
              <a:buNone/>
            </a:pPr>
            <a:endParaRPr lang="en-US" sz="180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is Entity </a:t>
            </a:r>
            <a:r>
              <a:rPr lang="en-US" dirty="0" smtClean="0"/>
              <a:t>Framework?</a:t>
            </a:r>
            <a:r>
              <a:rPr lang="en-US" b="1" dirty="0" smtClean="0"/>
              <a:t> </a:t>
            </a:r>
            <a:endParaRPr lang="en-US" dirty="0">
              <a:latin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6613775" cy="4608513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Entity Framework is an object-relational mapper(ORM) that enables developer to work with a database using objects.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ORM take care of creating database connections and executing commands as well as taking query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E08506-B63E-A043-99F6-647FBCDD5EA7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(cross-platform)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EF </a:t>
            </a:r>
            <a:r>
              <a:rPr lang="en-US" b="1" dirty="0"/>
              <a:t>Core </a:t>
            </a:r>
            <a:r>
              <a:rPr lang="en-US" dirty="0"/>
              <a:t>- a lightweight, extensible, and cross-platform version of the popular Entity Framework data access technology. 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We use .NET Core and EF </a:t>
            </a:r>
            <a:r>
              <a:rPr lang="en-US" dirty="0" smtClean="0"/>
              <a:t>Core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Recommend SQL Server or SQLite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EF Keys</a:t>
            </a:r>
            <a:endParaRPr lang="en-US" dirty="0">
              <a:latin typeface="Tahoma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39825" y="1538288"/>
            <a:ext cx="7772400" cy="4608512"/>
          </a:xfrm>
        </p:spPr>
        <p:txBody>
          <a:bodyPr/>
          <a:lstStyle/>
          <a:p>
            <a:r>
              <a:rPr lang="en-US" dirty="0"/>
              <a:t>The ID property will become the </a:t>
            </a:r>
            <a:r>
              <a:rPr lang="en-US" b="1" dirty="0"/>
              <a:t>primary key </a:t>
            </a:r>
            <a:r>
              <a:rPr lang="en-US" dirty="0"/>
              <a:t>column of the database table that corresponds to this class</a:t>
            </a:r>
            <a:r>
              <a:rPr lang="en-US" dirty="0" smtClean="0">
                <a:latin typeface="Tahoma" charset="0"/>
              </a:rPr>
              <a:t>.</a:t>
            </a:r>
          </a:p>
          <a:p>
            <a:endParaRPr lang="en-US" dirty="0" smtClean="0">
              <a:latin typeface="Tahoma" charset="0"/>
            </a:endParaRPr>
          </a:p>
          <a:p>
            <a:r>
              <a:rPr lang="en-US" dirty="0"/>
              <a:t>By default, the Entity Framework interprets a property that's named </a:t>
            </a:r>
            <a:r>
              <a:rPr lang="en-US" b="1" dirty="0"/>
              <a:t>ID </a:t>
            </a:r>
            <a:r>
              <a:rPr lang="en-US" dirty="0"/>
              <a:t>or </a:t>
            </a:r>
            <a:r>
              <a:rPr lang="en-US" b="1" dirty="0" err="1"/>
              <a:t>classnameID</a:t>
            </a:r>
            <a:r>
              <a:rPr lang="en-US" b="1" dirty="0"/>
              <a:t> </a:t>
            </a:r>
            <a:r>
              <a:rPr lang="en-US" dirty="0"/>
              <a:t>as the primary key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17CC20-C26C-054D-8854-77B506C0E2E8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EF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812088" cy="50219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demotest.Models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 class Student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FirstMidName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EnrollmentDate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ICollection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&lt;Enrollment&gt; Enrollments { get; set;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22959" y="6429830"/>
            <a:ext cx="773612" cy="4281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interprets a property as a foreign key property if it's </a:t>
            </a:r>
            <a:r>
              <a:rPr lang="en-US" dirty="0" smtClean="0"/>
              <a:t>named.</a:t>
            </a:r>
          </a:p>
          <a:p>
            <a:r>
              <a:rPr lang="en-US" b="1" dirty="0"/>
              <a:t>&lt;navigation property name&gt;&lt;primary key property name&gt;</a:t>
            </a:r>
            <a:endParaRPr lang="en-US" dirty="0" smtClean="0"/>
          </a:p>
          <a:p>
            <a:r>
              <a:rPr lang="en-US" dirty="0"/>
              <a:t>For example, </a:t>
            </a:r>
            <a:r>
              <a:rPr lang="en-US" dirty="0" err="1"/>
              <a:t>StudentID</a:t>
            </a:r>
            <a:r>
              <a:rPr lang="en-US" dirty="0"/>
              <a:t> for the Student navigation property since the Student entity's primary key is </a:t>
            </a:r>
            <a:r>
              <a:rPr lang="en-US" b="1" dirty="0"/>
              <a:t>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40688" cy="51511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demotest.Models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A, B, C, D, F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public class Enrollment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Grade? Grade { get; set;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 Student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" y="5166360"/>
            <a:ext cx="3283268" cy="161544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Migrations </a:t>
            </a:r>
            <a:r>
              <a:rPr lang="en-US" dirty="0" smtClean="0"/>
              <a:t>defines initial state of the database and change of the state.</a:t>
            </a:r>
          </a:p>
          <a:p>
            <a:r>
              <a:rPr lang="en-US" dirty="0"/>
              <a:t>Migrations should be added as the schema evolves</a:t>
            </a:r>
            <a:r>
              <a:rPr lang="en-US" dirty="0" smtClean="0"/>
              <a:t>.</a:t>
            </a:r>
          </a:p>
          <a:p>
            <a:r>
              <a:rPr lang="en-US" dirty="0"/>
              <a:t>By convention, the first one is "</a:t>
            </a:r>
            <a:r>
              <a:rPr lang="en-US" dirty="0" err="1"/>
              <a:t>InitialMigration</a:t>
            </a:r>
            <a:r>
              <a:rPr lang="en-US" dirty="0"/>
              <a:t>" or simply "Initial".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LocalDB</a:t>
            </a:r>
            <a:endParaRPr lang="en-US" dirty="0">
              <a:latin typeface="Tahoma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613775" cy="4608513"/>
          </a:xfrm>
        </p:spPr>
        <p:txBody>
          <a:bodyPr/>
          <a:lstStyle/>
          <a:p>
            <a:r>
              <a:rPr lang="en-US" dirty="0" err="1"/>
              <a:t>LocalDB</a:t>
            </a:r>
            <a:r>
              <a:rPr lang="en-US" dirty="0"/>
              <a:t> is a lightweight version of the SQL Server Express Database Engine and is intended for application development, not production </a:t>
            </a:r>
            <a:r>
              <a:rPr lang="en-US" dirty="0" smtClean="0"/>
              <a:t>use</a:t>
            </a:r>
          </a:p>
          <a:p>
            <a:r>
              <a:rPr lang="en-US" dirty="0" err="1"/>
              <a:t>LocalDB</a:t>
            </a:r>
            <a:r>
              <a:rPr lang="en-US" dirty="0"/>
              <a:t> starts on demand and runs in user mode, so there is no complex configuration</a:t>
            </a:r>
            <a:endParaRPr lang="en-US" dirty="0" smtClean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8213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67D569-0C96-CC40-AD94-1F26130BA36A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2557</TotalTime>
  <Words>432</Words>
  <Application>Microsoft Office PowerPoint</Application>
  <PresentationFormat>On-screen Show (4:3)</PresentationFormat>
  <Paragraphs>131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Courier New</vt:lpstr>
      <vt:lpstr>Tahoma</vt:lpstr>
      <vt:lpstr>Times New Roman</vt:lpstr>
      <vt:lpstr>Wingdings</vt:lpstr>
      <vt:lpstr>courseSlidesMM</vt:lpstr>
      <vt:lpstr>Entity Framework</vt:lpstr>
      <vt:lpstr>What is Entity Framework? </vt:lpstr>
      <vt:lpstr>EF Core (cross-platform)</vt:lpstr>
      <vt:lpstr>EF Keys</vt:lpstr>
      <vt:lpstr>EF Keys</vt:lpstr>
      <vt:lpstr>EF Foreign Keys</vt:lpstr>
      <vt:lpstr>EF Foreign Keys</vt:lpstr>
      <vt:lpstr>Migrations</vt:lpstr>
      <vt:lpstr>SQL Server LocalDB</vt:lpstr>
      <vt:lpstr>     SQL Server LocalDB</vt:lpstr>
      <vt:lpstr>Database Context</vt:lpstr>
      <vt:lpstr>SchoolContext</vt:lpstr>
      <vt:lpstr>Register the context with DI</vt:lpstr>
      <vt:lpstr>Typical CRUD Views</vt:lpstr>
      <vt:lpstr>Typical CRUD Views</vt:lpstr>
      <vt:lpstr>Entity Framework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Bhuma,Venkata Hareesh</cp:lastModifiedBy>
  <cp:revision>303</cp:revision>
  <dcterms:created xsi:type="dcterms:W3CDTF">1998-04-22T17:13:08Z</dcterms:created>
  <dcterms:modified xsi:type="dcterms:W3CDTF">2019-11-18T02:06:01Z</dcterms:modified>
</cp:coreProperties>
</file>