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3" r:id="rId17"/>
    <p:sldId id="274" r:id="rId18"/>
    <p:sldId id="275" r:id="rId19"/>
    <p:sldId id="277" r:id="rId20"/>
    <p:sldId id="276" r:id="rId21"/>
    <p:sldId id="270" r:id="rId22"/>
    <p:sldId id="279" r:id="rId23"/>
    <p:sldId id="280" r:id="rId24"/>
    <p:sldId id="282" r:id="rId25"/>
    <p:sldId id="283" r:id="rId26"/>
    <p:sldId id="28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preet Banja" initials="MB" lastIdx="1" clrIdx="0">
    <p:extLst>
      <p:ext uri="{19B8F6BF-5375-455C-9EA6-DF929625EA0E}">
        <p15:presenceInfo xmlns:p15="http://schemas.microsoft.com/office/powerpoint/2012/main" userId="719f6a90773e3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Banja" userId="719f6a90773e3d5c" providerId="LiveId" clId="{448E38F6-3538-4476-921A-D6902A7ADE8C}"/>
    <pc:docChg chg="custSel addSld delSld modSld sldOrd">
      <pc:chgData name="Manpreet Banja" userId="719f6a90773e3d5c" providerId="LiveId" clId="{448E38F6-3538-4476-921A-D6902A7ADE8C}" dt="2022-05-29T09:49:05.272" v="4242"/>
      <pc:docMkLst>
        <pc:docMk/>
      </pc:docMkLst>
      <pc:sldChg chg="modSp mod">
        <pc:chgData name="Manpreet Banja" userId="719f6a90773e3d5c" providerId="LiveId" clId="{448E38F6-3538-4476-921A-D6902A7ADE8C}" dt="2022-05-28T14:28:49.419" v="4120" actId="207"/>
        <pc:sldMkLst>
          <pc:docMk/>
          <pc:sldMk cId="820506011" sldId="256"/>
        </pc:sldMkLst>
        <pc:spChg chg="mod">
          <ac:chgData name="Manpreet Banja" userId="719f6a90773e3d5c" providerId="LiveId" clId="{448E38F6-3538-4476-921A-D6902A7ADE8C}" dt="2022-05-28T14:28:49.419" v="4120" actId="207"/>
          <ac:spMkLst>
            <pc:docMk/>
            <pc:sldMk cId="820506011" sldId="256"/>
            <ac:spMk id="2" creationId="{5EF7EE62-85BF-D3AF-900C-D16A42AD1D96}"/>
          </ac:spMkLst>
        </pc:spChg>
        <pc:spChg chg="mod">
          <ac:chgData name="Manpreet Banja" userId="719f6a90773e3d5c" providerId="LiveId" clId="{448E38F6-3538-4476-921A-D6902A7ADE8C}" dt="2022-05-26T14:00:03.048" v="3886" actId="20577"/>
          <ac:spMkLst>
            <pc:docMk/>
            <pc:sldMk cId="820506011" sldId="256"/>
            <ac:spMk id="7" creationId="{05972892-9785-A2A7-0EE9-D1476549AFA8}"/>
          </ac:spMkLst>
        </pc:spChg>
        <pc:spChg chg="mod">
          <ac:chgData name="Manpreet Banja" userId="719f6a90773e3d5c" providerId="LiveId" clId="{448E38F6-3538-4476-921A-D6902A7ADE8C}" dt="2022-05-26T14:00:35.374" v="3902" actId="1076"/>
          <ac:spMkLst>
            <pc:docMk/>
            <pc:sldMk cId="820506011" sldId="256"/>
            <ac:spMk id="9" creationId="{82995BEF-4AA0-5C00-C01D-298C8DAB0D59}"/>
          </ac:spMkLst>
        </pc:spChg>
      </pc:sldChg>
      <pc:sldChg chg="addSp modSp mod ord">
        <pc:chgData name="Manpreet Banja" userId="719f6a90773e3d5c" providerId="LiveId" clId="{448E38F6-3538-4476-921A-D6902A7ADE8C}" dt="2022-05-26T10:12:32.506" v="3793" actId="2711"/>
        <pc:sldMkLst>
          <pc:docMk/>
          <pc:sldMk cId="2238741939" sldId="257"/>
        </pc:sldMkLst>
        <pc:spChg chg="add mod">
          <ac:chgData name="Manpreet Banja" userId="719f6a90773e3d5c" providerId="LiveId" clId="{448E38F6-3538-4476-921A-D6902A7ADE8C}" dt="2022-05-26T10:12:23.443" v="3791" actId="207"/>
          <ac:spMkLst>
            <pc:docMk/>
            <pc:sldMk cId="2238741939" sldId="257"/>
            <ac:spMk id="2" creationId="{8494CF4E-51E1-2BEE-2C05-07D97D9A66A3}"/>
          </ac:spMkLst>
        </pc:spChg>
        <pc:spChg chg="add mod">
          <ac:chgData name="Manpreet Banja" userId="719f6a90773e3d5c" providerId="LiveId" clId="{448E38F6-3538-4476-921A-D6902A7ADE8C}" dt="2022-05-26T10:12:32.506" v="3793" actId="2711"/>
          <ac:spMkLst>
            <pc:docMk/>
            <pc:sldMk cId="2238741939" sldId="257"/>
            <ac:spMk id="3" creationId="{978686CB-CA6F-CBFD-1B36-CA3A23B6A2E5}"/>
          </ac:spMkLst>
        </pc:spChg>
        <pc:spChg chg="add mod">
          <ac:chgData name="Manpreet Banja" userId="719f6a90773e3d5c" providerId="LiveId" clId="{448E38F6-3538-4476-921A-D6902A7ADE8C}" dt="2022-05-25T12:37:37.353" v="171" actId="255"/>
          <ac:spMkLst>
            <pc:docMk/>
            <pc:sldMk cId="2238741939" sldId="257"/>
            <ac:spMk id="4" creationId="{33249991-DF70-91AF-38F1-4A006C41BCCE}"/>
          </ac:spMkLst>
        </pc:spChg>
      </pc:sldChg>
      <pc:sldChg chg="addSp modSp new mod">
        <pc:chgData name="Manpreet Banja" userId="719f6a90773e3d5c" providerId="LiveId" clId="{448E38F6-3538-4476-921A-D6902A7ADE8C}" dt="2022-05-26T10:12:59.139" v="3798" actId="1076"/>
        <pc:sldMkLst>
          <pc:docMk/>
          <pc:sldMk cId="2027619471" sldId="258"/>
        </pc:sldMkLst>
        <pc:spChg chg="add mod">
          <ac:chgData name="Manpreet Banja" userId="719f6a90773e3d5c" providerId="LiveId" clId="{448E38F6-3538-4476-921A-D6902A7ADE8C}" dt="2022-05-26T10:12:39.422" v="3794" actId="207"/>
          <ac:spMkLst>
            <pc:docMk/>
            <pc:sldMk cId="2027619471" sldId="258"/>
            <ac:spMk id="2" creationId="{A68B96D1-CCEB-68CD-B49B-EAC88409E29C}"/>
          </ac:spMkLst>
        </pc:spChg>
        <pc:spChg chg="add mod">
          <ac:chgData name="Manpreet Banja" userId="719f6a90773e3d5c" providerId="LiveId" clId="{448E38F6-3538-4476-921A-D6902A7ADE8C}" dt="2022-05-26T10:12:59.139" v="3798" actId="1076"/>
          <ac:spMkLst>
            <pc:docMk/>
            <pc:sldMk cId="2027619471" sldId="258"/>
            <ac:spMk id="3" creationId="{DE9A4937-256C-0791-AABD-7DB0744369BB}"/>
          </ac:spMkLst>
        </pc:spChg>
        <pc:spChg chg="add mod">
          <ac:chgData name="Manpreet Banja" userId="719f6a90773e3d5c" providerId="LiveId" clId="{448E38F6-3538-4476-921A-D6902A7ADE8C}" dt="2022-05-25T12:41:54.504" v="287" actId="1076"/>
          <ac:spMkLst>
            <pc:docMk/>
            <pc:sldMk cId="2027619471" sldId="258"/>
            <ac:spMk id="4" creationId="{16C9086F-2344-8BF5-2CD1-DAA30E2DB8BA}"/>
          </ac:spMkLst>
        </pc:spChg>
      </pc:sldChg>
      <pc:sldChg chg="addSp delSp modSp new mod">
        <pc:chgData name="Manpreet Banja" userId="719f6a90773e3d5c" providerId="LiveId" clId="{448E38F6-3538-4476-921A-D6902A7ADE8C}" dt="2022-05-28T14:32:59.673" v="4136" actId="207"/>
        <pc:sldMkLst>
          <pc:docMk/>
          <pc:sldMk cId="1719025732" sldId="259"/>
        </pc:sldMkLst>
        <pc:spChg chg="add del mod">
          <ac:chgData name="Manpreet Banja" userId="719f6a90773e3d5c" providerId="LiveId" clId="{448E38F6-3538-4476-921A-D6902A7ADE8C}" dt="2022-05-25T12:45:06.558" v="294" actId="21"/>
          <ac:spMkLst>
            <pc:docMk/>
            <pc:sldMk cId="1719025732" sldId="259"/>
            <ac:spMk id="2" creationId="{D2626D9A-1B71-5CB2-F9A9-FE421AA464BB}"/>
          </ac:spMkLst>
        </pc:spChg>
        <pc:spChg chg="add mod">
          <ac:chgData name="Manpreet Banja" userId="719f6a90773e3d5c" providerId="LiveId" clId="{448E38F6-3538-4476-921A-D6902A7ADE8C}" dt="2022-05-28T14:32:59.673" v="4136" actId="207"/>
          <ac:spMkLst>
            <pc:docMk/>
            <pc:sldMk cId="1719025732" sldId="259"/>
            <ac:spMk id="3" creationId="{F07062C6-5E65-B1CA-DCAB-25F4E10F34AB}"/>
          </ac:spMkLst>
        </pc:spChg>
        <pc:spChg chg="add mod">
          <ac:chgData name="Manpreet Banja" userId="719f6a90773e3d5c" providerId="LiveId" clId="{448E38F6-3538-4476-921A-D6902A7ADE8C}" dt="2022-05-25T12:59:45.858" v="523" actId="207"/>
          <ac:spMkLst>
            <pc:docMk/>
            <pc:sldMk cId="1719025732" sldId="259"/>
            <ac:spMk id="6" creationId="{748742FF-7CE8-8483-85F8-4844A80D393E}"/>
          </ac:spMkLst>
        </pc:spChg>
        <pc:graphicFrameChg chg="add mod modGraphic">
          <ac:chgData name="Manpreet Banja" userId="719f6a90773e3d5c" providerId="LiveId" clId="{448E38F6-3538-4476-921A-D6902A7ADE8C}" dt="2022-05-25T12:55:36.532" v="455" actId="1076"/>
          <ac:graphicFrameMkLst>
            <pc:docMk/>
            <pc:sldMk cId="1719025732" sldId="259"/>
            <ac:graphicFrameMk id="4" creationId="{EDD1AB2B-8F1E-14AD-63B1-E92BC23F9306}"/>
          </ac:graphicFrameMkLst>
        </pc:graphicFrameChg>
        <pc:graphicFrameChg chg="add mod modGraphic">
          <ac:chgData name="Manpreet Banja" userId="719f6a90773e3d5c" providerId="LiveId" clId="{448E38F6-3538-4476-921A-D6902A7ADE8C}" dt="2022-05-25T12:58:47.833" v="517"/>
          <ac:graphicFrameMkLst>
            <pc:docMk/>
            <pc:sldMk cId="1719025732" sldId="259"/>
            <ac:graphicFrameMk id="5" creationId="{A7FDE1CA-2096-02E7-0C40-D5D8C527546B}"/>
          </ac:graphicFrameMkLst>
        </pc:graphicFrameChg>
      </pc:sldChg>
      <pc:sldChg chg="addSp modSp new mod">
        <pc:chgData name="Manpreet Banja" userId="719f6a90773e3d5c" providerId="LiveId" clId="{448E38F6-3538-4476-921A-D6902A7ADE8C}" dt="2022-05-25T13:08:27.770" v="611" actId="207"/>
        <pc:sldMkLst>
          <pc:docMk/>
          <pc:sldMk cId="1611146859" sldId="260"/>
        </pc:sldMkLst>
        <pc:spChg chg="add mod">
          <ac:chgData name="Manpreet Banja" userId="719f6a90773e3d5c" providerId="LiveId" clId="{448E38F6-3538-4476-921A-D6902A7ADE8C}" dt="2022-05-25T13:06:43.523" v="599" actId="1076"/>
          <ac:spMkLst>
            <pc:docMk/>
            <pc:sldMk cId="1611146859" sldId="260"/>
            <ac:spMk id="2" creationId="{40595BEC-312F-1238-7448-A1445AB171E0}"/>
          </ac:spMkLst>
        </pc:spChg>
        <pc:spChg chg="add mod">
          <ac:chgData name="Manpreet Banja" userId="719f6a90773e3d5c" providerId="LiveId" clId="{448E38F6-3538-4476-921A-D6902A7ADE8C}" dt="2022-05-25T13:06:59.352" v="602" actId="255"/>
          <ac:spMkLst>
            <pc:docMk/>
            <pc:sldMk cId="1611146859" sldId="260"/>
            <ac:spMk id="3" creationId="{6779EAA7-85C0-803E-5677-9810AAFE5684}"/>
          </ac:spMkLst>
        </pc:spChg>
        <pc:picChg chg="add mod">
          <ac:chgData name="Manpreet Banja" userId="719f6a90773e3d5c" providerId="LiveId" clId="{448E38F6-3538-4476-921A-D6902A7ADE8C}" dt="2022-05-25T13:08:27.770" v="611" actId="207"/>
          <ac:picMkLst>
            <pc:docMk/>
            <pc:sldMk cId="1611146859" sldId="260"/>
            <ac:picMk id="4" creationId="{1B4F1B97-070F-D25A-0AA9-B9EAAF6496A2}"/>
          </ac:picMkLst>
        </pc:picChg>
      </pc:sldChg>
      <pc:sldChg chg="addSp delSp modSp new mod">
        <pc:chgData name="Manpreet Banja" userId="719f6a90773e3d5c" providerId="LiveId" clId="{448E38F6-3538-4476-921A-D6902A7ADE8C}" dt="2022-05-28T14:36:25.327" v="4168" actId="1440"/>
        <pc:sldMkLst>
          <pc:docMk/>
          <pc:sldMk cId="3628084688" sldId="261"/>
        </pc:sldMkLst>
        <pc:spChg chg="add del mod">
          <ac:chgData name="Manpreet Banja" userId="719f6a90773e3d5c" providerId="LiveId" clId="{448E38F6-3538-4476-921A-D6902A7ADE8C}" dt="2022-05-25T14:02:04.370" v="630" actId="21"/>
          <ac:spMkLst>
            <pc:docMk/>
            <pc:sldMk cId="3628084688" sldId="261"/>
            <ac:spMk id="6" creationId="{B6F16BE6-B497-614E-452A-979B4063B81F}"/>
          </ac:spMkLst>
        </pc:spChg>
        <pc:spChg chg="add mod">
          <ac:chgData name="Manpreet Banja" userId="719f6a90773e3d5c" providerId="LiveId" clId="{448E38F6-3538-4476-921A-D6902A7ADE8C}" dt="2022-05-25T14:08:30.346" v="769" actId="20577"/>
          <ac:spMkLst>
            <pc:docMk/>
            <pc:sldMk cId="3628084688" sldId="261"/>
            <ac:spMk id="7" creationId="{2F14972A-E32D-2C8F-DA51-91B3F8462FE0}"/>
          </ac:spMkLst>
        </pc:spChg>
        <pc:picChg chg="add mod">
          <ac:chgData name="Manpreet Banja" userId="719f6a90773e3d5c" providerId="LiveId" clId="{448E38F6-3538-4476-921A-D6902A7ADE8C}" dt="2022-05-28T14:35:33.440" v="4159" actId="1440"/>
          <ac:picMkLst>
            <pc:docMk/>
            <pc:sldMk cId="3628084688" sldId="261"/>
            <ac:picMk id="3" creationId="{257BAD9D-5C80-E7DF-C768-A2DF7EB0EF0E}"/>
          </ac:picMkLst>
        </pc:picChg>
        <pc:picChg chg="add mod">
          <ac:chgData name="Manpreet Banja" userId="719f6a90773e3d5c" providerId="LiveId" clId="{448E38F6-3538-4476-921A-D6902A7ADE8C}" dt="2022-05-28T14:36:03.351" v="4162" actId="1076"/>
          <ac:picMkLst>
            <pc:docMk/>
            <pc:sldMk cId="3628084688" sldId="261"/>
            <ac:picMk id="5" creationId="{E15B7A61-95BC-15C5-A793-5D078E10CE8F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9" creationId="{6BD6D813-16AC-A4C4-1A16-983E2CE0A7FB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11" creationId="{3AE263BF-CF86-1B1C-86A9-609BC7351524}"/>
          </ac:picMkLst>
        </pc:picChg>
        <pc:picChg chg="add mod">
          <ac:chgData name="Manpreet Banja" userId="719f6a90773e3d5c" providerId="LiveId" clId="{448E38F6-3538-4476-921A-D6902A7ADE8C}" dt="2022-05-28T14:36:17.978" v="4166" actId="1440"/>
          <ac:picMkLst>
            <pc:docMk/>
            <pc:sldMk cId="3628084688" sldId="261"/>
            <ac:picMk id="13" creationId="{4E1B78BE-EB6C-E53E-3D55-884AE4887D5A}"/>
          </ac:picMkLst>
        </pc:picChg>
        <pc:picChg chg="add mod">
          <ac:chgData name="Manpreet Banja" userId="719f6a90773e3d5c" providerId="LiveId" clId="{448E38F6-3538-4476-921A-D6902A7ADE8C}" dt="2022-05-28T14:36:25.327" v="4168" actId="1440"/>
          <ac:picMkLst>
            <pc:docMk/>
            <pc:sldMk cId="3628084688" sldId="261"/>
            <ac:picMk id="15" creationId="{04EE27D5-3EFB-B851-3B6E-22AEB43F5A64}"/>
          </ac:picMkLst>
        </pc:picChg>
      </pc:sldChg>
      <pc:sldChg chg="addSp modSp new mod addCm delCm">
        <pc:chgData name="Manpreet Banja" userId="719f6a90773e3d5c" providerId="LiveId" clId="{448E38F6-3538-4476-921A-D6902A7ADE8C}" dt="2022-05-28T14:37:36.590" v="4180" actId="1440"/>
        <pc:sldMkLst>
          <pc:docMk/>
          <pc:sldMk cId="2954682412" sldId="262"/>
        </pc:sldMkLst>
        <pc:spChg chg="add mod">
          <ac:chgData name="Manpreet Banja" userId="719f6a90773e3d5c" providerId="LiveId" clId="{448E38F6-3538-4476-921A-D6902A7ADE8C}" dt="2022-05-28T14:30:40.779" v="4127" actId="255"/>
          <ac:spMkLst>
            <pc:docMk/>
            <pc:sldMk cId="2954682412" sldId="262"/>
            <ac:spMk id="2" creationId="{5AC5D1A8-6EC0-314F-5AEE-B2529B54A331}"/>
          </ac:spMkLst>
        </pc:spChg>
        <pc:spChg chg="add mod">
          <ac:chgData name="Manpreet Banja" userId="719f6a90773e3d5c" providerId="LiveId" clId="{448E38F6-3538-4476-921A-D6902A7ADE8C}" dt="2022-05-26T04:39:09.345" v="1165" actId="1076"/>
          <ac:spMkLst>
            <pc:docMk/>
            <pc:sldMk cId="2954682412" sldId="262"/>
            <ac:spMk id="5" creationId="{43DBB656-6146-3469-C7AF-637FB56D1242}"/>
          </ac:spMkLst>
        </pc:spChg>
        <pc:spChg chg="add mod">
          <ac:chgData name="Manpreet Banja" userId="719f6a90773e3d5c" providerId="LiveId" clId="{448E38F6-3538-4476-921A-D6902A7ADE8C}" dt="2022-05-26T04:39:19.319" v="1167" actId="1076"/>
          <ac:spMkLst>
            <pc:docMk/>
            <pc:sldMk cId="2954682412" sldId="262"/>
            <ac:spMk id="10" creationId="{85A8E4DD-BF8B-FA19-D251-060FC66CDD5A}"/>
          </ac:spMkLst>
        </pc:spChg>
        <pc:picChg chg="add mod">
          <ac:chgData name="Manpreet Banja" userId="719f6a90773e3d5c" providerId="LiveId" clId="{448E38F6-3538-4476-921A-D6902A7ADE8C}" dt="2022-05-28T14:37:18.272" v="4176" actId="14100"/>
          <ac:picMkLst>
            <pc:docMk/>
            <pc:sldMk cId="2954682412" sldId="262"/>
            <ac:picMk id="4" creationId="{0BC511B5-169F-8081-A568-865D6C510893}"/>
          </ac:picMkLst>
        </pc:picChg>
        <pc:picChg chg="add mod">
          <ac:chgData name="Manpreet Banja" userId="719f6a90773e3d5c" providerId="LiveId" clId="{448E38F6-3538-4476-921A-D6902A7ADE8C}" dt="2022-05-28T14:37:32.185" v="4179" actId="1440"/>
          <ac:picMkLst>
            <pc:docMk/>
            <pc:sldMk cId="2954682412" sldId="262"/>
            <ac:picMk id="7" creationId="{977CEB89-D987-582B-20E4-8CC6BAD7EA62}"/>
          </ac:picMkLst>
        </pc:picChg>
        <pc:picChg chg="add mod">
          <ac:chgData name="Manpreet Banja" userId="719f6a90773e3d5c" providerId="LiveId" clId="{448E38F6-3538-4476-921A-D6902A7ADE8C}" dt="2022-05-28T14:37:36.590" v="4180" actId="1440"/>
          <ac:picMkLst>
            <pc:docMk/>
            <pc:sldMk cId="2954682412" sldId="262"/>
            <ac:picMk id="9" creationId="{A90D08B9-87D8-311D-6CE4-088C6851332E}"/>
          </ac:picMkLst>
        </pc:picChg>
      </pc:sldChg>
      <pc:sldChg chg="addSp modSp new mod">
        <pc:chgData name="Manpreet Banja" userId="719f6a90773e3d5c" providerId="LiveId" clId="{448E38F6-3538-4476-921A-D6902A7ADE8C}" dt="2022-05-28T14:37:59.416" v="4184" actId="1440"/>
        <pc:sldMkLst>
          <pc:docMk/>
          <pc:sldMk cId="685521774" sldId="263"/>
        </pc:sldMkLst>
        <pc:spChg chg="add mod">
          <ac:chgData name="Manpreet Banja" userId="719f6a90773e3d5c" providerId="LiveId" clId="{448E38F6-3538-4476-921A-D6902A7ADE8C}" dt="2022-05-26T09:41:46.619" v="3613" actId="2711"/>
          <ac:spMkLst>
            <pc:docMk/>
            <pc:sldMk cId="685521774" sldId="263"/>
            <ac:spMk id="2" creationId="{108BE6B5-F02F-E727-F64E-3A86932D0B50}"/>
          </ac:spMkLst>
        </pc:spChg>
        <pc:picChg chg="add mod">
          <ac:chgData name="Manpreet Banja" userId="719f6a90773e3d5c" providerId="LiveId" clId="{448E38F6-3538-4476-921A-D6902A7ADE8C}" dt="2022-05-28T14:37:55.773" v="4183" actId="1440"/>
          <ac:picMkLst>
            <pc:docMk/>
            <pc:sldMk cId="685521774" sldId="263"/>
            <ac:picMk id="4" creationId="{E733DCED-6D10-A7A3-FCC6-10604358EC2C}"/>
          </ac:picMkLst>
        </pc:picChg>
        <pc:picChg chg="add mod">
          <ac:chgData name="Manpreet Banja" userId="719f6a90773e3d5c" providerId="LiveId" clId="{448E38F6-3538-4476-921A-D6902A7ADE8C}" dt="2022-05-28T14:37:59.416" v="4184" actId="1440"/>
          <ac:picMkLst>
            <pc:docMk/>
            <pc:sldMk cId="685521774" sldId="263"/>
            <ac:picMk id="6" creationId="{9351A5BE-822C-A33A-AB66-A59ED093FEA7}"/>
          </ac:picMkLst>
        </pc:picChg>
      </pc:sldChg>
      <pc:sldChg chg="addSp modSp new mod">
        <pc:chgData name="Manpreet Banja" userId="719f6a90773e3d5c" providerId="LiveId" clId="{448E38F6-3538-4476-921A-D6902A7ADE8C}" dt="2022-05-28T14:37:50.105" v="4182" actId="1440"/>
        <pc:sldMkLst>
          <pc:docMk/>
          <pc:sldMk cId="2609199561" sldId="264"/>
        </pc:sldMkLst>
        <pc:spChg chg="add mod">
          <ac:chgData name="Manpreet Banja" userId="719f6a90773e3d5c" providerId="LiveId" clId="{448E38F6-3538-4476-921A-D6902A7ADE8C}" dt="2022-05-28T14:30:14.346" v="4125" actId="255"/>
          <ac:spMkLst>
            <pc:docMk/>
            <pc:sldMk cId="2609199561" sldId="264"/>
            <ac:spMk id="2" creationId="{90CEF324-D62D-AB6C-D414-5DBF4471F7A8}"/>
          </ac:spMkLst>
        </pc:spChg>
        <pc:spChg chg="add mod">
          <ac:chgData name="Manpreet Banja" userId="719f6a90773e3d5c" providerId="LiveId" clId="{448E38F6-3538-4476-921A-D6902A7ADE8C}" dt="2022-05-26T04:46:42.999" v="1295" actId="20577"/>
          <ac:spMkLst>
            <pc:docMk/>
            <pc:sldMk cId="2609199561" sldId="264"/>
            <ac:spMk id="7" creationId="{07226FCA-DAC8-6525-7E00-711CB9B4931E}"/>
          </ac:spMkLst>
        </pc:spChg>
        <pc:spChg chg="add mod">
          <ac:chgData name="Manpreet Banja" userId="719f6a90773e3d5c" providerId="LiveId" clId="{448E38F6-3538-4476-921A-D6902A7ADE8C}" dt="2022-05-26T04:47:42.697" v="1351" actId="1076"/>
          <ac:spMkLst>
            <pc:docMk/>
            <pc:sldMk cId="2609199561" sldId="264"/>
            <ac:spMk id="8" creationId="{59E6A1B0-4695-9280-B030-0BE3F80239DE}"/>
          </ac:spMkLst>
        </pc:spChg>
        <pc:picChg chg="add mod">
          <ac:chgData name="Manpreet Banja" userId="719f6a90773e3d5c" providerId="LiveId" clId="{448E38F6-3538-4476-921A-D6902A7ADE8C}" dt="2022-05-28T14:37:46.104" v="4181" actId="1440"/>
          <ac:picMkLst>
            <pc:docMk/>
            <pc:sldMk cId="2609199561" sldId="264"/>
            <ac:picMk id="4" creationId="{5D9A535D-252A-C2F1-E3EE-FBC79CB4EE1B}"/>
          </ac:picMkLst>
        </pc:picChg>
        <pc:picChg chg="add mod">
          <ac:chgData name="Manpreet Banja" userId="719f6a90773e3d5c" providerId="LiveId" clId="{448E38F6-3538-4476-921A-D6902A7ADE8C}" dt="2022-05-28T14:37:50.105" v="4182" actId="1440"/>
          <ac:picMkLst>
            <pc:docMk/>
            <pc:sldMk cId="2609199561" sldId="264"/>
            <ac:picMk id="6" creationId="{86D5A082-173B-FC3B-F2EE-6E349E2D1E65}"/>
          </ac:picMkLst>
        </pc:picChg>
      </pc:sldChg>
      <pc:sldChg chg="addSp delSp modSp new del mod">
        <pc:chgData name="Manpreet Banja" userId="719f6a90773e3d5c" providerId="LiveId" clId="{448E38F6-3538-4476-921A-D6902A7ADE8C}" dt="2022-05-26T09:40:43.936" v="3611" actId="2696"/>
        <pc:sldMkLst>
          <pc:docMk/>
          <pc:sldMk cId="1507972834" sldId="265"/>
        </pc:sldMkLst>
        <pc:spChg chg="add del mod">
          <ac:chgData name="Manpreet Banja" userId="719f6a90773e3d5c" providerId="LiveId" clId="{448E38F6-3538-4476-921A-D6902A7ADE8C}" dt="2022-05-26T04:58:04.749" v="1446" actId="21"/>
          <ac:spMkLst>
            <pc:docMk/>
            <pc:sldMk cId="1507972834" sldId="265"/>
            <ac:spMk id="2" creationId="{76C21E2E-D75D-4476-0E17-99593FC505F5}"/>
          </ac:spMkLst>
        </pc:spChg>
        <pc:spChg chg="add del mod">
          <ac:chgData name="Manpreet Banja" userId="719f6a90773e3d5c" providerId="LiveId" clId="{448E38F6-3538-4476-921A-D6902A7ADE8C}" dt="2022-05-26T04:57:43.157" v="1442"/>
          <ac:spMkLst>
            <pc:docMk/>
            <pc:sldMk cId="1507972834" sldId="265"/>
            <ac:spMk id="3" creationId="{E79C2FA7-EA38-9800-A3F5-A59398AAD93C}"/>
          </ac:spMkLst>
        </pc:spChg>
        <pc:spChg chg="add del mod">
          <ac:chgData name="Manpreet Banja" userId="719f6a90773e3d5c" providerId="LiveId" clId="{448E38F6-3538-4476-921A-D6902A7ADE8C}" dt="2022-05-26T05:00:39.885" v="1496" actId="21"/>
          <ac:spMkLst>
            <pc:docMk/>
            <pc:sldMk cId="1507972834" sldId="265"/>
            <ac:spMk id="4" creationId="{A2A435F0-AB36-6BF4-7C7A-481A77E1AAAD}"/>
          </ac:spMkLst>
        </pc:spChg>
        <pc:spChg chg="add del mod">
          <ac:chgData name="Manpreet Banja" userId="719f6a90773e3d5c" providerId="LiveId" clId="{448E38F6-3538-4476-921A-D6902A7ADE8C}" dt="2022-05-26T05:00:51.958" v="1497" actId="21"/>
          <ac:spMkLst>
            <pc:docMk/>
            <pc:sldMk cId="1507972834" sldId="265"/>
            <ac:spMk id="5" creationId="{1D06DB0C-B287-6FAC-1FC0-0697DC5A2FF6}"/>
          </ac:spMkLst>
        </pc:spChg>
        <pc:spChg chg="add del mod">
          <ac:chgData name="Manpreet Banja" userId="719f6a90773e3d5c" providerId="LiveId" clId="{448E38F6-3538-4476-921A-D6902A7ADE8C}" dt="2022-05-26T05:00:55.827" v="1498" actId="21"/>
          <ac:spMkLst>
            <pc:docMk/>
            <pc:sldMk cId="1507972834" sldId="265"/>
            <ac:spMk id="6" creationId="{38E281A3-24B6-AB4B-ECF1-1A1DA1ED3872}"/>
          </ac:spMkLst>
        </pc:spChg>
      </pc:sldChg>
      <pc:sldChg chg="addSp delSp modSp new mod">
        <pc:chgData name="Manpreet Banja" userId="719f6a90773e3d5c" providerId="LiveId" clId="{448E38F6-3538-4476-921A-D6902A7ADE8C}" dt="2022-05-28T14:38:17.038" v="4187" actId="1440"/>
        <pc:sldMkLst>
          <pc:docMk/>
          <pc:sldMk cId="1335483187" sldId="266"/>
        </pc:sldMkLst>
        <pc:spChg chg="add mod">
          <ac:chgData name="Manpreet Banja" userId="719f6a90773e3d5c" providerId="LiveId" clId="{448E38F6-3538-4476-921A-D6902A7ADE8C}" dt="2022-05-28T14:33:16.975" v="4138" actId="2711"/>
          <ac:spMkLst>
            <pc:docMk/>
            <pc:sldMk cId="1335483187" sldId="266"/>
            <ac:spMk id="2" creationId="{6DB4C171-B1D7-A010-10E0-32056C393B05}"/>
          </ac:spMkLst>
        </pc:spChg>
        <pc:spChg chg="add del mod">
          <ac:chgData name="Manpreet Banja" userId="719f6a90773e3d5c" providerId="LiveId" clId="{448E38F6-3538-4476-921A-D6902A7ADE8C}" dt="2022-05-26T05:05:03.165" v="1514"/>
          <ac:spMkLst>
            <pc:docMk/>
            <pc:sldMk cId="1335483187" sldId="266"/>
            <ac:spMk id="9" creationId="{E2DBCCD6-55C2-80FB-C139-95BF401A5534}"/>
          </ac:spMkLst>
        </pc:spChg>
        <pc:spChg chg="add mod">
          <ac:chgData name="Manpreet Banja" userId="719f6a90773e3d5c" providerId="LiveId" clId="{448E38F6-3538-4476-921A-D6902A7ADE8C}" dt="2022-05-26T05:05:39.421" v="1575" actId="14100"/>
          <ac:spMkLst>
            <pc:docMk/>
            <pc:sldMk cId="1335483187" sldId="266"/>
            <ac:spMk id="10" creationId="{FDEF4595-69F6-239F-D05F-F8ADCC6437EF}"/>
          </ac:spMkLst>
        </pc:spChg>
        <pc:spChg chg="add mod">
          <ac:chgData name="Manpreet Banja" userId="719f6a90773e3d5c" providerId="LiveId" clId="{448E38F6-3538-4476-921A-D6902A7ADE8C}" dt="2022-05-26T05:07:42.343" v="1676" actId="1076"/>
          <ac:spMkLst>
            <pc:docMk/>
            <pc:sldMk cId="1335483187" sldId="266"/>
            <ac:spMk id="11" creationId="{7905E17D-F91B-31AE-357C-B6DA009D782C}"/>
          </ac:spMkLst>
        </pc:spChg>
        <pc:spChg chg="add mod">
          <ac:chgData name="Manpreet Banja" userId="719f6a90773e3d5c" providerId="LiveId" clId="{448E38F6-3538-4476-921A-D6902A7ADE8C}" dt="2022-05-26T05:06:52.980" v="1675" actId="20577"/>
          <ac:spMkLst>
            <pc:docMk/>
            <pc:sldMk cId="1335483187" sldId="266"/>
            <ac:spMk id="12" creationId="{E4115B13-29AF-F0C1-45CA-B33C725E9480}"/>
          </ac:spMkLst>
        </pc:spChg>
        <pc:picChg chg="add mod">
          <ac:chgData name="Manpreet Banja" userId="719f6a90773e3d5c" providerId="LiveId" clId="{448E38F6-3538-4476-921A-D6902A7ADE8C}" dt="2022-05-28T14:38:07.514" v="4185" actId="1440"/>
          <ac:picMkLst>
            <pc:docMk/>
            <pc:sldMk cId="1335483187" sldId="266"/>
            <ac:picMk id="4" creationId="{75465C5C-1AD0-7B11-B017-EA7C558B426A}"/>
          </ac:picMkLst>
        </pc:picChg>
        <pc:picChg chg="add mod">
          <ac:chgData name="Manpreet Banja" userId="719f6a90773e3d5c" providerId="LiveId" clId="{448E38F6-3538-4476-921A-D6902A7ADE8C}" dt="2022-05-28T14:38:17.038" v="4187" actId="1440"/>
          <ac:picMkLst>
            <pc:docMk/>
            <pc:sldMk cId="1335483187" sldId="266"/>
            <ac:picMk id="6" creationId="{468B999F-1841-2505-65F5-0CC385C5D948}"/>
          </ac:picMkLst>
        </pc:picChg>
        <pc:picChg chg="add mod">
          <ac:chgData name="Manpreet Banja" userId="719f6a90773e3d5c" providerId="LiveId" clId="{448E38F6-3538-4476-921A-D6902A7ADE8C}" dt="2022-05-28T14:38:11.834" v="4186" actId="1440"/>
          <ac:picMkLst>
            <pc:docMk/>
            <pc:sldMk cId="1335483187" sldId="266"/>
            <ac:picMk id="8" creationId="{0F5409EB-5FF7-0C34-5EFF-E235F83AF8D6}"/>
          </ac:picMkLst>
        </pc:picChg>
      </pc:sldChg>
      <pc:sldChg chg="addSp modSp new mod">
        <pc:chgData name="Manpreet Banja" userId="719f6a90773e3d5c" providerId="LiveId" clId="{448E38F6-3538-4476-921A-D6902A7ADE8C}" dt="2022-05-26T10:12:08.788" v="3790" actId="207"/>
        <pc:sldMkLst>
          <pc:docMk/>
          <pc:sldMk cId="744068697" sldId="267"/>
        </pc:sldMkLst>
        <pc:spChg chg="add mod">
          <ac:chgData name="Manpreet Banja" userId="719f6a90773e3d5c" providerId="LiveId" clId="{448E38F6-3538-4476-921A-D6902A7ADE8C}" dt="2022-05-26T10:12:01.893" v="3789" actId="207"/>
          <ac:spMkLst>
            <pc:docMk/>
            <pc:sldMk cId="744068697" sldId="267"/>
            <ac:spMk id="2" creationId="{5C99ECCC-749A-5119-808D-2AA63DCDE431}"/>
          </ac:spMkLst>
        </pc:spChg>
        <pc:spChg chg="add mod">
          <ac:chgData name="Manpreet Banja" userId="719f6a90773e3d5c" providerId="LiveId" clId="{448E38F6-3538-4476-921A-D6902A7ADE8C}" dt="2022-05-26T10:12:08.788" v="3790" actId="207"/>
          <ac:spMkLst>
            <pc:docMk/>
            <pc:sldMk cId="744068697" sldId="267"/>
            <ac:spMk id="3" creationId="{FB01F6EF-4E67-3F29-8DD3-220D17382F5F}"/>
          </ac:spMkLst>
        </pc:spChg>
      </pc:sldChg>
      <pc:sldChg chg="addSp delSp modSp new mod">
        <pc:chgData name="Manpreet Banja" userId="719f6a90773e3d5c" providerId="LiveId" clId="{448E38F6-3538-4476-921A-D6902A7ADE8C}" dt="2022-05-28T14:39:46.821" v="4200" actId="1440"/>
        <pc:sldMkLst>
          <pc:docMk/>
          <pc:sldMk cId="2660058948" sldId="268"/>
        </pc:sldMkLst>
        <pc:spChg chg="add del mod">
          <ac:chgData name="Manpreet Banja" userId="719f6a90773e3d5c" providerId="LiveId" clId="{448E38F6-3538-4476-921A-D6902A7ADE8C}" dt="2022-05-26T05:20:22.790" v="1747" actId="21"/>
          <ac:spMkLst>
            <pc:docMk/>
            <pc:sldMk cId="2660058948" sldId="268"/>
            <ac:spMk id="2" creationId="{6BDA6903-0483-30B2-666C-AAECF7E6C761}"/>
          </ac:spMkLst>
        </pc:spChg>
        <pc:spChg chg="add mod">
          <ac:chgData name="Manpreet Banja" userId="719f6a90773e3d5c" providerId="LiveId" clId="{448E38F6-3538-4476-921A-D6902A7ADE8C}" dt="2022-05-26T05:21:08.390" v="1756" actId="1076"/>
          <ac:spMkLst>
            <pc:docMk/>
            <pc:sldMk cId="2660058948" sldId="268"/>
            <ac:spMk id="3" creationId="{953B670F-7BC7-10AD-C8A0-697572250C1D}"/>
          </ac:spMkLst>
        </pc:spChg>
        <pc:spChg chg="add mod">
          <ac:chgData name="Manpreet Banja" userId="719f6a90773e3d5c" providerId="LiveId" clId="{448E38F6-3538-4476-921A-D6902A7ADE8C}" dt="2022-05-26T05:26:54.618" v="1911" actId="20577"/>
          <ac:spMkLst>
            <pc:docMk/>
            <pc:sldMk cId="2660058948" sldId="268"/>
            <ac:spMk id="12" creationId="{6E65E524-CFC0-FE50-E92C-5278244FDC1B}"/>
          </ac:spMkLst>
        </pc:spChg>
        <pc:picChg chg="add del mod">
          <ac:chgData name="Manpreet Banja" userId="719f6a90773e3d5c" providerId="LiveId" clId="{448E38F6-3538-4476-921A-D6902A7ADE8C}" dt="2022-05-26T05:22:00.559" v="1767" actId="21"/>
          <ac:picMkLst>
            <pc:docMk/>
            <pc:sldMk cId="2660058948" sldId="268"/>
            <ac:picMk id="5" creationId="{38E4ACBA-4082-ECD4-C8CB-145810AD040A}"/>
          </ac:picMkLst>
        </pc:picChg>
        <pc:picChg chg="add mod">
          <ac:chgData name="Manpreet Banja" userId="719f6a90773e3d5c" providerId="LiveId" clId="{448E38F6-3538-4476-921A-D6902A7ADE8C}" dt="2022-05-28T14:39:33.796" v="4197" actId="1440"/>
          <ac:picMkLst>
            <pc:docMk/>
            <pc:sldMk cId="2660058948" sldId="268"/>
            <ac:picMk id="7" creationId="{9665745E-9969-2145-4D7B-47B7C5F3C6FA}"/>
          </ac:picMkLst>
        </pc:picChg>
        <pc:picChg chg="add mod">
          <ac:chgData name="Manpreet Banja" userId="719f6a90773e3d5c" providerId="LiveId" clId="{448E38F6-3538-4476-921A-D6902A7ADE8C}" dt="2022-05-28T14:39:39.192" v="4198" actId="1440"/>
          <ac:picMkLst>
            <pc:docMk/>
            <pc:sldMk cId="2660058948" sldId="268"/>
            <ac:picMk id="9" creationId="{A37BC188-4CB1-A0A9-5172-89E3F1E7BD37}"/>
          </ac:picMkLst>
        </pc:picChg>
        <pc:picChg chg="add mod">
          <ac:chgData name="Manpreet Banja" userId="719f6a90773e3d5c" providerId="LiveId" clId="{448E38F6-3538-4476-921A-D6902A7ADE8C}" dt="2022-05-28T14:39:42.818" v="4199" actId="1440"/>
          <ac:picMkLst>
            <pc:docMk/>
            <pc:sldMk cId="2660058948" sldId="268"/>
            <ac:picMk id="11" creationId="{E3ED34C0-83DE-87BD-AE96-80DC9843A6C5}"/>
          </ac:picMkLst>
        </pc:picChg>
        <pc:picChg chg="add mod">
          <ac:chgData name="Manpreet Banja" userId="719f6a90773e3d5c" providerId="LiveId" clId="{448E38F6-3538-4476-921A-D6902A7ADE8C}" dt="2022-05-28T14:39:46.821" v="4200" actId="1440"/>
          <ac:picMkLst>
            <pc:docMk/>
            <pc:sldMk cId="2660058948" sldId="268"/>
            <ac:picMk id="14" creationId="{BC9ACA64-EB89-1105-5995-877AAF968E87}"/>
          </ac:picMkLst>
        </pc:picChg>
      </pc:sldChg>
      <pc:sldChg chg="addSp modSp new mod">
        <pc:chgData name="Manpreet Banja" userId="719f6a90773e3d5c" providerId="LiveId" clId="{448E38F6-3538-4476-921A-D6902A7ADE8C}" dt="2022-05-28T14:40:37.381" v="4209" actId="1076"/>
        <pc:sldMkLst>
          <pc:docMk/>
          <pc:sldMk cId="4268190089" sldId="269"/>
        </pc:sldMkLst>
        <pc:spChg chg="add mod">
          <ac:chgData name="Manpreet Banja" userId="719f6a90773e3d5c" providerId="LiveId" clId="{448E38F6-3538-4476-921A-D6902A7ADE8C}" dt="2022-05-28T14:40:37.381" v="4209" actId="1076"/>
          <ac:spMkLst>
            <pc:docMk/>
            <pc:sldMk cId="4268190089" sldId="269"/>
            <ac:spMk id="2" creationId="{CBDC3DCA-1B13-C4AA-D4AB-41133449AFCA}"/>
          </ac:spMkLst>
        </pc:spChg>
        <pc:spChg chg="add mod">
          <ac:chgData name="Manpreet Banja" userId="719f6a90773e3d5c" providerId="LiveId" clId="{448E38F6-3538-4476-921A-D6902A7ADE8C}" dt="2022-05-26T05:40:46.689" v="2120" actId="20577"/>
          <ac:spMkLst>
            <pc:docMk/>
            <pc:sldMk cId="4268190089" sldId="269"/>
            <ac:spMk id="11" creationId="{AE319BEC-1B28-6C92-240B-F519268FB62A}"/>
          </ac:spMkLst>
        </pc:spChg>
        <pc:picChg chg="add mod">
          <ac:chgData name="Manpreet Banja" userId="719f6a90773e3d5c" providerId="LiveId" clId="{448E38F6-3538-4476-921A-D6902A7ADE8C}" dt="2022-05-28T14:39:53.443" v="4201" actId="1440"/>
          <ac:picMkLst>
            <pc:docMk/>
            <pc:sldMk cId="4268190089" sldId="269"/>
            <ac:picMk id="4" creationId="{CABD298F-5C98-D370-7734-9586F5E2694D}"/>
          </ac:picMkLst>
        </pc:picChg>
        <pc:picChg chg="add mod">
          <ac:chgData name="Manpreet Banja" userId="719f6a90773e3d5c" providerId="LiveId" clId="{448E38F6-3538-4476-921A-D6902A7ADE8C}" dt="2022-05-28T14:39:57.112" v="4202" actId="1440"/>
          <ac:picMkLst>
            <pc:docMk/>
            <pc:sldMk cId="4268190089" sldId="269"/>
            <ac:picMk id="6" creationId="{D677DA76-E2BB-E24B-C979-7B919044004B}"/>
          </ac:picMkLst>
        </pc:picChg>
        <pc:picChg chg="add mod">
          <ac:chgData name="Manpreet Banja" userId="719f6a90773e3d5c" providerId="LiveId" clId="{448E38F6-3538-4476-921A-D6902A7ADE8C}" dt="2022-05-28T14:40:14.013" v="4205" actId="14100"/>
          <ac:picMkLst>
            <pc:docMk/>
            <pc:sldMk cId="4268190089" sldId="269"/>
            <ac:picMk id="8" creationId="{5E61A38B-909B-D16B-CEFE-9C2512474158}"/>
          </ac:picMkLst>
        </pc:picChg>
        <pc:picChg chg="add mod">
          <ac:chgData name="Manpreet Banja" userId="719f6a90773e3d5c" providerId="LiveId" clId="{448E38F6-3538-4476-921A-D6902A7ADE8C}" dt="2022-05-28T14:40:27.272" v="4208" actId="14100"/>
          <ac:picMkLst>
            <pc:docMk/>
            <pc:sldMk cId="4268190089" sldId="269"/>
            <ac:picMk id="10" creationId="{E8775046-E67B-0EFC-FA14-E544B8C9A6D7}"/>
          </ac:picMkLst>
        </pc:picChg>
      </pc:sldChg>
      <pc:sldChg chg="addSp delSp modSp new mod ord">
        <pc:chgData name="Manpreet Banja" userId="719f6a90773e3d5c" providerId="LiveId" clId="{448E38F6-3538-4476-921A-D6902A7ADE8C}" dt="2022-05-26T10:11:43.451" v="3788" actId="14100"/>
        <pc:sldMkLst>
          <pc:docMk/>
          <pc:sldMk cId="2650350902" sldId="270"/>
        </pc:sldMkLst>
        <pc:spChg chg="add del mod">
          <ac:chgData name="Manpreet Banja" userId="719f6a90773e3d5c" providerId="LiveId" clId="{448E38F6-3538-4476-921A-D6902A7ADE8C}" dt="2022-05-26T09:31:17.887" v="3607" actId="21"/>
          <ac:spMkLst>
            <pc:docMk/>
            <pc:sldMk cId="2650350902" sldId="270"/>
            <ac:spMk id="4" creationId="{A3A1F7B8-AE31-D87F-8BDD-B31FDB4D9FEF}"/>
          </ac:spMkLst>
        </pc:spChg>
        <pc:spChg chg="add mod">
          <ac:chgData name="Manpreet Banja" userId="719f6a90773e3d5c" providerId="LiveId" clId="{448E38F6-3538-4476-921A-D6902A7ADE8C}" dt="2022-05-26T10:09:53.226" v="3679" actId="1076"/>
          <ac:spMkLst>
            <pc:docMk/>
            <pc:sldMk cId="2650350902" sldId="270"/>
            <ac:spMk id="5" creationId="{B33BC7FF-EA81-BFDD-375B-A22FB1427F7D}"/>
          </ac:spMkLst>
        </pc:spChg>
        <pc:spChg chg="add mod ord">
          <ac:chgData name="Manpreet Banja" userId="719f6a90773e3d5c" providerId="LiveId" clId="{448E38F6-3538-4476-921A-D6902A7ADE8C}" dt="2022-05-26T10:10:07.734" v="3680" actId="207"/>
          <ac:spMkLst>
            <pc:docMk/>
            <pc:sldMk cId="2650350902" sldId="270"/>
            <ac:spMk id="6" creationId="{62D581D3-165D-969F-676A-DDECCE9CA6B0}"/>
          </ac:spMkLst>
        </pc:spChg>
        <pc:spChg chg="add mod">
          <ac:chgData name="Manpreet Banja" userId="719f6a90773e3d5c" providerId="LiveId" clId="{448E38F6-3538-4476-921A-D6902A7ADE8C}" dt="2022-05-26T10:11:18.875" v="3783" actId="255"/>
          <ac:spMkLst>
            <pc:docMk/>
            <pc:sldMk cId="2650350902" sldId="270"/>
            <ac:spMk id="7" creationId="{F61BF428-C97E-DB0B-8905-021437CE0C61}"/>
          </ac:spMkLst>
        </pc:spChg>
        <pc:spChg chg="add mod">
          <ac:chgData name="Manpreet Banja" userId="719f6a90773e3d5c" providerId="LiveId" clId="{448E38F6-3538-4476-921A-D6902A7ADE8C}" dt="2022-05-26T10:11:43.451" v="3788" actId="14100"/>
          <ac:spMkLst>
            <pc:docMk/>
            <pc:sldMk cId="2650350902" sldId="270"/>
            <ac:spMk id="8" creationId="{4C7D1994-1802-8E59-E957-FAC9809A5938}"/>
          </ac:spMkLst>
        </pc:spChg>
        <pc:picChg chg="add del">
          <ac:chgData name="Manpreet Banja" userId="719f6a90773e3d5c" providerId="LiveId" clId="{448E38F6-3538-4476-921A-D6902A7ADE8C}" dt="2022-05-26T09:27:37.208" v="3568" actId="21"/>
          <ac:picMkLst>
            <pc:docMk/>
            <pc:sldMk cId="2650350902" sldId="270"/>
            <ac:picMk id="3" creationId="{6912006C-4031-339B-DB5C-2929977CB3F3}"/>
          </ac:picMkLst>
        </pc:picChg>
      </pc:sldChg>
      <pc:sldChg chg="addSp modSp new mod">
        <pc:chgData name="Manpreet Banja" userId="719f6a90773e3d5c" providerId="LiveId" clId="{448E38F6-3538-4476-921A-D6902A7ADE8C}" dt="2022-05-28T14:31:33.378" v="4128" actId="2711"/>
        <pc:sldMkLst>
          <pc:docMk/>
          <pc:sldMk cId="4190364746" sldId="271"/>
        </pc:sldMkLst>
        <pc:spChg chg="add mod">
          <ac:chgData name="Manpreet Banja" userId="719f6a90773e3d5c" providerId="LiveId" clId="{448E38F6-3538-4476-921A-D6902A7ADE8C}" dt="2022-05-28T14:31:33.378" v="4128" actId="2711"/>
          <ac:spMkLst>
            <pc:docMk/>
            <pc:sldMk cId="4190364746" sldId="271"/>
            <ac:spMk id="2" creationId="{2AA40703-0347-533C-F1F4-A1E0730C3358}"/>
          </ac:spMkLst>
        </pc:spChg>
      </pc:sldChg>
      <pc:sldChg chg="addSp delSp modSp new mod">
        <pc:chgData name="Manpreet Banja" userId="719f6a90773e3d5c" providerId="LiveId" clId="{448E38F6-3538-4476-921A-D6902A7ADE8C}" dt="2022-05-28T14:38:45.444" v="4191" actId="1440"/>
        <pc:sldMkLst>
          <pc:docMk/>
          <pc:sldMk cId="2756971906" sldId="272"/>
        </pc:sldMkLst>
        <pc:spChg chg="add mod">
          <ac:chgData name="Manpreet Banja" userId="719f6a90773e3d5c" providerId="LiveId" clId="{448E38F6-3538-4476-921A-D6902A7ADE8C}" dt="2022-05-26T06:29:03.298" v="2462" actId="1076"/>
          <ac:spMkLst>
            <pc:docMk/>
            <pc:sldMk cId="2756971906" sldId="272"/>
            <ac:spMk id="10" creationId="{748BCE75-C8C6-802A-E246-966BB2950ECA}"/>
          </ac:spMkLst>
        </pc:spChg>
        <pc:spChg chg="add del mod">
          <ac:chgData name="Manpreet Banja" userId="719f6a90773e3d5c" providerId="LiveId" clId="{448E38F6-3538-4476-921A-D6902A7ADE8C}" dt="2022-05-26T06:26:36.784" v="2377"/>
          <ac:spMkLst>
            <pc:docMk/>
            <pc:sldMk cId="2756971906" sldId="272"/>
            <ac:spMk id="11" creationId="{9F4729F2-0A8A-DB2A-0B99-90DDC02574EF}"/>
          </ac:spMkLst>
        </pc:spChg>
        <pc:spChg chg="add del mod">
          <ac:chgData name="Manpreet Banja" userId="719f6a90773e3d5c" providerId="LiveId" clId="{448E38F6-3538-4476-921A-D6902A7ADE8C}" dt="2022-05-26T06:26:50.177" v="2382"/>
          <ac:spMkLst>
            <pc:docMk/>
            <pc:sldMk cId="2756971906" sldId="272"/>
            <ac:spMk id="12" creationId="{3E90C896-51B3-34D9-EB3B-489BCD0E2EE2}"/>
          </ac:spMkLst>
        </pc:spChg>
        <pc:spChg chg="add del mod">
          <ac:chgData name="Manpreet Banja" userId="719f6a90773e3d5c" providerId="LiveId" clId="{448E38F6-3538-4476-921A-D6902A7ADE8C}" dt="2022-05-26T06:27:24.952" v="2386"/>
          <ac:spMkLst>
            <pc:docMk/>
            <pc:sldMk cId="2756971906" sldId="272"/>
            <ac:spMk id="13" creationId="{2D09EA8E-1094-AFD5-930D-C0F000EB3D87}"/>
          </ac:spMkLst>
        </pc:spChg>
        <pc:spChg chg="add mod">
          <ac:chgData name="Manpreet Banja" userId="719f6a90773e3d5c" providerId="LiveId" clId="{448E38F6-3538-4476-921A-D6902A7ADE8C}" dt="2022-05-26T06:29:20.505" v="2465" actId="255"/>
          <ac:spMkLst>
            <pc:docMk/>
            <pc:sldMk cId="2756971906" sldId="272"/>
            <ac:spMk id="14" creationId="{B793E60B-81C1-BA52-911E-1CC7BF787A7A}"/>
          </ac:spMkLst>
        </pc:spChg>
        <pc:picChg chg="add mod">
          <ac:chgData name="Manpreet Banja" userId="719f6a90773e3d5c" providerId="LiveId" clId="{448E38F6-3538-4476-921A-D6902A7ADE8C}" dt="2022-05-28T14:38:31.485" v="4188" actId="1440"/>
          <ac:picMkLst>
            <pc:docMk/>
            <pc:sldMk cId="2756971906" sldId="272"/>
            <ac:picMk id="3" creationId="{5F5A6CDE-1109-4865-0CC0-A1BB076859A6}"/>
          </ac:picMkLst>
        </pc:picChg>
        <pc:picChg chg="add mod">
          <ac:chgData name="Manpreet Banja" userId="719f6a90773e3d5c" providerId="LiveId" clId="{448E38F6-3538-4476-921A-D6902A7ADE8C}" dt="2022-05-28T14:38:36.091" v="4189" actId="1440"/>
          <ac:picMkLst>
            <pc:docMk/>
            <pc:sldMk cId="2756971906" sldId="272"/>
            <ac:picMk id="5" creationId="{4E91ACCE-940F-7DDF-BB48-53BB3B599BB5}"/>
          </ac:picMkLst>
        </pc:picChg>
        <pc:picChg chg="add mod">
          <ac:chgData name="Manpreet Banja" userId="719f6a90773e3d5c" providerId="LiveId" clId="{448E38F6-3538-4476-921A-D6902A7ADE8C}" dt="2022-05-28T14:38:40.597" v="4190" actId="1440"/>
          <ac:picMkLst>
            <pc:docMk/>
            <pc:sldMk cId="2756971906" sldId="272"/>
            <ac:picMk id="7" creationId="{EDCB2E4A-60A1-C5FA-6DAD-80C09043A781}"/>
          </ac:picMkLst>
        </pc:picChg>
        <pc:picChg chg="add mod">
          <ac:chgData name="Manpreet Banja" userId="719f6a90773e3d5c" providerId="LiveId" clId="{448E38F6-3538-4476-921A-D6902A7ADE8C}" dt="2022-05-28T14:38:45.444" v="4191" actId="1440"/>
          <ac:picMkLst>
            <pc:docMk/>
            <pc:sldMk cId="2756971906" sldId="272"/>
            <ac:picMk id="9" creationId="{C7DC81C0-3438-0DA0-23A3-237CC4C294CE}"/>
          </ac:picMkLst>
        </pc:picChg>
      </pc:sldChg>
      <pc:sldChg chg="addSp modSp new mod">
        <pc:chgData name="Manpreet Banja" userId="719f6a90773e3d5c" providerId="LiveId" clId="{448E38F6-3538-4476-921A-D6902A7ADE8C}" dt="2022-05-28T14:41:10.417" v="4213" actId="1440"/>
        <pc:sldMkLst>
          <pc:docMk/>
          <pc:sldMk cId="1485144348" sldId="273"/>
        </pc:sldMkLst>
        <pc:spChg chg="add mod">
          <ac:chgData name="Manpreet Banja" userId="719f6a90773e3d5c" providerId="LiveId" clId="{448E38F6-3538-4476-921A-D6902A7ADE8C}" dt="2022-05-26T06:30:27.776" v="2501" actId="1076"/>
          <ac:spMkLst>
            <pc:docMk/>
            <pc:sldMk cId="1485144348" sldId="273"/>
            <ac:spMk id="2" creationId="{75572517-7E09-16F5-1BF7-E206E872E0D4}"/>
          </ac:spMkLst>
        </pc:spChg>
        <pc:spChg chg="add mod">
          <ac:chgData name="Manpreet Banja" userId="719f6a90773e3d5c" providerId="LiveId" clId="{448E38F6-3538-4476-921A-D6902A7ADE8C}" dt="2022-05-26T08:59:22.028" v="2801" actId="20577"/>
          <ac:spMkLst>
            <pc:docMk/>
            <pc:sldMk cId="1485144348" sldId="273"/>
            <ac:spMk id="11" creationId="{627580C3-457B-E0DF-CCAB-9B1C368AD014}"/>
          </ac:spMkLst>
        </pc:spChg>
        <pc:picChg chg="add mod">
          <ac:chgData name="Manpreet Banja" userId="719f6a90773e3d5c" providerId="LiveId" clId="{448E38F6-3538-4476-921A-D6902A7ADE8C}" dt="2022-05-28T14:40:59.759" v="4210" actId="1440"/>
          <ac:picMkLst>
            <pc:docMk/>
            <pc:sldMk cId="1485144348" sldId="273"/>
            <ac:picMk id="4" creationId="{8EE8F9AA-A8FD-BE6A-38DD-75F244C4DE0F}"/>
          </ac:picMkLst>
        </pc:picChg>
        <pc:picChg chg="add mod">
          <ac:chgData name="Manpreet Banja" userId="719f6a90773e3d5c" providerId="LiveId" clId="{448E38F6-3538-4476-921A-D6902A7ADE8C}" dt="2022-05-28T14:41:03.239" v="4211" actId="1440"/>
          <ac:picMkLst>
            <pc:docMk/>
            <pc:sldMk cId="1485144348" sldId="273"/>
            <ac:picMk id="6" creationId="{DD3B95AD-9D5C-BCB3-DA9C-2868E93D5E15}"/>
          </ac:picMkLst>
        </pc:picChg>
        <pc:picChg chg="add mod">
          <ac:chgData name="Manpreet Banja" userId="719f6a90773e3d5c" providerId="LiveId" clId="{448E38F6-3538-4476-921A-D6902A7ADE8C}" dt="2022-05-28T14:41:07.077" v="4212" actId="1440"/>
          <ac:picMkLst>
            <pc:docMk/>
            <pc:sldMk cId="1485144348" sldId="273"/>
            <ac:picMk id="8" creationId="{830BF6A6-CF21-3772-3A29-4748D4984AD3}"/>
          </ac:picMkLst>
        </pc:picChg>
        <pc:picChg chg="add mod">
          <ac:chgData name="Manpreet Banja" userId="719f6a90773e3d5c" providerId="LiveId" clId="{448E38F6-3538-4476-921A-D6902A7ADE8C}" dt="2022-05-28T14:41:10.417" v="4213" actId="1440"/>
          <ac:picMkLst>
            <pc:docMk/>
            <pc:sldMk cId="1485144348" sldId="273"/>
            <ac:picMk id="10" creationId="{41DD45E4-BD1C-66BD-3E8E-1D1DCD7D0EB6}"/>
          </ac:picMkLst>
        </pc:picChg>
      </pc:sldChg>
      <pc:sldChg chg="addSp modSp new mod">
        <pc:chgData name="Manpreet Banja" userId="719f6a90773e3d5c" providerId="LiveId" clId="{448E38F6-3538-4476-921A-D6902A7ADE8C}" dt="2022-05-28T14:41:44.022" v="4219" actId="14100"/>
        <pc:sldMkLst>
          <pc:docMk/>
          <pc:sldMk cId="3986800464" sldId="274"/>
        </pc:sldMkLst>
        <pc:spChg chg="add mod">
          <ac:chgData name="Manpreet Banja" userId="719f6a90773e3d5c" providerId="LiveId" clId="{448E38F6-3538-4476-921A-D6902A7ADE8C}" dt="2022-05-26T09:00:16.491" v="2831" actId="115"/>
          <ac:spMkLst>
            <pc:docMk/>
            <pc:sldMk cId="3986800464" sldId="274"/>
            <ac:spMk id="2" creationId="{C02CE477-AA7C-7BDB-84B9-B2D91B37E1B4}"/>
          </ac:spMkLst>
        </pc:spChg>
        <pc:spChg chg="add mod">
          <ac:chgData name="Manpreet Banja" userId="719f6a90773e3d5c" providerId="LiveId" clId="{448E38F6-3538-4476-921A-D6902A7ADE8C}" dt="2022-05-26T09:07:21.522" v="3021" actId="20577"/>
          <ac:spMkLst>
            <pc:docMk/>
            <pc:sldMk cId="3986800464" sldId="274"/>
            <ac:spMk id="11" creationId="{D1E86AAD-3100-25AC-28FA-09A141F4334D}"/>
          </ac:spMkLst>
        </pc:spChg>
        <pc:picChg chg="add mod">
          <ac:chgData name="Manpreet Banja" userId="719f6a90773e3d5c" providerId="LiveId" clId="{448E38F6-3538-4476-921A-D6902A7ADE8C}" dt="2022-05-28T14:41:22.905" v="4214" actId="1440"/>
          <ac:picMkLst>
            <pc:docMk/>
            <pc:sldMk cId="3986800464" sldId="274"/>
            <ac:picMk id="4" creationId="{9955D427-31FF-F46E-6557-75C45921E50A}"/>
          </ac:picMkLst>
        </pc:picChg>
        <pc:picChg chg="add mod">
          <ac:chgData name="Manpreet Banja" userId="719f6a90773e3d5c" providerId="LiveId" clId="{448E38F6-3538-4476-921A-D6902A7ADE8C}" dt="2022-05-28T14:41:31.702" v="4216" actId="1440"/>
          <ac:picMkLst>
            <pc:docMk/>
            <pc:sldMk cId="3986800464" sldId="274"/>
            <ac:picMk id="6" creationId="{2E934AC4-9936-3486-3F81-32EE7E30C201}"/>
          </ac:picMkLst>
        </pc:picChg>
        <pc:picChg chg="add mod">
          <ac:chgData name="Manpreet Banja" userId="719f6a90773e3d5c" providerId="LiveId" clId="{448E38F6-3538-4476-921A-D6902A7ADE8C}" dt="2022-05-28T14:41:35.142" v="4217" actId="1440"/>
          <ac:picMkLst>
            <pc:docMk/>
            <pc:sldMk cId="3986800464" sldId="274"/>
            <ac:picMk id="8" creationId="{E90EDBBB-555A-871D-5C7E-075579F15383}"/>
          </ac:picMkLst>
        </pc:picChg>
        <pc:picChg chg="add mod">
          <ac:chgData name="Manpreet Banja" userId="719f6a90773e3d5c" providerId="LiveId" clId="{448E38F6-3538-4476-921A-D6902A7ADE8C}" dt="2022-05-28T14:41:44.022" v="4219" actId="14100"/>
          <ac:picMkLst>
            <pc:docMk/>
            <pc:sldMk cId="3986800464" sldId="274"/>
            <ac:picMk id="10" creationId="{3F9C5277-A579-D16B-79B7-8E3B438E0D1D}"/>
          </ac:picMkLst>
        </pc:picChg>
      </pc:sldChg>
      <pc:sldChg chg="addSp modSp new mod">
        <pc:chgData name="Manpreet Banja" userId="719f6a90773e3d5c" providerId="LiveId" clId="{448E38F6-3538-4476-921A-D6902A7ADE8C}" dt="2022-05-28T14:42:06.712" v="4223" actId="1440"/>
        <pc:sldMkLst>
          <pc:docMk/>
          <pc:sldMk cId="1009564155" sldId="275"/>
        </pc:sldMkLst>
        <pc:spChg chg="add mod">
          <ac:chgData name="Manpreet Banja" userId="719f6a90773e3d5c" providerId="LiveId" clId="{448E38F6-3538-4476-921A-D6902A7ADE8C}" dt="2022-05-26T09:08:27.355" v="3039" actId="1076"/>
          <ac:spMkLst>
            <pc:docMk/>
            <pc:sldMk cId="1009564155" sldId="275"/>
            <ac:spMk id="2" creationId="{20324084-129F-00AD-B549-51FEF8A1BB91}"/>
          </ac:spMkLst>
        </pc:spChg>
        <pc:spChg chg="add mod">
          <ac:chgData name="Manpreet Banja" userId="719f6a90773e3d5c" providerId="LiveId" clId="{448E38F6-3538-4476-921A-D6902A7ADE8C}" dt="2022-05-26T09:13:24.739" v="3212" actId="20577"/>
          <ac:spMkLst>
            <pc:docMk/>
            <pc:sldMk cId="1009564155" sldId="275"/>
            <ac:spMk id="11" creationId="{C93B1CC3-13C1-A33A-B68E-A03BF0C03CC5}"/>
          </ac:spMkLst>
        </pc:spChg>
        <pc:picChg chg="add mod">
          <ac:chgData name="Manpreet Banja" userId="719f6a90773e3d5c" providerId="LiveId" clId="{448E38F6-3538-4476-921A-D6902A7ADE8C}" dt="2022-05-28T14:41:54.765" v="4220" actId="1440"/>
          <ac:picMkLst>
            <pc:docMk/>
            <pc:sldMk cId="1009564155" sldId="275"/>
            <ac:picMk id="4" creationId="{DC5DB016-38B7-41CD-D0C0-B62441847AEB}"/>
          </ac:picMkLst>
        </pc:picChg>
        <pc:picChg chg="add mod">
          <ac:chgData name="Manpreet Banja" userId="719f6a90773e3d5c" providerId="LiveId" clId="{448E38F6-3538-4476-921A-D6902A7ADE8C}" dt="2022-05-28T14:41:58.166" v="4221" actId="1440"/>
          <ac:picMkLst>
            <pc:docMk/>
            <pc:sldMk cId="1009564155" sldId="275"/>
            <ac:picMk id="6" creationId="{93CB3C78-7FDF-5437-888C-7283942532BA}"/>
          </ac:picMkLst>
        </pc:picChg>
        <pc:picChg chg="add mod">
          <ac:chgData name="Manpreet Banja" userId="719f6a90773e3d5c" providerId="LiveId" clId="{448E38F6-3538-4476-921A-D6902A7ADE8C}" dt="2022-05-28T14:42:01.989" v="4222" actId="1440"/>
          <ac:picMkLst>
            <pc:docMk/>
            <pc:sldMk cId="1009564155" sldId="275"/>
            <ac:picMk id="8" creationId="{C142EAC9-C18B-B189-ABF4-2B1230609523}"/>
          </ac:picMkLst>
        </pc:picChg>
        <pc:picChg chg="add mod">
          <ac:chgData name="Manpreet Banja" userId="719f6a90773e3d5c" providerId="LiveId" clId="{448E38F6-3538-4476-921A-D6902A7ADE8C}" dt="2022-05-28T14:42:06.712" v="4223" actId="1440"/>
          <ac:picMkLst>
            <pc:docMk/>
            <pc:sldMk cId="1009564155" sldId="275"/>
            <ac:picMk id="10" creationId="{6177E158-03AB-D731-DF43-AD11D663542B}"/>
          </ac:picMkLst>
        </pc:picChg>
      </pc:sldChg>
      <pc:sldChg chg="addSp modSp new mod">
        <pc:chgData name="Manpreet Banja" userId="719f6a90773e3d5c" providerId="LiveId" clId="{448E38F6-3538-4476-921A-D6902A7ADE8C}" dt="2022-05-28T14:42:39.589" v="4229" actId="1440"/>
        <pc:sldMkLst>
          <pc:docMk/>
          <pc:sldMk cId="1363562766" sldId="276"/>
        </pc:sldMkLst>
        <pc:spChg chg="add mod">
          <ac:chgData name="Manpreet Banja" userId="719f6a90773e3d5c" providerId="LiveId" clId="{448E38F6-3538-4476-921A-D6902A7ADE8C}" dt="2022-05-26T09:15:57.669" v="3256" actId="207"/>
          <ac:spMkLst>
            <pc:docMk/>
            <pc:sldMk cId="1363562766" sldId="276"/>
            <ac:spMk id="2" creationId="{EEC619F6-42D1-4D09-BEF3-38AFC1534108}"/>
          </ac:spMkLst>
        </pc:spChg>
        <pc:spChg chg="add mod">
          <ac:chgData name="Manpreet Banja" userId="719f6a90773e3d5c" providerId="LiveId" clId="{448E38F6-3538-4476-921A-D6902A7ADE8C}" dt="2022-05-26T09:28:21.693" v="3589" actId="20577"/>
          <ac:spMkLst>
            <pc:docMk/>
            <pc:sldMk cId="1363562766" sldId="276"/>
            <ac:spMk id="7" creationId="{E581AEF9-60A9-376A-7328-7B9A24894AA3}"/>
          </ac:spMkLst>
        </pc:spChg>
        <pc:picChg chg="add mod">
          <ac:chgData name="Manpreet Banja" userId="719f6a90773e3d5c" providerId="LiveId" clId="{448E38F6-3538-4476-921A-D6902A7ADE8C}" dt="2022-05-28T14:42:35.756" v="4228" actId="1440"/>
          <ac:picMkLst>
            <pc:docMk/>
            <pc:sldMk cId="1363562766" sldId="276"/>
            <ac:picMk id="4" creationId="{367FA192-D467-4CC8-96FF-A68328E1F798}"/>
          </ac:picMkLst>
        </pc:picChg>
        <pc:picChg chg="add mod">
          <ac:chgData name="Manpreet Banja" userId="719f6a90773e3d5c" providerId="LiveId" clId="{448E38F6-3538-4476-921A-D6902A7ADE8C}" dt="2022-05-28T14:42:39.589" v="4229" actId="1440"/>
          <ac:picMkLst>
            <pc:docMk/>
            <pc:sldMk cId="1363562766" sldId="276"/>
            <ac:picMk id="6" creationId="{A10F4133-8E3F-9177-622A-64EB6D7CA984}"/>
          </ac:picMkLst>
        </pc:picChg>
      </pc:sldChg>
      <pc:sldChg chg="addSp modSp new mod">
        <pc:chgData name="Manpreet Banja" userId="719f6a90773e3d5c" providerId="LiveId" clId="{448E38F6-3538-4476-921A-D6902A7ADE8C}" dt="2022-05-28T14:42:27.389" v="4227" actId="1440"/>
        <pc:sldMkLst>
          <pc:docMk/>
          <pc:sldMk cId="863591431" sldId="277"/>
        </pc:sldMkLst>
        <pc:spChg chg="add mod">
          <ac:chgData name="Manpreet Banja" userId="719f6a90773e3d5c" providerId="LiveId" clId="{448E38F6-3538-4476-921A-D6902A7ADE8C}" dt="2022-05-26T09:23:41.789" v="3426" actId="115"/>
          <ac:spMkLst>
            <pc:docMk/>
            <pc:sldMk cId="863591431" sldId="277"/>
            <ac:spMk id="4" creationId="{E5BA9F4B-E5C6-7C3B-C774-809E68A948E4}"/>
          </ac:spMkLst>
        </pc:spChg>
        <pc:spChg chg="add mod">
          <ac:chgData name="Manpreet Banja" userId="719f6a90773e3d5c" providerId="LiveId" clId="{448E38F6-3538-4476-921A-D6902A7ADE8C}" dt="2022-05-26T09:27:26.566" v="3567" actId="12"/>
          <ac:spMkLst>
            <pc:docMk/>
            <pc:sldMk cId="863591431" sldId="277"/>
            <ac:spMk id="11" creationId="{C671700B-CA79-4683-4B17-CB38A32EB94D}"/>
          </ac:spMkLst>
        </pc:spChg>
        <pc:picChg chg="add mod">
          <ac:chgData name="Manpreet Banja" userId="719f6a90773e3d5c" providerId="LiveId" clId="{448E38F6-3538-4476-921A-D6902A7ADE8C}" dt="2022-05-28T14:42:12.544" v="4224" actId="1440"/>
          <ac:picMkLst>
            <pc:docMk/>
            <pc:sldMk cId="863591431" sldId="277"/>
            <ac:picMk id="3" creationId="{849E05C6-DE1D-E920-1E4A-717482C0F6D2}"/>
          </ac:picMkLst>
        </pc:picChg>
        <pc:picChg chg="add mod">
          <ac:chgData name="Manpreet Banja" userId="719f6a90773e3d5c" providerId="LiveId" clId="{448E38F6-3538-4476-921A-D6902A7ADE8C}" dt="2022-05-28T14:42:18.167" v="4225" actId="1440"/>
          <ac:picMkLst>
            <pc:docMk/>
            <pc:sldMk cId="863591431" sldId="277"/>
            <ac:picMk id="6" creationId="{B446085A-809B-4121-32D1-AE3A5DB490BA}"/>
          </ac:picMkLst>
        </pc:picChg>
        <pc:picChg chg="add mod">
          <ac:chgData name="Manpreet Banja" userId="719f6a90773e3d5c" providerId="LiveId" clId="{448E38F6-3538-4476-921A-D6902A7ADE8C}" dt="2022-05-28T14:42:22.222" v="4226" actId="1440"/>
          <ac:picMkLst>
            <pc:docMk/>
            <pc:sldMk cId="863591431" sldId="277"/>
            <ac:picMk id="8" creationId="{59DF4249-2540-FEEE-4122-BBD25C609437}"/>
          </ac:picMkLst>
        </pc:picChg>
        <pc:picChg chg="add mod">
          <ac:chgData name="Manpreet Banja" userId="719f6a90773e3d5c" providerId="LiveId" clId="{448E38F6-3538-4476-921A-D6902A7ADE8C}" dt="2022-05-28T14:42:27.389" v="4227" actId="1440"/>
          <ac:picMkLst>
            <pc:docMk/>
            <pc:sldMk cId="863591431" sldId="277"/>
            <ac:picMk id="10" creationId="{C4D53812-E753-50A0-EBBB-789CC32C474B}"/>
          </ac:picMkLst>
        </pc:picChg>
      </pc:sldChg>
      <pc:sldChg chg="addSp delSp modSp new mod ord">
        <pc:chgData name="Manpreet Banja" userId="719f6a90773e3d5c" providerId="LiveId" clId="{448E38F6-3538-4476-921A-D6902A7ADE8C}" dt="2022-05-29T09:49:05.272" v="4242"/>
        <pc:sldMkLst>
          <pc:docMk/>
          <pc:sldMk cId="341077961" sldId="278"/>
        </pc:sldMkLst>
        <pc:spChg chg="add mod">
          <ac:chgData name="Manpreet Banja" userId="719f6a90773e3d5c" providerId="LiveId" clId="{448E38F6-3538-4476-921A-D6902A7ADE8C}" dt="2022-05-26T10:16:08.085" v="3835" actId="207"/>
          <ac:spMkLst>
            <pc:docMk/>
            <pc:sldMk cId="341077961" sldId="278"/>
            <ac:spMk id="4" creationId="{7DD9E07D-42AE-E29B-5DF5-DEE0F4A59034}"/>
          </ac:spMkLst>
        </pc:spChg>
        <pc:spChg chg="add mod">
          <ac:chgData name="Manpreet Banja" userId="719f6a90773e3d5c" providerId="LiveId" clId="{448E38F6-3538-4476-921A-D6902A7ADE8C}" dt="2022-05-29T09:48:02.897" v="4240" actId="14100"/>
          <ac:spMkLst>
            <pc:docMk/>
            <pc:sldMk cId="341077961" sldId="278"/>
            <ac:spMk id="5" creationId="{48D5FFFD-E633-A43C-B038-3E3DC172EF4B}"/>
          </ac:spMkLst>
        </pc:spChg>
        <pc:picChg chg="add del mod">
          <ac:chgData name="Manpreet Banja" userId="719f6a90773e3d5c" providerId="LiveId" clId="{448E38F6-3538-4476-921A-D6902A7ADE8C}" dt="2022-05-26T09:47:33.015" v="3618" actId="21"/>
          <ac:picMkLst>
            <pc:docMk/>
            <pc:sldMk cId="341077961" sldId="278"/>
            <ac:picMk id="3" creationId="{9E880377-4638-A3F1-49DB-6EE9B3D9611B}"/>
          </ac:picMkLst>
        </pc:picChg>
      </pc:sldChg>
      <pc:sldChg chg="addSp delSp modSp new del mod ord">
        <pc:chgData name="Manpreet Banja" userId="719f6a90773e3d5c" providerId="LiveId" clId="{448E38F6-3538-4476-921A-D6902A7ADE8C}" dt="2022-05-28T13:50:21.793" v="3903" actId="2696"/>
        <pc:sldMkLst>
          <pc:docMk/>
          <pc:sldMk cId="654185872" sldId="279"/>
        </pc:sldMkLst>
        <pc:picChg chg="add mod">
          <ac:chgData name="Manpreet Banja" userId="719f6a90773e3d5c" providerId="LiveId" clId="{448E38F6-3538-4476-921A-D6902A7ADE8C}" dt="2022-05-26T10:08:35.364" v="3666" actId="1076"/>
          <ac:picMkLst>
            <pc:docMk/>
            <pc:sldMk cId="654185872" sldId="279"/>
            <ac:picMk id="3" creationId="{40B9630A-968F-38E5-2B51-00094C61019A}"/>
          </ac:picMkLst>
        </pc:picChg>
        <pc:picChg chg="add del mod">
          <ac:chgData name="Manpreet Banja" userId="719f6a90773e3d5c" providerId="LiveId" clId="{448E38F6-3538-4476-921A-D6902A7ADE8C}" dt="2022-05-26T10:05:40.953" v="3642" actId="21"/>
          <ac:picMkLst>
            <pc:docMk/>
            <pc:sldMk cId="654185872" sldId="279"/>
            <ac:picMk id="5" creationId="{60206FA3-D4D5-C771-9A37-86230C558C8E}"/>
          </ac:picMkLst>
        </pc:picChg>
        <pc:picChg chg="add del mod">
          <ac:chgData name="Manpreet Banja" userId="719f6a90773e3d5c" providerId="LiveId" clId="{448E38F6-3538-4476-921A-D6902A7ADE8C}" dt="2022-05-26T10:05:43.349" v="3643" actId="21"/>
          <ac:picMkLst>
            <pc:docMk/>
            <pc:sldMk cId="654185872" sldId="279"/>
            <ac:picMk id="7" creationId="{E80AD33D-8E65-92D2-E380-903A094EF5AC}"/>
          </ac:picMkLst>
        </pc:picChg>
        <pc:picChg chg="add mod">
          <ac:chgData name="Manpreet Banja" userId="719f6a90773e3d5c" providerId="LiveId" clId="{448E38F6-3538-4476-921A-D6902A7ADE8C}" dt="2022-05-26T10:08:38.861" v="3668" actId="1076"/>
          <ac:picMkLst>
            <pc:docMk/>
            <pc:sldMk cId="654185872" sldId="279"/>
            <ac:picMk id="9" creationId="{E18C3F22-FE76-60BF-DCC9-83FB7CA8A165}"/>
          </ac:picMkLst>
        </pc:picChg>
        <pc:picChg chg="add mod">
          <ac:chgData name="Manpreet Banja" userId="719f6a90773e3d5c" providerId="LiveId" clId="{448E38F6-3538-4476-921A-D6902A7ADE8C}" dt="2022-05-26T10:08:41.227" v="3669" actId="1076"/>
          <ac:picMkLst>
            <pc:docMk/>
            <pc:sldMk cId="654185872" sldId="279"/>
            <ac:picMk id="11" creationId="{5EEE1293-0898-4A91-847B-5CAE4D89007C}"/>
          </ac:picMkLst>
        </pc:picChg>
      </pc:sldChg>
      <pc:sldChg chg="addSp delSp modSp new mod">
        <pc:chgData name="Manpreet Banja" userId="719f6a90773e3d5c" providerId="LiveId" clId="{448E38F6-3538-4476-921A-D6902A7ADE8C}" dt="2022-05-28T14:35:12.292" v="4157" actId="1440"/>
        <pc:sldMkLst>
          <pc:docMk/>
          <pc:sldMk cId="1243084603" sldId="279"/>
        </pc:sldMkLst>
        <pc:spChg chg="add">
          <ac:chgData name="Manpreet Banja" userId="719f6a90773e3d5c" providerId="LiveId" clId="{448E38F6-3538-4476-921A-D6902A7ADE8C}" dt="2022-05-28T14:21:29.067" v="4081" actId="11529"/>
          <ac:spMkLst>
            <pc:docMk/>
            <pc:sldMk cId="1243084603" sldId="279"/>
            <ac:spMk id="16" creationId="{F1D6E311-9F36-DEB8-1BFC-8896842346DE}"/>
          </ac:spMkLst>
        </pc:spChg>
        <pc:spChg chg="add mod">
          <ac:chgData name="Manpreet Banja" userId="719f6a90773e3d5c" providerId="LiveId" clId="{448E38F6-3538-4476-921A-D6902A7ADE8C}" dt="2022-05-28T14:22:07.992" v="4083" actId="688"/>
          <ac:spMkLst>
            <pc:docMk/>
            <pc:sldMk cId="1243084603" sldId="279"/>
            <ac:spMk id="17" creationId="{3E5773A6-F110-D861-7D4C-825A2138BF38}"/>
          </ac:spMkLst>
        </pc:spChg>
        <pc:picChg chg="add del mod">
          <ac:chgData name="Manpreet Banja" userId="719f6a90773e3d5c" providerId="LiveId" clId="{448E38F6-3538-4476-921A-D6902A7ADE8C}" dt="2022-05-28T13:53:47.322" v="3923" actId="21"/>
          <ac:picMkLst>
            <pc:docMk/>
            <pc:sldMk cId="1243084603" sldId="279"/>
            <ac:picMk id="3" creationId="{1991BF80-10E6-621A-C434-24FCC2B678F2}"/>
          </ac:picMkLst>
        </pc:picChg>
        <pc:picChg chg="add del mod">
          <ac:chgData name="Manpreet Banja" userId="719f6a90773e3d5c" providerId="LiveId" clId="{448E38F6-3538-4476-921A-D6902A7ADE8C}" dt="2022-05-28T13:53:51.448" v="3924" actId="21"/>
          <ac:picMkLst>
            <pc:docMk/>
            <pc:sldMk cId="1243084603" sldId="279"/>
            <ac:picMk id="5" creationId="{9D0C65D4-7ECA-6D7D-2AFF-F9F419E52898}"/>
          </ac:picMkLst>
        </pc:picChg>
        <pc:picChg chg="add del mod">
          <ac:chgData name="Manpreet Banja" userId="719f6a90773e3d5c" providerId="LiveId" clId="{448E38F6-3538-4476-921A-D6902A7ADE8C}" dt="2022-05-28T14:17:27.622" v="4030" actId="21"/>
          <ac:picMkLst>
            <pc:docMk/>
            <pc:sldMk cId="1243084603" sldId="279"/>
            <ac:picMk id="7" creationId="{EF9D73CA-58FC-1426-EFED-B5A73ADAD8AC}"/>
          </ac:picMkLst>
        </pc:picChg>
        <pc:picChg chg="add del mod">
          <ac:chgData name="Manpreet Banja" userId="719f6a90773e3d5c" providerId="LiveId" clId="{448E38F6-3538-4476-921A-D6902A7ADE8C}" dt="2022-05-28T14:17:29.684" v="4031" actId="21"/>
          <ac:picMkLst>
            <pc:docMk/>
            <pc:sldMk cId="1243084603" sldId="279"/>
            <ac:picMk id="9" creationId="{CEE46B99-1496-93D9-FAD1-B761B7A7D94F}"/>
          </ac:picMkLst>
        </pc:picChg>
        <pc:picChg chg="add mod">
          <ac:chgData name="Manpreet Banja" userId="719f6a90773e3d5c" providerId="LiveId" clId="{448E38F6-3538-4476-921A-D6902A7ADE8C}" dt="2022-05-28T14:35:04.205" v="4156" actId="1440"/>
          <ac:picMkLst>
            <pc:docMk/>
            <pc:sldMk cId="1243084603" sldId="279"/>
            <ac:picMk id="11" creationId="{59D522DC-476A-3AD0-7075-B02BAEFF17E8}"/>
          </ac:picMkLst>
        </pc:picChg>
        <pc:picChg chg="add mod">
          <ac:chgData name="Manpreet Banja" userId="719f6a90773e3d5c" providerId="LiveId" clId="{448E38F6-3538-4476-921A-D6902A7ADE8C}" dt="2022-05-28T14:35:12.292" v="4157" actId="1440"/>
          <ac:picMkLst>
            <pc:docMk/>
            <pc:sldMk cId="1243084603" sldId="279"/>
            <ac:picMk id="13" creationId="{2020E5C1-0A68-CBC0-EA58-97655A68BBF7}"/>
          </ac:picMkLst>
        </pc:picChg>
        <pc:picChg chg="add mod">
          <ac:chgData name="Manpreet Banja" userId="719f6a90773e3d5c" providerId="LiveId" clId="{448E38F6-3538-4476-921A-D6902A7ADE8C}" dt="2022-05-28T14:34:57.771" v="4155" actId="1440"/>
          <ac:picMkLst>
            <pc:docMk/>
            <pc:sldMk cId="1243084603" sldId="279"/>
            <ac:picMk id="15" creationId="{7C70BF97-974E-48E5-45C1-78FA9DAC8513}"/>
          </ac:picMkLst>
        </pc:picChg>
      </pc:sldChg>
      <pc:sldChg chg="addSp delSp modSp new mod">
        <pc:chgData name="Manpreet Banja" userId="719f6a90773e3d5c" providerId="LiveId" clId="{448E38F6-3538-4476-921A-D6902A7ADE8C}" dt="2022-05-28T14:43:04.575" v="4233" actId="14100"/>
        <pc:sldMkLst>
          <pc:docMk/>
          <pc:sldMk cId="4050123224" sldId="280"/>
        </pc:sldMkLst>
        <pc:picChg chg="add del mod">
          <ac:chgData name="Manpreet Banja" userId="719f6a90773e3d5c" providerId="LiveId" clId="{448E38F6-3538-4476-921A-D6902A7ADE8C}" dt="2022-05-28T14:17:35.660" v="4032" actId="21"/>
          <ac:picMkLst>
            <pc:docMk/>
            <pc:sldMk cId="4050123224" sldId="280"/>
            <ac:picMk id="3" creationId="{FF186B64-E3AF-3FF6-9E48-7958F9E135F4}"/>
          </ac:picMkLst>
        </pc:picChg>
        <pc:picChg chg="add del mod">
          <ac:chgData name="Manpreet Banja" userId="719f6a90773e3d5c" providerId="LiveId" clId="{448E38F6-3538-4476-921A-D6902A7ADE8C}" dt="2022-05-28T14:17:37.980" v="4033" actId="21"/>
          <ac:picMkLst>
            <pc:docMk/>
            <pc:sldMk cId="4050123224" sldId="280"/>
            <ac:picMk id="5" creationId="{0BC6E86E-15CD-8400-39C9-1A0C85FE70FA}"/>
          </ac:picMkLst>
        </pc:picChg>
        <pc:picChg chg="add mod">
          <ac:chgData name="Manpreet Banja" userId="719f6a90773e3d5c" providerId="LiveId" clId="{448E38F6-3538-4476-921A-D6902A7ADE8C}" dt="2022-05-28T14:42:50.965" v="4230" actId="1440"/>
          <ac:picMkLst>
            <pc:docMk/>
            <pc:sldMk cId="4050123224" sldId="280"/>
            <ac:picMk id="7" creationId="{2535C7ED-3E16-CEBB-2CCD-2EACA39B5D25}"/>
          </ac:picMkLst>
        </pc:picChg>
        <pc:picChg chg="add mod">
          <ac:chgData name="Manpreet Banja" userId="719f6a90773e3d5c" providerId="LiveId" clId="{448E38F6-3538-4476-921A-D6902A7ADE8C}" dt="2022-05-28T14:42:56.297" v="4231" actId="1440"/>
          <ac:picMkLst>
            <pc:docMk/>
            <pc:sldMk cId="4050123224" sldId="280"/>
            <ac:picMk id="9" creationId="{C945B131-5350-30A3-3D37-AF69D009ED24}"/>
          </ac:picMkLst>
        </pc:picChg>
        <pc:picChg chg="add mod">
          <ac:chgData name="Manpreet Banja" userId="719f6a90773e3d5c" providerId="LiveId" clId="{448E38F6-3538-4476-921A-D6902A7ADE8C}" dt="2022-05-28T14:43:04.575" v="4233" actId="14100"/>
          <ac:picMkLst>
            <pc:docMk/>
            <pc:sldMk cId="4050123224" sldId="280"/>
            <ac:picMk id="11" creationId="{90B76D93-A946-8BAD-6090-3F918B055491}"/>
          </ac:picMkLst>
        </pc:picChg>
      </pc:sldChg>
      <pc:sldChg chg="addSp delSp modSp new del mod">
        <pc:chgData name="Manpreet Banja" userId="719f6a90773e3d5c" providerId="LiveId" clId="{448E38F6-3538-4476-921A-D6902A7ADE8C}" dt="2022-05-28T14:28:02.437" v="4119" actId="2696"/>
        <pc:sldMkLst>
          <pc:docMk/>
          <pc:sldMk cId="2705593700" sldId="281"/>
        </pc:sldMkLst>
        <pc:picChg chg="add del mod">
          <ac:chgData name="Manpreet Banja" userId="719f6a90773e3d5c" providerId="LiveId" clId="{448E38F6-3538-4476-921A-D6902A7ADE8C}" dt="2022-05-28T14:17:42.316" v="4034" actId="21"/>
          <ac:picMkLst>
            <pc:docMk/>
            <pc:sldMk cId="2705593700" sldId="281"/>
            <ac:picMk id="3" creationId="{29362B5E-3E3D-9DB9-A0F6-8FF99C1C6A37}"/>
          </ac:picMkLst>
        </pc:picChg>
        <pc:picChg chg="add del mod">
          <ac:chgData name="Manpreet Banja" userId="719f6a90773e3d5c" providerId="LiveId" clId="{448E38F6-3538-4476-921A-D6902A7ADE8C}" dt="2022-05-28T14:17:45.762" v="4036" actId="21"/>
          <ac:picMkLst>
            <pc:docMk/>
            <pc:sldMk cId="2705593700" sldId="281"/>
            <ac:picMk id="5" creationId="{E5F09C25-CB02-0B45-6BAF-827E5E4B5E49}"/>
          </ac:picMkLst>
        </pc:picChg>
        <pc:picChg chg="add del mod">
          <ac:chgData name="Manpreet Banja" userId="719f6a90773e3d5c" providerId="LiveId" clId="{448E38F6-3538-4476-921A-D6902A7ADE8C}" dt="2022-05-28T14:17:44.035" v="4035" actId="21"/>
          <ac:picMkLst>
            <pc:docMk/>
            <pc:sldMk cId="2705593700" sldId="281"/>
            <ac:picMk id="7" creationId="{16609F9C-8434-3F95-E0D6-8AD561F0240C}"/>
          </ac:picMkLst>
        </pc:picChg>
      </pc:sldChg>
      <pc:sldChg chg="addSp delSp modSp new mod">
        <pc:chgData name="Manpreet Banja" userId="719f6a90773e3d5c" providerId="LiveId" clId="{448E38F6-3538-4476-921A-D6902A7ADE8C}" dt="2022-05-28T14:43:15.608" v="4235" actId="1440"/>
        <pc:sldMkLst>
          <pc:docMk/>
          <pc:sldMk cId="2575843164" sldId="282"/>
        </pc:sldMkLst>
        <pc:picChg chg="add mod">
          <ac:chgData name="Manpreet Banja" userId="719f6a90773e3d5c" providerId="LiveId" clId="{448E38F6-3538-4476-921A-D6902A7ADE8C}" dt="2022-05-28T14:43:12.123" v="4234" actId="1440"/>
          <ac:picMkLst>
            <pc:docMk/>
            <pc:sldMk cId="2575843164" sldId="282"/>
            <ac:picMk id="3" creationId="{2702E366-F5A0-DFEB-A721-80B5738B1EE8}"/>
          </ac:picMkLst>
        </pc:picChg>
        <pc:picChg chg="add del mod">
          <ac:chgData name="Manpreet Banja" userId="719f6a90773e3d5c" providerId="LiveId" clId="{448E38F6-3538-4476-921A-D6902A7ADE8C}" dt="2022-05-28T14:14:47.758" v="3999" actId="21"/>
          <ac:picMkLst>
            <pc:docMk/>
            <pc:sldMk cId="2575843164" sldId="282"/>
            <ac:picMk id="5" creationId="{A307E08A-53D1-75AB-BE34-C3C368998558}"/>
          </ac:picMkLst>
        </pc:picChg>
        <pc:picChg chg="add mod">
          <ac:chgData name="Manpreet Banja" userId="719f6a90773e3d5c" providerId="LiveId" clId="{448E38F6-3538-4476-921A-D6902A7ADE8C}" dt="2022-05-28T14:43:15.608" v="4235" actId="1440"/>
          <ac:picMkLst>
            <pc:docMk/>
            <pc:sldMk cId="2575843164" sldId="282"/>
            <ac:picMk id="6" creationId="{22B39B2C-38E8-EABF-C8F6-9F5AD19E134E}"/>
          </ac:picMkLst>
        </pc:picChg>
      </pc:sldChg>
      <pc:sldChg chg="addSp delSp modSp new mod">
        <pc:chgData name="Manpreet Banja" userId="719f6a90773e3d5c" providerId="LiveId" clId="{448E38F6-3538-4476-921A-D6902A7ADE8C}" dt="2022-05-28T14:43:24.817" v="4237" actId="1440"/>
        <pc:sldMkLst>
          <pc:docMk/>
          <pc:sldMk cId="1115297801" sldId="283"/>
        </pc:sldMkLst>
        <pc:picChg chg="add del mod">
          <ac:chgData name="Manpreet Banja" userId="719f6a90773e3d5c" providerId="LiveId" clId="{448E38F6-3538-4476-921A-D6902A7ADE8C}" dt="2022-05-28T14:14:51.763" v="4001" actId="21"/>
          <ac:picMkLst>
            <pc:docMk/>
            <pc:sldMk cId="1115297801" sldId="283"/>
            <ac:picMk id="3" creationId="{03A18F7A-55E5-386D-2A86-877B4F18AFF5}"/>
          </ac:picMkLst>
        </pc:picChg>
        <pc:picChg chg="add mod">
          <ac:chgData name="Manpreet Banja" userId="719f6a90773e3d5c" providerId="LiveId" clId="{448E38F6-3538-4476-921A-D6902A7ADE8C}" dt="2022-05-28T14:43:21.532" v="4236" actId="1440"/>
          <ac:picMkLst>
            <pc:docMk/>
            <pc:sldMk cId="1115297801" sldId="283"/>
            <ac:picMk id="5" creationId="{7AFE5514-F6A1-EBD1-57EF-6B1BFC03920A}"/>
          </ac:picMkLst>
        </pc:picChg>
        <pc:picChg chg="add del mod">
          <ac:chgData name="Manpreet Banja" userId="719f6a90773e3d5c" providerId="LiveId" clId="{448E38F6-3538-4476-921A-D6902A7ADE8C}" dt="2022-05-28T14:15:42.526" v="4011" actId="21"/>
          <ac:picMkLst>
            <pc:docMk/>
            <pc:sldMk cId="1115297801" sldId="283"/>
            <ac:picMk id="7" creationId="{8B0CFC85-23C4-DF18-F222-E7D5803A658F}"/>
          </ac:picMkLst>
        </pc:picChg>
        <pc:picChg chg="add mod">
          <ac:chgData name="Manpreet Banja" userId="719f6a90773e3d5c" providerId="LiveId" clId="{448E38F6-3538-4476-921A-D6902A7ADE8C}" dt="2022-05-28T14:43:24.817" v="4237" actId="1440"/>
          <ac:picMkLst>
            <pc:docMk/>
            <pc:sldMk cId="1115297801" sldId="283"/>
            <ac:picMk id="9" creationId="{5B9B2CEE-B5B8-337E-A4DE-D303A35DA7B9}"/>
          </ac:picMkLst>
        </pc:picChg>
      </pc:sldChg>
      <pc:sldChg chg="addSp modSp new mod">
        <pc:chgData name="Manpreet Banja" userId="719f6a90773e3d5c" providerId="LiveId" clId="{448E38F6-3538-4476-921A-D6902A7ADE8C}" dt="2022-05-28T14:43:36.295" v="4239" actId="1440"/>
        <pc:sldMkLst>
          <pc:docMk/>
          <pc:sldMk cId="3336164383" sldId="284"/>
        </pc:sldMkLst>
        <pc:picChg chg="add mod">
          <ac:chgData name="Manpreet Banja" userId="719f6a90773e3d5c" providerId="LiveId" clId="{448E38F6-3538-4476-921A-D6902A7ADE8C}" dt="2022-05-28T14:43:32.905" v="4238" actId="1440"/>
          <ac:picMkLst>
            <pc:docMk/>
            <pc:sldMk cId="3336164383" sldId="284"/>
            <ac:picMk id="3" creationId="{0DDBA1A7-10CC-C0BC-4A30-A802C57B633F}"/>
          </ac:picMkLst>
        </pc:picChg>
        <pc:picChg chg="add mod">
          <ac:chgData name="Manpreet Banja" userId="719f6a90773e3d5c" providerId="LiveId" clId="{448E38F6-3538-4476-921A-D6902A7ADE8C}" dt="2022-05-28T14:43:36.295" v="4239" actId="1440"/>
          <ac:picMkLst>
            <pc:docMk/>
            <pc:sldMk cId="3336164383" sldId="284"/>
            <ac:picMk id="5" creationId="{27FCC4C8-4CFE-2141-A595-7E0AD47DFD4F}"/>
          </ac:picMkLst>
        </pc:picChg>
      </pc:sldChg>
      <pc:sldChg chg="new del">
        <pc:chgData name="Manpreet Banja" userId="719f6a90773e3d5c" providerId="LiveId" clId="{448E38F6-3538-4476-921A-D6902A7ADE8C}" dt="2022-05-28T14:17:16.179" v="4029" actId="2696"/>
        <pc:sldMkLst>
          <pc:docMk/>
          <pc:sldMk cId="2510821834" sldId="285"/>
        </pc:sldMkLst>
      </pc:sldChg>
      <pc:sldChg chg="add del">
        <pc:chgData name="Manpreet Banja" userId="719f6a90773e3d5c" providerId="LiveId" clId="{448E38F6-3538-4476-921A-D6902A7ADE8C}" dt="2022-05-28T14:23:10.373" v="4086" actId="2696"/>
        <pc:sldMkLst>
          <pc:docMk/>
          <pc:sldMk cId="2936585859" sldId="285"/>
        </pc:sldMkLst>
      </pc:sldChg>
      <pc:sldChg chg="add del">
        <pc:chgData name="Manpreet Banja" userId="719f6a90773e3d5c" providerId="LiveId" clId="{448E38F6-3538-4476-921A-D6902A7ADE8C}" dt="2022-05-28T14:27:57.999" v="4118" actId="2696"/>
        <pc:sldMkLst>
          <pc:docMk/>
          <pc:sldMk cId="3866431125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1B5EC-9004-43D5-AEBF-60CDCAF87D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0C6BBA-AC30-4371-A61E-8B84913AD6FD}">
      <dgm:prSet phldrT="[Text]"/>
      <dgm:spPr/>
      <dgm:t>
        <a:bodyPr/>
        <a:lstStyle/>
        <a:p>
          <a:r>
            <a:rPr lang="en-US" dirty="0"/>
            <a:t>Collection of Data</a:t>
          </a:r>
          <a:endParaRPr lang="en-IN" dirty="0"/>
        </a:p>
      </dgm:t>
    </dgm:pt>
    <dgm:pt modelId="{C555424C-477A-463B-A61E-140FB2E0335D}" type="parTrans" cxnId="{50B4B899-D6AF-4F3D-A281-2CB19037E552}">
      <dgm:prSet/>
      <dgm:spPr/>
      <dgm:t>
        <a:bodyPr/>
        <a:lstStyle/>
        <a:p>
          <a:endParaRPr lang="en-IN"/>
        </a:p>
      </dgm:t>
    </dgm:pt>
    <dgm:pt modelId="{AAEEAE45-40A3-4FA6-B2F1-1485CC13ED4F}" type="sibTrans" cxnId="{50B4B899-D6AF-4F3D-A281-2CB19037E552}">
      <dgm:prSet/>
      <dgm:spPr/>
      <dgm:t>
        <a:bodyPr/>
        <a:lstStyle/>
        <a:p>
          <a:endParaRPr lang="en-IN"/>
        </a:p>
      </dgm:t>
    </dgm:pt>
    <dgm:pt modelId="{5F4342D7-E992-4F04-A978-4682A3D381AD}">
      <dgm:prSet phldrT="[Text]"/>
      <dgm:spPr/>
      <dgm:t>
        <a:bodyPr/>
        <a:lstStyle/>
        <a:p>
          <a:r>
            <a:rPr lang="en-US" dirty="0" err="1"/>
            <a:t>Busniess</a:t>
          </a:r>
          <a:r>
            <a:rPr lang="en-US" dirty="0"/>
            <a:t> Understanding</a:t>
          </a:r>
          <a:endParaRPr lang="en-IN" dirty="0"/>
        </a:p>
      </dgm:t>
    </dgm:pt>
    <dgm:pt modelId="{8E3CB399-68B1-44BB-A216-371FD148D80A}" type="parTrans" cxnId="{6ABC1FB4-6445-4331-B7FC-3B2E7A7C5789}">
      <dgm:prSet/>
      <dgm:spPr/>
      <dgm:t>
        <a:bodyPr/>
        <a:lstStyle/>
        <a:p>
          <a:endParaRPr lang="en-IN"/>
        </a:p>
      </dgm:t>
    </dgm:pt>
    <dgm:pt modelId="{A8635DE2-D569-4C13-A572-F8CC875C50D0}" type="sibTrans" cxnId="{6ABC1FB4-6445-4331-B7FC-3B2E7A7C5789}">
      <dgm:prSet/>
      <dgm:spPr/>
      <dgm:t>
        <a:bodyPr/>
        <a:lstStyle/>
        <a:p>
          <a:endParaRPr lang="en-IN"/>
        </a:p>
      </dgm:t>
    </dgm:pt>
    <dgm:pt modelId="{1A346AC7-4B83-487F-B500-02794157D62A}">
      <dgm:prSet phldrT="[Text]"/>
      <dgm:spPr/>
      <dgm:t>
        <a:bodyPr/>
        <a:lstStyle/>
        <a:p>
          <a:r>
            <a:rPr lang="en-US" dirty="0"/>
            <a:t>Exploratory Data Analysis(EDA)</a:t>
          </a:r>
        </a:p>
      </dgm:t>
    </dgm:pt>
    <dgm:pt modelId="{B449B2E5-2FB3-41FE-A608-1346B029D46C}" type="parTrans" cxnId="{49071D92-3536-49D3-A491-78BE164E2039}">
      <dgm:prSet/>
      <dgm:spPr/>
      <dgm:t>
        <a:bodyPr/>
        <a:lstStyle/>
        <a:p>
          <a:endParaRPr lang="en-IN"/>
        </a:p>
      </dgm:t>
    </dgm:pt>
    <dgm:pt modelId="{5D3F36ED-AE99-4743-B54D-0DCD783C156E}" type="sibTrans" cxnId="{49071D92-3536-49D3-A491-78BE164E2039}">
      <dgm:prSet/>
      <dgm:spPr/>
      <dgm:t>
        <a:bodyPr/>
        <a:lstStyle/>
        <a:p>
          <a:endParaRPr lang="en-IN"/>
        </a:p>
      </dgm:t>
    </dgm:pt>
    <dgm:pt modelId="{7955ABC6-E8D6-4824-AB96-3107AA7734D1}" type="pres">
      <dgm:prSet presAssocID="{1AC1B5EC-9004-43D5-AEBF-60CDCAF87D72}" presName="Name0" presStyleCnt="0">
        <dgm:presLayoutVars>
          <dgm:dir/>
          <dgm:resizeHandles val="exact"/>
        </dgm:presLayoutVars>
      </dgm:prSet>
      <dgm:spPr/>
    </dgm:pt>
    <dgm:pt modelId="{74838B17-87D8-48B6-AFA0-2DCA3786619B}" type="pres">
      <dgm:prSet presAssocID="{220C6BBA-AC30-4371-A61E-8B84913AD6FD}" presName="node" presStyleLbl="node1" presStyleIdx="0" presStyleCnt="3">
        <dgm:presLayoutVars>
          <dgm:bulletEnabled val="1"/>
        </dgm:presLayoutVars>
      </dgm:prSet>
      <dgm:spPr/>
    </dgm:pt>
    <dgm:pt modelId="{86B008DB-B062-46D2-A18D-C982EB25E818}" type="pres">
      <dgm:prSet presAssocID="{AAEEAE45-40A3-4FA6-B2F1-1485CC13ED4F}" presName="sibTrans" presStyleLbl="sibTrans2D1" presStyleIdx="0" presStyleCnt="2"/>
      <dgm:spPr/>
    </dgm:pt>
    <dgm:pt modelId="{C3098886-9C47-4FF9-ADE7-5D82122684CA}" type="pres">
      <dgm:prSet presAssocID="{AAEEAE45-40A3-4FA6-B2F1-1485CC13ED4F}" presName="connectorText" presStyleLbl="sibTrans2D1" presStyleIdx="0" presStyleCnt="2"/>
      <dgm:spPr/>
    </dgm:pt>
    <dgm:pt modelId="{77C04F36-F577-49B4-8097-40D538779322}" type="pres">
      <dgm:prSet presAssocID="{5F4342D7-E992-4F04-A978-4682A3D381AD}" presName="node" presStyleLbl="node1" presStyleIdx="1" presStyleCnt="3">
        <dgm:presLayoutVars>
          <dgm:bulletEnabled val="1"/>
        </dgm:presLayoutVars>
      </dgm:prSet>
      <dgm:spPr/>
    </dgm:pt>
    <dgm:pt modelId="{C28EE0F5-7AD9-47E8-BD35-829C26C59056}" type="pres">
      <dgm:prSet presAssocID="{A8635DE2-D569-4C13-A572-F8CC875C50D0}" presName="sibTrans" presStyleLbl="sibTrans2D1" presStyleIdx="1" presStyleCnt="2"/>
      <dgm:spPr/>
    </dgm:pt>
    <dgm:pt modelId="{1670A3BE-F24F-455C-9F7C-6F7A75FA2FF4}" type="pres">
      <dgm:prSet presAssocID="{A8635DE2-D569-4C13-A572-F8CC875C50D0}" presName="connectorText" presStyleLbl="sibTrans2D1" presStyleIdx="1" presStyleCnt="2"/>
      <dgm:spPr/>
    </dgm:pt>
    <dgm:pt modelId="{8CA69DD7-9AAA-40CF-AA8D-970682AC64C5}" type="pres">
      <dgm:prSet presAssocID="{1A346AC7-4B83-487F-B500-02794157D62A}" presName="node" presStyleLbl="node1" presStyleIdx="2" presStyleCnt="3">
        <dgm:presLayoutVars>
          <dgm:bulletEnabled val="1"/>
        </dgm:presLayoutVars>
      </dgm:prSet>
      <dgm:spPr/>
    </dgm:pt>
  </dgm:ptLst>
  <dgm:cxnLst>
    <dgm:cxn modelId="{15E8BA01-070C-4B36-82AC-D3A90E1DEA7B}" type="presOf" srcId="{220C6BBA-AC30-4371-A61E-8B84913AD6FD}" destId="{74838B17-87D8-48B6-AFA0-2DCA3786619B}" srcOrd="0" destOrd="0" presId="urn:microsoft.com/office/officeart/2005/8/layout/process1"/>
    <dgm:cxn modelId="{C26C151F-FE51-41D1-809F-D8FB41B9CF36}" type="presOf" srcId="{A8635DE2-D569-4C13-A572-F8CC875C50D0}" destId="{1670A3BE-F24F-455C-9F7C-6F7A75FA2FF4}" srcOrd="1" destOrd="0" presId="urn:microsoft.com/office/officeart/2005/8/layout/process1"/>
    <dgm:cxn modelId="{13A76F4E-C5AE-4BE7-B7FD-F3F07C15194C}" type="presOf" srcId="{1AC1B5EC-9004-43D5-AEBF-60CDCAF87D72}" destId="{7955ABC6-E8D6-4824-AB96-3107AA7734D1}" srcOrd="0" destOrd="0" presId="urn:microsoft.com/office/officeart/2005/8/layout/process1"/>
    <dgm:cxn modelId="{0E13AA53-7C28-4811-99EF-BA70E733F1EC}" type="presOf" srcId="{5F4342D7-E992-4F04-A978-4682A3D381AD}" destId="{77C04F36-F577-49B4-8097-40D538779322}" srcOrd="0" destOrd="0" presId="urn:microsoft.com/office/officeart/2005/8/layout/process1"/>
    <dgm:cxn modelId="{49071D92-3536-49D3-A491-78BE164E2039}" srcId="{1AC1B5EC-9004-43D5-AEBF-60CDCAF87D72}" destId="{1A346AC7-4B83-487F-B500-02794157D62A}" srcOrd="2" destOrd="0" parTransId="{B449B2E5-2FB3-41FE-A608-1346B029D46C}" sibTransId="{5D3F36ED-AE99-4743-B54D-0DCD783C156E}"/>
    <dgm:cxn modelId="{50B4B899-D6AF-4F3D-A281-2CB19037E552}" srcId="{1AC1B5EC-9004-43D5-AEBF-60CDCAF87D72}" destId="{220C6BBA-AC30-4371-A61E-8B84913AD6FD}" srcOrd="0" destOrd="0" parTransId="{C555424C-477A-463B-A61E-140FB2E0335D}" sibTransId="{AAEEAE45-40A3-4FA6-B2F1-1485CC13ED4F}"/>
    <dgm:cxn modelId="{1B606DA0-2424-44F9-9A26-14D07348AC17}" type="presOf" srcId="{AAEEAE45-40A3-4FA6-B2F1-1485CC13ED4F}" destId="{C3098886-9C47-4FF9-ADE7-5D82122684CA}" srcOrd="1" destOrd="0" presId="urn:microsoft.com/office/officeart/2005/8/layout/process1"/>
    <dgm:cxn modelId="{6ABC1FB4-6445-4331-B7FC-3B2E7A7C5789}" srcId="{1AC1B5EC-9004-43D5-AEBF-60CDCAF87D72}" destId="{5F4342D7-E992-4F04-A978-4682A3D381AD}" srcOrd="1" destOrd="0" parTransId="{8E3CB399-68B1-44BB-A216-371FD148D80A}" sibTransId="{A8635DE2-D569-4C13-A572-F8CC875C50D0}"/>
    <dgm:cxn modelId="{B7C5ECB8-D04D-4D60-AF5D-572215E27278}" type="presOf" srcId="{A8635DE2-D569-4C13-A572-F8CC875C50D0}" destId="{C28EE0F5-7AD9-47E8-BD35-829C26C59056}" srcOrd="0" destOrd="0" presId="urn:microsoft.com/office/officeart/2005/8/layout/process1"/>
    <dgm:cxn modelId="{444F33F5-6E84-41EC-BE48-F18CF2C70D61}" type="presOf" srcId="{AAEEAE45-40A3-4FA6-B2F1-1485CC13ED4F}" destId="{86B008DB-B062-46D2-A18D-C982EB25E818}" srcOrd="0" destOrd="0" presId="urn:microsoft.com/office/officeart/2005/8/layout/process1"/>
    <dgm:cxn modelId="{69D64AFD-3844-4AF3-8870-3A33682D80CF}" type="presOf" srcId="{1A346AC7-4B83-487F-B500-02794157D62A}" destId="{8CA69DD7-9AAA-40CF-AA8D-970682AC64C5}" srcOrd="0" destOrd="0" presId="urn:microsoft.com/office/officeart/2005/8/layout/process1"/>
    <dgm:cxn modelId="{67EADC59-1698-40F2-A539-6838CCD376DE}" type="presParOf" srcId="{7955ABC6-E8D6-4824-AB96-3107AA7734D1}" destId="{74838B17-87D8-48B6-AFA0-2DCA3786619B}" srcOrd="0" destOrd="0" presId="urn:microsoft.com/office/officeart/2005/8/layout/process1"/>
    <dgm:cxn modelId="{99EF6ECF-FA24-43E5-9EA2-513565C0E341}" type="presParOf" srcId="{7955ABC6-E8D6-4824-AB96-3107AA7734D1}" destId="{86B008DB-B062-46D2-A18D-C982EB25E818}" srcOrd="1" destOrd="0" presId="urn:microsoft.com/office/officeart/2005/8/layout/process1"/>
    <dgm:cxn modelId="{A0411FE6-E7B3-4C48-8A67-6FB3D1CDDB15}" type="presParOf" srcId="{86B008DB-B062-46D2-A18D-C982EB25E818}" destId="{C3098886-9C47-4FF9-ADE7-5D82122684CA}" srcOrd="0" destOrd="0" presId="urn:microsoft.com/office/officeart/2005/8/layout/process1"/>
    <dgm:cxn modelId="{275CD07B-D79D-4ADC-ADFA-A8B773E3E7F7}" type="presParOf" srcId="{7955ABC6-E8D6-4824-AB96-3107AA7734D1}" destId="{77C04F36-F577-49B4-8097-40D538779322}" srcOrd="2" destOrd="0" presId="urn:microsoft.com/office/officeart/2005/8/layout/process1"/>
    <dgm:cxn modelId="{5524AA92-9750-432C-978B-A3720940B67C}" type="presParOf" srcId="{7955ABC6-E8D6-4824-AB96-3107AA7734D1}" destId="{C28EE0F5-7AD9-47E8-BD35-829C26C59056}" srcOrd="3" destOrd="0" presId="urn:microsoft.com/office/officeart/2005/8/layout/process1"/>
    <dgm:cxn modelId="{CB6B881C-E3EE-41B4-B815-566D1FB3C590}" type="presParOf" srcId="{C28EE0F5-7AD9-47E8-BD35-829C26C59056}" destId="{1670A3BE-F24F-455C-9F7C-6F7A75FA2FF4}" srcOrd="0" destOrd="0" presId="urn:microsoft.com/office/officeart/2005/8/layout/process1"/>
    <dgm:cxn modelId="{CA3BD72B-A3DA-46D1-9B29-02E8F531B73D}" type="presParOf" srcId="{7955ABC6-E8D6-4824-AB96-3107AA7734D1}" destId="{8CA69DD7-9AAA-40CF-AA8D-970682AC64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CC28-D11F-49BA-B580-CFEC172DCC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8FBBBF-2F10-4B09-992C-590F50BA5BFB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FF7271ED-8D38-4EDB-AF16-8D5F33514415}" type="parTrans" cxnId="{BF55D6F9-92A6-42A1-9087-49F3BDC6E427}">
      <dgm:prSet/>
      <dgm:spPr/>
      <dgm:t>
        <a:bodyPr/>
        <a:lstStyle/>
        <a:p>
          <a:endParaRPr lang="en-IN"/>
        </a:p>
      </dgm:t>
    </dgm:pt>
    <dgm:pt modelId="{1B49630C-A915-4B0A-B49A-5878A4297C4A}" type="sibTrans" cxnId="{BF55D6F9-92A6-42A1-9087-49F3BDC6E427}">
      <dgm:prSet/>
      <dgm:spPr/>
      <dgm:t>
        <a:bodyPr/>
        <a:lstStyle/>
        <a:p>
          <a:endParaRPr lang="en-IN"/>
        </a:p>
      </dgm:t>
    </dgm:pt>
    <dgm:pt modelId="{2BDF143F-DC06-412F-95C4-DD84B015DBFE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D0A1700E-6C44-4DC4-B64B-7100DE88815A}" type="parTrans" cxnId="{14A63F57-4B4B-486D-BD95-8AEAF04D7215}">
      <dgm:prSet/>
      <dgm:spPr/>
      <dgm:t>
        <a:bodyPr/>
        <a:lstStyle/>
        <a:p>
          <a:endParaRPr lang="en-IN"/>
        </a:p>
      </dgm:t>
    </dgm:pt>
    <dgm:pt modelId="{79F721FE-C0EA-4D16-B82B-AB392E787970}" type="sibTrans" cxnId="{14A63F57-4B4B-486D-BD95-8AEAF04D7215}">
      <dgm:prSet/>
      <dgm:spPr/>
      <dgm:t>
        <a:bodyPr/>
        <a:lstStyle/>
        <a:p>
          <a:endParaRPr lang="en-IN"/>
        </a:p>
      </dgm:t>
    </dgm:pt>
    <dgm:pt modelId="{A0F4696D-A97F-4C5F-AA7C-F0CA130AFD10}" type="pres">
      <dgm:prSet presAssocID="{4A65CC28-D11F-49BA-B580-CFEC172DCC95}" presName="Name0" presStyleCnt="0">
        <dgm:presLayoutVars>
          <dgm:dir/>
          <dgm:resizeHandles val="exact"/>
        </dgm:presLayoutVars>
      </dgm:prSet>
      <dgm:spPr/>
    </dgm:pt>
    <dgm:pt modelId="{BCA7956C-B1E1-4CC8-91EE-760DDED8FDB9}" type="pres">
      <dgm:prSet presAssocID="{8F8FBBBF-2F10-4B09-992C-590F50BA5BFB}" presName="node" presStyleLbl="node1" presStyleIdx="0" presStyleCnt="2" custScaleX="116384" custScaleY="99036" custLinFactNeighborX="6154" custLinFactNeighborY="-1004">
        <dgm:presLayoutVars>
          <dgm:bulletEnabled val="1"/>
        </dgm:presLayoutVars>
      </dgm:prSet>
      <dgm:spPr/>
    </dgm:pt>
    <dgm:pt modelId="{F38F9CAD-E23C-40F6-BFB2-737ECB322142}" type="pres">
      <dgm:prSet presAssocID="{1B49630C-A915-4B0A-B49A-5878A4297C4A}" presName="sibTrans" presStyleLbl="sibTrans2D1" presStyleIdx="0" presStyleCnt="1" custAng="10800000"/>
      <dgm:spPr/>
    </dgm:pt>
    <dgm:pt modelId="{ABA2F598-C821-4124-8426-928A434863D6}" type="pres">
      <dgm:prSet presAssocID="{1B49630C-A915-4B0A-B49A-5878A4297C4A}" presName="connectorText" presStyleLbl="sibTrans2D1" presStyleIdx="0" presStyleCnt="1"/>
      <dgm:spPr/>
    </dgm:pt>
    <dgm:pt modelId="{1DAF1868-312C-411F-987A-BC088D6C5375}" type="pres">
      <dgm:prSet presAssocID="{2BDF143F-DC06-412F-95C4-DD84B015DBFE}" presName="node" presStyleLbl="node1" presStyleIdx="1" presStyleCnt="2" custScaleX="109734" custScaleY="97227">
        <dgm:presLayoutVars>
          <dgm:bulletEnabled val="1"/>
        </dgm:presLayoutVars>
      </dgm:prSet>
      <dgm:spPr/>
    </dgm:pt>
  </dgm:ptLst>
  <dgm:cxnLst>
    <dgm:cxn modelId="{18938E1D-AD90-4A2E-A78C-8A0F005157C9}" type="presOf" srcId="{1B49630C-A915-4B0A-B49A-5878A4297C4A}" destId="{ABA2F598-C821-4124-8426-928A434863D6}" srcOrd="1" destOrd="0" presId="urn:microsoft.com/office/officeart/2005/8/layout/process1"/>
    <dgm:cxn modelId="{8460483E-F7AA-410F-86B2-AC9B7C252FCD}" type="presOf" srcId="{4A65CC28-D11F-49BA-B580-CFEC172DCC95}" destId="{A0F4696D-A97F-4C5F-AA7C-F0CA130AFD10}" srcOrd="0" destOrd="0" presId="urn:microsoft.com/office/officeart/2005/8/layout/process1"/>
    <dgm:cxn modelId="{14A63F57-4B4B-486D-BD95-8AEAF04D7215}" srcId="{4A65CC28-D11F-49BA-B580-CFEC172DCC95}" destId="{2BDF143F-DC06-412F-95C4-DD84B015DBFE}" srcOrd="1" destOrd="0" parTransId="{D0A1700E-6C44-4DC4-B64B-7100DE88815A}" sibTransId="{79F721FE-C0EA-4D16-B82B-AB392E787970}"/>
    <dgm:cxn modelId="{EB890B9F-F7B4-40AB-A0F5-283E840E544A}" type="presOf" srcId="{8F8FBBBF-2F10-4B09-992C-590F50BA5BFB}" destId="{BCA7956C-B1E1-4CC8-91EE-760DDED8FDB9}" srcOrd="0" destOrd="0" presId="urn:microsoft.com/office/officeart/2005/8/layout/process1"/>
    <dgm:cxn modelId="{55DE03C0-1657-441D-BB6E-796B089258D2}" type="presOf" srcId="{2BDF143F-DC06-412F-95C4-DD84B015DBFE}" destId="{1DAF1868-312C-411F-987A-BC088D6C5375}" srcOrd="0" destOrd="0" presId="urn:microsoft.com/office/officeart/2005/8/layout/process1"/>
    <dgm:cxn modelId="{B232F7D1-EBE0-4BA2-A79B-BB1957499336}" type="presOf" srcId="{1B49630C-A915-4B0A-B49A-5878A4297C4A}" destId="{F38F9CAD-E23C-40F6-BFB2-737ECB322142}" srcOrd="0" destOrd="0" presId="urn:microsoft.com/office/officeart/2005/8/layout/process1"/>
    <dgm:cxn modelId="{BF55D6F9-92A6-42A1-9087-49F3BDC6E427}" srcId="{4A65CC28-D11F-49BA-B580-CFEC172DCC95}" destId="{8F8FBBBF-2F10-4B09-992C-590F50BA5BFB}" srcOrd="0" destOrd="0" parTransId="{FF7271ED-8D38-4EDB-AF16-8D5F33514415}" sibTransId="{1B49630C-A915-4B0A-B49A-5878A4297C4A}"/>
    <dgm:cxn modelId="{F231B498-16EE-4E63-9297-349057C7E985}" type="presParOf" srcId="{A0F4696D-A97F-4C5F-AA7C-F0CA130AFD10}" destId="{BCA7956C-B1E1-4CC8-91EE-760DDED8FDB9}" srcOrd="0" destOrd="0" presId="urn:microsoft.com/office/officeart/2005/8/layout/process1"/>
    <dgm:cxn modelId="{1BC98F88-6A52-4F74-9F7C-04CB62E78390}" type="presParOf" srcId="{A0F4696D-A97F-4C5F-AA7C-F0CA130AFD10}" destId="{F38F9CAD-E23C-40F6-BFB2-737ECB322142}" srcOrd="1" destOrd="0" presId="urn:microsoft.com/office/officeart/2005/8/layout/process1"/>
    <dgm:cxn modelId="{120DE9CC-DB47-4220-AF9A-25620096DED9}" type="presParOf" srcId="{F38F9CAD-E23C-40F6-BFB2-737ECB322142}" destId="{ABA2F598-C821-4124-8426-928A434863D6}" srcOrd="0" destOrd="0" presId="urn:microsoft.com/office/officeart/2005/8/layout/process1"/>
    <dgm:cxn modelId="{590C4299-DA95-4028-89D1-5829824BD4A7}" type="presParOf" srcId="{A0F4696D-A97F-4C5F-AA7C-F0CA130AFD10}" destId="{1DAF1868-312C-411F-987A-BC088D6C53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38B17-87D8-48B6-AFA0-2DCA3786619B}">
      <dsp:nvSpPr>
        <dsp:cNvPr id="0" name=""/>
        <dsp:cNvSpPr/>
      </dsp:nvSpPr>
      <dsp:spPr>
        <a:xfrm>
          <a:off x="8008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Collection of Data</a:t>
          </a:r>
          <a:endParaRPr lang="en-IN" sz="2300" kern="1200" dirty="0"/>
        </a:p>
      </dsp:txBody>
      <dsp:txXfrm>
        <a:off x="50074" y="600291"/>
        <a:ext cx="2309613" cy="1352115"/>
      </dsp:txXfrm>
    </dsp:sp>
    <dsp:sp modelId="{86B008DB-B062-46D2-A18D-C982EB25E818}">
      <dsp:nvSpPr>
        <dsp:cNvPr id="0" name=""/>
        <dsp:cNvSpPr/>
      </dsp:nvSpPr>
      <dsp:spPr>
        <a:xfrm>
          <a:off x="2641128" y="979525"/>
          <a:ext cx="507474" cy="59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641128" y="1098255"/>
        <a:ext cx="355232" cy="356188"/>
      </dsp:txXfrm>
    </dsp:sp>
    <dsp:sp modelId="{77C04F36-F577-49B4-8097-40D538779322}">
      <dsp:nvSpPr>
        <dsp:cNvPr id="0" name=""/>
        <dsp:cNvSpPr/>
      </dsp:nvSpPr>
      <dsp:spPr>
        <a:xfrm>
          <a:off x="3359252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Busniess</a:t>
          </a:r>
          <a:r>
            <a:rPr lang="en-US" sz="2300" kern="1200" dirty="0"/>
            <a:t> Understanding</a:t>
          </a:r>
          <a:endParaRPr lang="en-IN" sz="2300" kern="1200" dirty="0"/>
        </a:p>
      </dsp:txBody>
      <dsp:txXfrm>
        <a:off x="3401318" y="600291"/>
        <a:ext cx="2309613" cy="1352115"/>
      </dsp:txXfrm>
    </dsp:sp>
    <dsp:sp modelId="{C28EE0F5-7AD9-47E8-BD35-829C26C59056}">
      <dsp:nvSpPr>
        <dsp:cNvPr id="0" name=""/>
        <dsp:cNvSpPr/>
      </dsp:nvSpPr>
      <dsp:spPr>
        <a:xfrm>
          <a:off x="5992372" y="979525"/>
          <a:ext cx="507474" cy="59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992372" y="1098255"/>
        <a:ext cx="355232" cy="356188"/>
      </dsp:txXfrm>
    </dsp:sp>
    <dsp:sp modelId="{8CA69DD7-9AAA-40CF-AA8D-970682AC64C5}">
      <dsp:nvSpPr>
        <dsp:cNvPr id="0" name=""/>
        <dsp:cNvSpPr/>
      </dsp:nvSpPr>
      <dsp:spPr>
        <a:xfrm>
          <a:off x="6710495" y="558225"/>
          <a:ext cx="2393745" cy="1436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Analysis(EDA)</a:t>
          </a:r>
        </a:p>
      </dsp:txBody>
      <dsp:txXfrm>
        <a:off x="6752561" y="600291"/>
        <a:ext cx="2309613" cy="1352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956C-B1E1-4CC8-91EE-760DDED8FDB9}">
      <dsp:nvSpPr>
        <dsp:cNvPr id="0" name=""/>
        <dsp:cNvSpPr/>
      </dsp:nvSpPr>
      <dsp:spPr>
        <a:xfrm>
          <a:off x="59832" y="354262"/>
          <a:ext cx="2717421" cy="13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Deployment</a:t>
          </a:r>
          <a:endParaRPr lang="en-IN" sz="3000" kern="1200" dirty="0"/>
        </a:p>
      </dsp:txBody>
      <dsp:txXfrm>
        <a:off x="100468" y="394898"/>
        <a:ext cx="2636149" cy="1306148"/>
      </dsp:txXfrm>
    </dsp:sp>
    <dsp:sp modelId="{F38F9CAD-E23C-40F6-BFB2-737ECB322142}">
      <dsp:nvSpPr>
        <dsp:cNvPr id="0" name=""/>
        <dsp:cNvSpPr/>
      </dsp:nvSpPr>
      <dsp:spPr>
        <a:xfrm rot="10813751">
          <a:off x="2996370" y="765688"/>
          <a:ext cx="464535" cy="579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3135729" y="881777"/>
        <a:ext cx="325175" cy="347429"/>
      </dsp:txXfrm>
    </dsp:sp>
    <dsp:sp modelId="{1DAF1868-312C-411F-987A-BC088D6C5375}">
      <dsp:nvSpPr>
        <dsp:cNvPr id="0" name=""/>
        <dsp:cNvSpPr/>
      </dsp:nvSpPr>
      <dsp:spPr>
        <a:xfrm>
          <a:off x="3653728" y="380998"/>
          <a:ext cx="2562151" cy="1362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Building</a:t>
          </a:r>
          <a:endParaRPr lang="en-IN" sz="3000" kern="1200" dirty="0"/>
        </a:p>
      </dsp:txBody>
      <dsp:txXfrm>
        <a:off x="3693622" y="420892"/>
        <a:ext cx="2482363" cy="128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8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0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3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7A62-6705-4AB8-A6C4-BBFA80947515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9A28-6C2F-4A06-905C-6076355AC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EE62-85BF-D3AF-900C-D16A42AD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             TELECOMMUNICATION 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                          CHURN</a:t>
            </a:r>
            <a:br>
              <a:rPr lang="en-US" sz="36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                     </a:t>
            </a:r>
            <a:r>
              <a:rPr lang="en-US" sz="3600" b="1" dirty="0" err="1">
                <a:latin typeface="Algerian" panose="04020705040A02060702" pitchFamily="82" charset="0"/>
              </a:rPr>
              <a:t>PREdiction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2892-9785-A2A7-0EE9-D1476549AFA8}"/>
              </a:ext>
            </a:extLst>
          </p:cNvPr>
          <p:cNvSpPr txBox="1"/>
          <p:nvPr/>
        </p:nvSpPr>
        <p:spPr>
          <a:xfrm>
            <a:off x="38100" y="2105025"/>
            <a:ext cx="34385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Team Members 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>
                <a:latin typeface="Bodoni MT" panose="02070603080606020203" pitchFamily="18" charset="0"/>
              </a:rPr>
              <a:t>Hareesh</a:t>
            </a:r>
            <a:r>
              <a:rPr lang="en-US" sz="2400" dirty="0">
                <a:latin typeface="Bodoni MT" panose="02070603080606020203" pitchFamily="18" charset="0"/>
              </a:rPr>
              <a:t> KC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Basavaraj Patil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Stalin A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Subash 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Sai </a:t>
            </a:r>
            <a:r>
              <a:rPr lang="en-US" sz="2400" dirty="0" err="1">
                <a:latin typeface="Bodoni MT" panose="02070603080606020203" pitchFamily="18" charset="0"/>
              </a:rPr>
              <a:t>Charan</a:t>
            </a:r>
            <a:r>
              <a:rPr lang="en-US" sz="2400" dirty="0">
                <a:latin typeface="Bodoni MT" panose="02070603080606020203" pitchFamily="18" charset="0"/>
              </a:rPr>
              <a:t> Teja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Manpreet Banja</a:t>
            </a:r>
            <a:endParaRPr lang="en-IN" sz="2400" dirty="0">
              <a:latin typeface="Bodoni MT" panose="020706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95BEF-4AA0-5C00-C01D-298C8DAB0D59}"/>
              </a:ext>
            </a:extLst>
          </p:cNvPr>
          <p:cNvSpPr txBox="1"/>
          <p:nvPr/>
        </p:nvSpPr>
        <p:spPr>
          <a:xfrm>
            <a:off x="5257800" y="515229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Mentor Name 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2400" dirty="0" err="1">
                <a:latin typeface="Arial Black" panose="020B0A04020102020204" pitchFamily="34" charset="0"/>
              </a:rPr>
              <a:t>Mr.Varun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Vennelaganti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Date</a:t>
            </a:r>
            <a:r>
              <a:rPr lang="en-US" sz="2400" dirty="0">
                <a:latin typeface="Arial Black" panose="020B0A04020102020204" pitchFamily="34" charset="0"/>
              </a:rPr>
              <a:t> : 29-04-2022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0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4C171-B1D7-A010-10E0-32056C393B05}"/>
              </a:ext>
            </a:extLst>
          </p:cNvPr>
          <p:cNvSpPr txBox="1"/>
          <p:nvPr/>
        </p:nvSpPr>
        <p:spPr>
          <a:xfrm>
            <a:off x="2152650" y="243215"/>
            <a:ext cx="645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  <a:latin typeface="Cooper Black" panose="0208090404030B020404" pitchFamily="18" charset="0"/>
              </a:rPr>
              <a:t>Balancing The Data Using SMOTE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65C5C-1AD0-7B11-B017-EA7C558B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" y="1014112"/>
            <a:ext cx="3805580" cy="36245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B999F-1841-2505-65F5-0CC385C5D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7" y="1014112"/>
            <a:ext cx="3972479" cy="1609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409EB-5FF7-0C34-5EFF-E235F83AF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7" y="3033560"/>
            <a:ext cx="3972479" cy="21815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EF4595-69F6-239F-D05F-F8ADCC6437EF}"/>
              </a:ext>
            </a:extLst>
          </p:cNvPr>
          <p:cNvSpPr txBox="1"/>
          <p:nvPr/>
        </p:nvSpPr>
        <p:spPr>
          <a:xfrm>
            <a:off x="9105900" y="1438275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Before Balancing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5E17D-F91B-31AE-357C-B6DA009D782C}"/>
              </a:ext>
            </a:extLst>
          </p:cNvPr>
          <p:cNvSpPr txBox="1"/>
          <p:nvPr/>
        </p:nvSpPr>
        <p:spPr>
          <a:xfrm>
            <a:off x="9105900" y="3676650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After Balancing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15B13-29AF-F0C1-45CA-B33C725E9480}"/>
              </a:ext>
            </a:extLst>
          </p:cNvPr>
          <p:cNvSpPr txBox="1"/>
          <p:nvPr/>
        </p:nvSpPr>
        <p:spPr>
          <a:xfrm>
            <a:off x="381000" y="5886450"/>
            <a:ext cx="8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The Dataset Was Highly Imbalanced, so we balanced the Data.</a:t>
            </a:r>
          </a:p>
        </p:txBody>
      </p:sp>
    </p:spTree>
    <p:extLst>
      <p:ext uri="{BB962C8B-B14F-4D97-AF65-F5344CB8AC3E}">
        <p14:creationId xmlns:p14="http://schemas.microsoft.com/office/powerpoint/2010/main" val="133548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99ECCC-749A-5119-808D-2AA63DCDE431}"/>
              </a:ext>
            </a:extLst>
          </p:cNvPr>
          <p:cNvSpPr/>
          <p:nvPr/>
        </p:nvSpPr>
        <p:spPr>
          <a:xfrm>
            <a:off x="2262068" y="1857375"/>
            <a:ext cx="6734409" cy="2781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1F6EF-4E67-3F29-8DD3-220D17382F5F}"/>
              </a:ext>
            </a:extLst>
          </p:cNvPr>
          <p:cNvSpPr/>
          <p:nvPr/>
        </p:nvSpPr>
        <p:spPr>
          <a:xfrm>
            <a:off x="2262069" y="2776835"/>
            <a:ext cx="6734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Cooper Black" panose="0208090404030B020404" pitchFamily="18" charset="0"/>
              </a:rPr>
              <a:t>MODEL BUILDING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6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40703-0347-533C-F1F4-A1E0730C3358}"/>
              </a:ext>
            </a:extLst>
          </p:cNvPr>
          <p:cNvSpPr txBox="1"/>
          <p:nvPr/>
        </p:nvSpPr>
        <p:spPr>
          <a:xfrm>
            <a:off x="2714625" y="1047749"/>
            <a:ext cx="5962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Models Used For Model Building 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endParaRPr lang="en-IN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ANN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KNN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SVM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Gradient Boosting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036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A6CDE-1109-4865-0CC0-A1BB0768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847724"/>
            <a:ext cx="3395663" cy="29527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1ACCE-940F-7DDF-BB48-53BB3B59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06" y="847724"/>
            <a:ext cx="3462338" cy="2952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B2E4A-60A1-C5FA-6DAD-80C09043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139" y="847724"/>
            <a:ext cx="4405312" cy="29527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C81C0-3438-0DA0-23A3-237CC4C29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3971924"/>
            <a:ext cx="5119687" cy="26193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BCE75-C8C6-802A-E246-966BB2950ECA}"/>
              </a:ext>
            </a:extLst>
          </p:cNvPr>
          <p:cNvSpPr txBox="1"/>
          <p:nvPr/>
        </p:nvSpPr>
        <p:spPr>
          <a:xfrm>
            <a:off x="3695700" y="43874"/>
            <a:ext cx="511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Logistic Regression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3E60B-81C1-BA52-911E-1CC7BF787A7A}"/>
              </a:ext>
            </a:extLst>
          </p:cNvPr>
          <p:cNvSpPr txBox="1"/>
          <p:nvPr/>
        </p:nvSpPr>
        <p:spPr>
          <a:xfrm>
            <a:off x="5534024" y="4286250"/>
            <a:ext cx="665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Accuracy is 77% for training and 78% for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97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B670F-7BC7-10AD-C8A0-697572250C1D}"/>
              </a:ext>
            </a:extLst>
          </p:cNvPr>
          <p:cNvSpPr txBox="1"/>
          <p:nvPr/>
        </p:nvSpPr>
        <p:spPr>
          <a:xfrm>
            <a:off x="4533899" y="0"/>
            <a:ext cx="2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F0"/>
                </a:solidFill>
                <a:latin typeface="Cooper Black" panose="0208090404030B020404" pitchFamily="18" charset="0"/>
              </a:rPr>
              <a:t>ANN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5745E-9969-2145-4D7B-47B7C5F3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680"/>
            <a:ext cx="3377102" cy="33770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BC188-4CB1-A0A9-5172-89E3F1E7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99680"/>
            <a:ext cx="4172245" cy="33770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D34C0-83DE-87BD-AE96-80DC9843A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3" y="699680"/>
            <a:ext cx="3986058" cy="33770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5E524-CFC0-FE50-E92C-5278244FDC1B}"/>
              </a:ext>
            </a:extLst>
          </p:cNvPr>
          <p:cNvSpPr txBox="1"/>
          <p:nvPr/>
        </p:nvSpPr>
        <p:spPr>
          <a:xfrm>
            <a:off x="143364" y="4638675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Artificial Neural Network Model is 89%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All the predicted values are matching.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9ACA64-EB89-1105-5995-877AAF968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3" y="4201933"/>
            <a:ext cx="3938293" cy="2542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005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C3DCA-1B13-C4AA-D4AB-41133449AFCA}"/>
              </a:ext>
            </a:extLst>
          </p:cNvPr>
          <p:cNvSpPr txBox="1"/>
          <p:nvPr/>
        </p:nvSpPr>
        <p:spPr>
          <a:xfrm>
            <a:off x="3752849" y="-103484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F0"/>
                </a:solidFill>
                <a:latin typeface="Cooper Black" panose="0208090404030B020404" pitchFamily="18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298F-5C98-D370-7734-9586F5E2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3895725" cy="3267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7DA76-E2BB-E24B-C979-7B9190440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52" y="584775"/>
            <a:ext cx="3972295" cy="3267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1A38B-909B-D16B-CEFE-9C2512474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4" y="584775"/>
            <a:ext cx="3895725" cy="3267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75046-E67B-0EFC-FA14-E544B8C9A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5773"/>
            <a:ext cx="3647660" cy="28643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19BEC-1B28-6C92-240B-F519268FB62A}"/>
              </a:ext>
            </a:extLst>
          </p:cNvPr>
          <p:cNvSpPr txBox="1"/>
          <p:nvPr/>
        </p:nvSpPr>
        <p:spPr>
          <a:xfrm>
            <a:off x="4109852" y="4400550"/>
            <a:ext cx="7167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Random forest is 93%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For test data 93% and train data 92%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So we can say there is no Overfitting or Underfitting</a:t>
            </a:r>
          </a:p>
        </p:txBody>
      </p:sp>
    </p:spTree>
    <p:extLst>
      <p:ext uri="{BB962C8B-B14F-4D97-AF65-F5344CB8AC3E}">
        <p14:creationId xmlns:p14="http://schemas.microsoft.com/office/powerpoint/2010/main" val="426819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72517-7E09-16F5-1BF7-E206E872E0D4}"/>
              </a:ext>
            </a:extLst>
          </p:cNvPr>
          <p:cNvSpPr txBox="1"/>
          <p:nvPr/>
        </p:nvSpPr>
        <p:spPr>
          <a:xfrm>
            <a:off x="3771899" y="9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DECISION TREE</a:t>
            </a:r>
            <a:endParaRPr lang="en-IN" sz="28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F9AA-A8FD-BE6A-38DD-75F244C4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761998"/>
            <a:ext cx="3343276" cy="2933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95AD-9D5C-BCB3-DA9C-2868E93D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31" y="761998"/>
            <a:ext cx="3800475" cy="29337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BF6A6-CF21-3772-3A29-4748D498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637" y="761998"/>
            <a:ext cx="3890963" cy="2933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D45E4-BD1C-66BD-3E8E-1D1DCD7D0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924951"/>
            <a:ext cx="4043363" cy="27193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580C3-457B-E0DF-CCAB-9B1C368AD014}"/>
              </a:ext>
            </a:extLst>
          </p:cNvPr>
          <p:cNvSpPr txBox="1"/>
          <p:nvPr/>
        </p:nvSpPr>
        <p:spPr>
          <a:xfrm>
            <a:off x="5262565" y="4248150"/>
            <a:ext cx="552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of Decision tree Classifier is  100% for training data and 93% for testing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Here the training data is dominating the testing data so we can say that the model is overfitting.</a:t>
            </a:r>
          </a:p>
        </p:txBody>
      </p:sp>
    </p:spTree>
    <p:extLst>
      <p:ext uri="{BB962C8B-B14F-4D97-AF65-F5344CB8AC3E}">
        <p14:creationId xmlns:p14="http://schemas.microsoft.com/office/powerpoint/2010/main" val="148514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CE477-AA7C-7BDB-84B9-B2D91B37E1B4}"/>
              </a:ext>
            </a:extLst>
          </p:cNvPr>
          <p:cNvSpPr txBox="1"/>
          <p:nvPr/>
        </p:nvSpPr>
        <p:spPr>
          <a:xfrm>
            <a:off x="3424237" y="0"/>
            <a:ext cx="450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KNN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5D427-31FF-F46E-6557-75C45921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" y="686153"/>
            <a:ext cx="3267075" cy="26380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34AC4-9936-3486-3F81-32EE7E30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6152"/>
            <a:ext cx="3267076" cy="26380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EDBBB-555A-871D-5C7E-075579F1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7" y="686153"/>
            <a:ext cx="4276723" cy="26380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C5277-A579-D16B-79B7-8E3B438E0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4" y="3533776"/>
            <a:ext cx="4086225" cy="32571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E86AAD-3100-25AC-28FA-09A141F4334D}"/>
              </a:ext>
            </a:extLst>
          </p:cNvPr>
          <p:cNvSpPr txBox="1"/>
          <p:nvPr/>
        </p:nvSpPr>
        <p:spPr>
          <a:xfrm>
            <a:off x="5172075" y="3943350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KNN model is 99% for the training data and 95% for the testing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best value of K is 2 as predicted by the Graph.</a:t>
            </a:r>
          </a:p>
        </p:txBody>
      </p:sp>
    </p:spTree>
    <p:extLst>
      <p:ext uri="{BB962C8B-B14F-4D97-AF65-F5344CB8AC3E}">
        <p14:creationId xmlns:p14="http://schemas.microsoft.com/office/powerpoint/2010/main" val="398680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24084-129F-00AD-B549-51FEF8A1BB91}"/>
              </a:ext>
            </a:extLst>
          </p:cNvPr>
          <p:cNvSpPr txBox="1"/>
          <p:nvPr/>
        </p:nvSpPr>
        <p:spPr>
          <a:xfrm>
            <a:off x="3895725" y="0"/>
            <a:ext cx="338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SVM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DB016-38B7-41CD-D0C0-B6244184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" y="709613"/>
            <a:ext cx="3440905" cy="2871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B3C78-7FDF-5437-888C-72839425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68" y="709613"/>
            <a:ext cx="3926682" cy="2871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2EAC9-C18B-B189-ABF4-2B123060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18" y="709613"/>
            <a:ext cx="4140995" cy="2871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77E158-03AB-D731-DF43-AD11D6635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5" y="3706239"/>
            <a:ext cx="4051486" cy="30469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B1CC3-13C1-A33A-B68E-A03BF0C03CC5}"/>
              </a:ext>
            </a:extLst>
          </p:cNvPr>
          <p:cNvSpPr txBox="1"/>
          <p:nvPr/>
        </p:nvSpPr>
        <p:spPr>
          <a:xfrm>
            <a:off x="4886325" y="3895725"/>
            <a:ext cx="545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SVM Model is 84% for the training data and 85% for the testing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model is balanced.</a:t>
            </a:r>
          </a:p>
        </p:txBody>
      </p:sp>
    </p:spTree>
    <p:extLst>
      <p:ext uri="{BB962C8B-B14F-4D97-AF65-F5344CB8AC3E}">
        <p14:creationId xmlns:p14="http://schemas.microsoft.com/office/powerpoint/2010/main" val="100956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E05C6-DE1D-E920-1E4A-717482C0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1037"/>
            <a:ext cx="4062413" cy="3114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A9F4B-E5C6-7C3B-C774-809E68A948E4}"/>
              </a:ext>
            </a:extLst>
          </p:cNvPr>
          <p:cNvSpPr txBox="1"/>
          <p:nvPr/>
        </p:nvSpPr>
        <p:spPr>
          <a:xfrm>
            <a:off x="3629025" y="0"/>
            <a:ext cx="4238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Gradient Boosting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085A-809B-4121-32D1-AE3A5DB4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681037"/>
            <a:ext cx="3910013" cy="3114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F4249-2540-FEEE-4122-BBD25C60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188" y="681037"/>
            <a:ext cx="3757612" cy="3114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53812-E753-50A0-EBBB-789CC32C4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891974"/>
            <a:ext cx="3790950" cy="29171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71700B-CA79-4683-4B17-CB38A32EB94D}"/>
              </a:ext>
            </a:extLst>
          </p:cNvPr>
          <p:cNvSpPr txBox="1"/>
          <p:nvPr/>
        </p:nvSpPr>
        <p:spPr>
          <a:xfrm>
            <a:off x="4867274" y="4191000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Gradient Boosting Model is 100% for the training data and 97% for the testing data.</a:t>
            </a:r>
          </a:p>
        </p:txBody>
      </p:sp>
    </p:spTree>
    <p:extLst>
      <p:ext uri="{BB962C8B-B14F-4D97-AF65-F5344CB8AC3E}">
        <p14:creationId xmlns:p14="http://schemas.microsoft.com/office/powerpoint/2010/main" val="86359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94CF4E-51E1-2BEE-2C05-07D97D9A66A3}"/>
              </a:ext>
            </a:extLst>
          </p:cNvPr>
          <p:cNvSpPr/>
          <p:nvPr/>
        </p:nvSpPr>
        <p:spPr>
          <a:xfrm>
            <a:off x="76201" y="-47625"/>
            <a:ext cx="3000374" cy="3048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686CB-CA6F-CBFD-1B36-CA3A23B6A2E5}"/>
              </a:ext>
            </a:extLst>
          </p:cNvPr>
          <p:cNvSpPr txBox="1"/>
          <p:nvPr/>
        </p:nvSpPr>
        <p:spPr>
          <a:xfrm>
            <a:off x="76201" y="762625"/>
            <a:ext cx="3000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BUSINESS</a:t>
            </a:r>
          </a:p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PROBLEMS</a:t>
            </a:r>
            <a:endParaRPr lang="en-IN" sz="36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9991-DF70-91AF-38F1-4A006C41BCCE}"/>
              </a:ext>
            </a:extLst>
          </p:cNvPr>
          <p:cNvSpPr txBox="1"/>
          <p:nvPr/>
        </p:nvSpPr>
        <p:spPr>
          <a:xfrm>
            <a:off x="3981450" y="1246049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Customer churn is a big problem for telecommunication companies. Indeed, their annual churn rates are usually higher than 10%. For that reason, they develop strategies to keep as many clients as possible.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4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619F6-42D1-4D09-BEF3-38AFC1534108}"/>
              </a:ext>
            </a:extLst>
          </p:cNvPr>
          <p:cNvSpPr/>
          <p:nvPr/>
        </p:nvSpPr>
        <p:spPr>
          <a:xfrm>
            <a:off x="2654702" y="0"/>
            <a:ext cx="6444458" cy="58477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Cooper Black" panose="0208090404030B020404" pitchFamily="18" charset="0"/>
              </a:rPr>
              <a:t>CHOOSING THE BEST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FA192-D467-4CC8-96FF-A68328E1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54509"/>
            <a:ext cx="5619750" cy="4869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F4133-8E3F-9177-622A-64EB6D7C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654509"/>
            <a:ext cx="6115050" cy="4869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1AEF9-60A9-376A-7328-7B9A24894AA3}"/>
              </a:ext>
            </a:extLst>
          </p:cNvPr>
          <p:cNvSpPr txBox="1"/>
          <p:nvPr/>
        </p:nvSpPr>
        <p:spPr>
          <a:xfrm>
            <a:off x="323849" y="596265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When Choosing the Best Model, “RANDOM FOREST” is the Best Model with 95%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56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2D581D3-165D-969F-676A-DDECCE9CA6B0}"/>
              </a:ext>
            </a:extLst>
          </p:cNvPr>
          <p:cNvSpPr/>
          <p:nvPr/>
        </p:nvSpPr>
        <p:spPr>
          <a:xfrm>
            <a:off x="117268" y="352127"/>
            <a:ext cx="4388057" cy="428654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BC7FF-EA81-BFDD-375B-A22FB1427F7D}"/>
              </a:ext>
            </a:extLst>
          </p:cNvPr>
          <p:cNvSpPr/>
          <p:nvPr/>
        </p:nvSpPr>
        <p:spPr>
          <a:xfrm>
            <a:off x="210136" y="2141458"/>
            <a:ext cx="4202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BF428-C97E-DB0B-8905-021437CE0C61}"/>
              </a:ext>
            </a:extLst>
          </p:cNvPr>
          <p:cNvSpPr txBox="1"/>
          <p:nvPr/>
        </p:nvSpPr>
        <p:spPr>
          <a:xfrm>
            <a:off x="4991100" y="676276"/>
            <a:ext cx="57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After the Model building and Evaluation process, we have deployed the code using “</a:t>
            </a:r>
            <a:r>
              <a:rPr lang="en-US" sz="2000" dirty="0" err="1"/>
              <a:t>Streamlit</a:t>
            </a:r>
            <a:r>
              <a:rPr lang="en-US" sz="2000" dirty="0"/>
              <a:t>”.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D1994-1802-8E59-E957-FAC9809A5938}"/>
              </a:ext>
            </a:extLst>
          </p:cNvPr>
          <p:cNvSpPr txBox="1"/>
          <p:nvPr/>
        </p:nvSpPr>
        <p:spPr>
          <a:xfrm>
            <a:off x="4991100" y="3219450"/>
            <a:ext cx="573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have selected the best model and used in our deployment             </a:t>
            </a:r>
          </a:p>
          <a:p>
            <a:pPr marL="0" indent="0">
              <a:buNone/>
            </a:pPr>
            <a:r>
              <a:rPr lang="en-US" dirty="0"/>
              <a:t>    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35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D522DC-476A-3AD0-7075-B02BAEFF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86174" cy="20097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0E5C1-0A68-CBC0-EA58-97655A68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-104775"/>
            <a:ext cx="6348414" cy="5362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0BF97-974E-48E5-45C1-78FA9DAC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1249"/>
            <a:ext cx="5800725" cy="44767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D6E311-9F36-DEB8-1BFC-8896842346DE}"/>
              </a:ext>
            </a:extLst>
          </p:cNvPr>
          <p:cNvSpPr/>
          <p:nvPr/>
        </p:nvSpPr>
        <p:spPr>
          <a:xfrm>
            <a:off x="4457700" y="847725"/>
            <a:ext cx="89535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E5773A6-F110-D861-7D4C-825A2138BF38}"/>
              </a:ext>
            </a:extLst>
          </p:cNvPr>
          <p:cNvSpPr/>
          <p:nvPr/>
        </p:nvSpPr>
        <p:spPr>
          <a:xfrm rot="10800000">
            <a:off x="7296150" y="5553075"/>
            <a:ext cx="1028700" cy="7715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8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5C7ED-3E16-CEBB-2CCD-2EACA39B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4700" cy="6696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5B131-5350-30A3-3D37-AF69D009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099" y="0"/>
            <a:ext cx="4914901" cy="3190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76D93-A946-8BAD-6090-3F918B05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099" y="3381376"/>
            <a:ext cx="4914900" cy="3314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5012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2E366-F5A0-DFEB-A721-80B5738B1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39B2C-38E8-EABF-C8F6-9F5AD19E1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0"/>
            <a:ext cx="596265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584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E5514-F6A1-EBD1-57EF-6B1BFC039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19825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B2CEE-B5B8-337E-A4DE-D303A35D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0"/>
            <a:ext cx="5800726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529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BA1A7-10CC-C0BC-4A30-A802C57B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949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CC4C8-4CFE-2141-A595-7E0AD47DF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-1"/>
            <a:ext cx="6305550" cy="6857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3616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9E07D-42AE-E29B-5DF5-DEE0F4A59034}"/>
              </a:ext>
            </a:extLst>
          </p:cNvPr>
          <p:cNvSpPr txBox="1"/>
          <p:nvPr/>
        </p:nvSpPr>
        <p:spPr>
          <a:xfrm>
            <a:off x="3248025" y="241935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6"/>
                </a:solidFill>
                <a:latin typeface="Cooper Black" panose="0208090404030B020404" pitchFamily="18" charset="0"/>
              </a:rPr>
              <a:t>THANK YOU !!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8D5FFFD-E633-A43C-B038-3E3DC172EF4B}"/>
              </a:ext>
            </a:extLst>
          </p:cNvPr>
          <p:cNvSpPr/>
          <p:nvPr/>
        </p:nvSpPr>
        <p:spPr>
          <a:xfrm>
            <a:off x="4881562" y="3676650"/>
            <a:ext cx="2595563" cy="2381250"/>
          </a:xfrm>
          <a:prstGeom prst="smileyFac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8B96D1-CCEB-68CD-B49B-EAC88409E29C}"/>
              </a:ext>
            </a:extLst>
          </p:cNvPr>
          <p:cNvSpPr/>
          <p:nvPr/>
        </p:nvSpPr>
        <p:spPr>
          <a:xfrm>
            <a:off x="-1" y="142875"/>
            <a:ext cx="3228975" cy="315277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A4937-256C-0791-AABD-7DB0744369BB}"/>
              </a:ext>
            </a:extLst>
          </p:cNvPr>
          <p:cNvSpPr txBox="1"/>
          <p:nvPr/>
        </p:nvSpPr>
        <p:spPr>
          <a:xfrm>
            <a:off x="352426" y="1180653"/>
            <a:ext cx="2733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BUSINESS</a:t>
            </a:r>
          </a:p>
          <a:p>
            <a:r>
              <a:rPr lang="en-US" sz="3200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086F-2344-8BF5-2CD1-DAA30E2DB8BA}"/>
              </a:ext>
            </a:extLst>
          </p:cNvPr>
          <p:cNvSpPr txBox="1"/>
          <p:nvPr/>
        </p:nvSpPr>
        <p:spPr>
          <a:xfrm>
            <a:off x="4352925" y="2305615"/>
            <a:ext cx="7019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is a classification project since the variable to be predicted is binary (churn or loyal customer). The Objective here is to Predict churn probability, conditioned on the customer features.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76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062C6-5E65-B1CA-DCAB-25F4E10F34AB}"/>
              </a:ext>
            </a:extLst>
          </p:cNvPr>
          <p:cNvSpPr txBox="1"/>
          <p:nvPr/>
        </p:nvSpPr>
        <p:spPr>
          <a:xfrm>
            <a:off x="4019550" y="109762"/>
            <a:ext cx="3914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IN" sz="32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D1AB2B-8F1E-14AD-63B1-E92BC23F9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82035"/>
              </p:ext>
            </p:extLst>
          </p:nvPr>
        </p:nvGraphicFramePr>
        <p:xfrm>
          <a:off x="906463" y="905322"/>
          <a:ext cx="9112250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FDE1CA-2096-02E7-0C40-D5D8C5275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19100"/>
              </p:ext>
            </p:extLst>
          </p:nvPr>
        </p:nvGraphicFramePr>
        <p:xfrm>
          <a:off x="3687762" y="3971924"/>
          <a:ext cx="6218237" cy="212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748742FF-7CE8-8483-85F8-4844A80D393E}"/>
              </a:ext>
            </a:extLst>
          </p:cNvPr>
          <p:cNvSpPr/>
          <p:nvPr/>
        </p:nvSpPr>
        <p:spPr>
          <a:xfrm>
            <a:off x="8448675" y="3333750"/>
            <a:ext cx="723900" cy="7429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95BEC-312F-1238-7448-A1445AB171E0}"/>
              </a:ext>
            </a:extLst>
          </p:cNvPr>
          <p:cNvSpPr/>
          <p:nvPr/>
        </p:nvSpPr>
        <p:spPr>
          <a:xfrm>
            <a:off x="723900" y="1052809"/>
            <a:ext cx="6134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DATA SET</a:t>
            </a:r>
            <a:r>
              <a:rPr lang="en-US" sz="4800" b="1" u="sng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 </a:t>
            </a:r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9EAA7-85C0-803E-5677-9810AAFE5684}"/>
              </a:ext>
            </a:extLst>
          </p:cNvPr>
          <p:cNvSpPr txBox="1"/>
          <p:nvPr/>
        </p:nvSpPr>
        <p:spPr>
          <a:xfrm>
            <a:off x="790575" y="3128486"/>
            <a:ext cx="743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data file telecommunications_churn.csv contains a total of 19 features for 3333 customers. Each row corresponds to a client of a telecommunications company for whom it has been collected information about the type of plan they have contracted, the minutes they have talked, or the charge they pay every month.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Bar chart">
            <a:extLst>
              <a:ext uri="{FF2B5EF4-FFF2-40B4-BE49-F238E27FC236}">
                <a16:creationId xmlns:a16="http://schemas.microsoft.com/office/drawing/2014/main" id="{1B4F1B97-070F-D25A-0AA9-B9EAAF64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091" y="28793"/>
            <a:ext cx="3297560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BAD9D-5C80-E7DF-C768-A2DF7EB0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-24510"/>
            <a:ext cx="7449057" cy="14659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B7A61-95BC-15C5-A793-5D078E10C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05" y="1512151"/>
            <a:ext cx="8284670" cy="1502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4972A-E32D-2C8F-DA51-91B3F8462FE0}"/>
              </a:ext>
            </a:extLst>
          </p:cNvPr>
          <p:cNvSpPr txBox="1"/>
          <p:nvPr/>
        </p:nvSpPr>
        <p:spPr>
          <a:xfrm>
            <a:off x="0" y="3743325"/>
            <a:ext cx="623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Data set contains 3333 Rows and 19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There are no Missing Values or Duplicate Records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B78BE-EB6C-E53E-3D55-884AE488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6" y="3154817"/>
            <a:ext cx="2781300" cy="37031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E27D5-3EFB-B851-3B6E-22AEB43F5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91" y="5006408"/>
            <a:ext cx="3441569" cy="1429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80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5D1A8-6EC0-314F-5AEE-B2529B54A331}"/>
              </a:ext>
            </a:extLst>
          </p:cNvPr>
          <p:cNvSpPr txBox="1"/>
          <p:nvPr/>
        </p:nvSpPr>
        <p:spPr>
          <a:xfrm>
            <a:off x="2447925" y="23872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Exploratory Data Analysis(EDA)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511B5-169F-8081-A568-865D6C51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1" y="1073427"/>
            <a:ext cx="4169192" cy="42772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BB656-6146-3469-C7AF-637FB56D1242}"/>
              </a:ext>
            </a:extLst>
          </p:cNvPr>
          <p:cNvSpPr txBox="1"/>
          <p:nvPr/>
        </p:nvSpPr>
        <p:spPr>
          <a:xfrm>
            <a:off x="45000" y="5572126"/>
            <a:ext cx="316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Data types were all Numerical , so we didn’t have to convert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CEB89-D987-582B-20E4-8CC6BAD7E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9" y="1073428"/>
            <a:ext cx="2587344" cy="43206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D08B9-87D8-311D-6CE4-088C68513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17" y="1116767"/>
            <a:ext cx="2148115" cy="43206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8E4DD-BF8B-FA19-D251-060FC66CDD5A}"/>
              </a:ext>
            </a:extLst>
          </p:cNvPr>
          <p:cNvSpPr txBox="1"/>
          <p:nvPr/>
        </p:nvSpPr>
        <p:spPr>
          <a:xfrm>
            <a:off x="7239000" y="569595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Outliers Perform Important Role , So we did not Remove outliers.</a:t>
            </a:r>
          </a:p>
        </p:txBody>
      </p:sp>
    </p:spTree>
    <p:extLst>
      <p:ext uri="{BB962C8B-B14F-4D97-AF65-F5344CB8AC3E}">
        <p14:creationId xmlns:p14="http://schemas.microsoft.com/office/powerpoint/2010/main" val="295468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F324-D62D-AB6C-D414-5DBF4471F7A8}"/>
              </a:ext>
            </a:extLst>
          </p:cNvPr>
          <p:cNvSpPr txBox="1"/>
          <p:nvPr/>
        </p:nvSpPr>
        <p:spPr>
          <a:xfrm>
            <a:off x="3248025" y="61938"/>
            <a:ext cx="48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  <a:latin typeface="Cooper Black" panose="0208090404030B020404" pitchFamily="18" charset="0"/>
              </a:rPr>
              <a:t>EDA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A535D-252A-C2F1-E3EE-FBC79CB4E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923586"/>
            <a:ext cx="3381375" cy="35703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5A082-173B-FC3B-F2EE-6E349E2D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82" y="923586"/>
            <a:ext cx="6805243" cy="42724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26FCA-DAC8-6525-7E00-711CB9B4931E}"/>
              </a:ext>
            </a:extLst>
          </p:cNvPr>
          <p:cNvSpPr txBox="1"/>
          <p:nvPr/>
        </p:nvSpPr>
        <p:spPr>
          <a:xfrm>
            <a:off x="247650" y="5114925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Churn % is 14.5% , Whereas Non-Churn % is 85.5%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6A1B0-4695-9280-B030-0BE3F80239DE}"/>
              </a:ext>
            </a:extLst>
          </p:cNvPr>
          <p:cNvSpPr txBox="1"/>
          <p:nvPr/>
        </p:nvSpPr>
        <p:spPr>
          <a:xfrm>
            <a:off x="6096000" y="5749748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Correlation Between the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60919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BE6B5-F02F-E727-F64E-3A86932D0B50}"/>
              </a:ext>
            </a:extLst>
          </p:cNvPr>
          <p:cNvSpPr txBox="1"/>
          <p:nvPr/>
        </p:nvSpPr>
        <p:spPr>
          <a:xfrm>
            <a:off x="1647825" y="323849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Down the Data to keep the values in Same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3DCED-6D10-A7A3-FCC6-10604358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6483"/>
            <a:ext cx="4838700" cy="2817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1A5BE-822C-A33A-AB66-A59ED093F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126363"/>
            <a:ext cx="10334625" cy="2512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55217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1591</TotalTime>
  <Words>564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Algerian</vt:lpstr>
      <vt:lpstr>Arial</vt:lpstr>
      <vt:lpstr>Arial Black</vt:lpstr>
      <vt:lpstr>Bodoni MT</vt:lpstr>
      <vt:lpstr>Britannic Bold</vt:lpstr>
      <vt:lpstr>Century Gothic</vt:lpstr>
      <vt:lpstr>Cooper Black</vt:lpstr>
      <vt:lpstr>Times New Roman</vt:lpstr>
      <vt:lpstr>Wingdings</vt:lpstr>
      <vt:lpstr>Vapor Trail</vt:lpstr>
      <vt:lpstr>             TELECOMMUNICATION                            CHURN                     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 CHURN PREdiction</dc:title>
  <dc:creator>Manpreet Banja</dc:creator>
  <cp:lastModifiedBy>Manpreet Banja</cp:lastModifiedBy>
  <cp:revision>28</cp:revision>
  <dcterms:created xsi:type="dcterms:W3CDTF">2022-05-25T03:15:49Z</dcterms:created>
  <dcterms:modified xsi:type="dcterms:W3CDTF">2022-05-29T09:54:50Z</dcterms:modified>
</cp:coreProperties>
</file>