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snapToGrid="0">
      <p:cViewPr varScale="1">
        <p:scale>
          <a:sx n="50" d="100"/>
          <a:sy n="50" d="100"/>
        </p:scale>
        <p:origin x="81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5A77A3C-BF1E-47B3-A244-AAC6AB662BE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1908532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A77A3C-BF1E-47B3-A244-AAC6AB662BE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3463824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A77A3C-BF1E-47B3-A244-AAC6AB662BE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00174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A77A3C-BF1E-47B3-A244-AAC6AB662BE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363451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A77A3C-BF1E-47B3-A244-AAC6AB662BE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57764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A77A3C-BF1E-47B3-A244-AAC6AB662BE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2994663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A77A3C-BF1E-47B3-A244-AAC6AB662BE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3088655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A77A3C-BF1E-47B3-A244-AAC6AB662BE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3157565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A77A3C-BF1E-47B3-A244-AAC6AB662BE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878518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A77A3C-BF1E-47B3-A244-AAC6AB662BE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2507794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A77A3C-BF1E-47B3-A244-AAC6AB662BE4}"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2029476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A77A3C-BF1E-47B3-A244-AAC6AB662BE4}" type="datetimeFigureOut">
              <a:rPr lang="en-IN" smtClean="0"/>
              <a:t>29/08/2024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3753152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5A77A3C-BF1E-47B3-A244-AAC6AB662BE4}" type="datetimeFigureOut">
              <a:rPr lang="en-IN" smtClean="0"/>
              <a:t>29/08/2024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2050831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A77A3C-BF1E-47B3-A244-AAC6AB662BE4}" type="datetimeFigureOut">
              <a:rPr lang="en-IN" smtClean="0"/>
              <a:t>29/08/2024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240850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A77A3C-BF1E-47B3-A244-AAC6AB662BE4}"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3383315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5A77A3C-BF1E-47B3-A244-AAC6AB662BE4}"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1375468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A77A3C-BF1E-47B3-A244-AAC6AB662BE4}" type="datetimeFigureOut">
              <a:rPr lang="en-IN" smtClean="0"/>
              <a:t>29/08/2024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A5DDBC-CF77-4319-80CA-32D472CFC2C3}" type="slidenum">
              <a:rPr lang="en-IN" smtClean="0"/>
              <a:t>‹#›</a:t>
            </a:fld>
            <a:endParaRPr lang="en-IN"/>
          </a:p>
        </p:txBody>
      </p:sp>
    </p:spTree>
    <p:extLst>
      <p:ext uri="{BB962C8B-B14F-4D97-AF65-F5344CB8AC3E}">
        <p14:creationId xmlns:p14="http://schemas.microsoft.com/office/powerpoint/2010/main" val="361129618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543" y="2155152"/>
            <a:ext cx="7766936" cy="1646302"/>
          </a:xfrm>
        </p:spPr>
        <p:txBody>
          <a:bodyPr/>
          <a:lstStyle/>
          <a:p>
            <a:r>
              <a:rPr lang="en-IN" dirty="0" smtClean="0"/>
              <a:t>AUTOMOBILES SALES ANALYSIS</a:t>
            </a:r>
            <a:br>
              <a:rPr lang="en-IN" dirty="0" smtClean="0"/>
            </a:br>
            <a:endParaRPr lang="en-IN" dirty="0"/>
          </a:p>
        </p:txBody>
      </p:sp>
      <p:sp>
        <p:nvSpPr>
          <p:cNvPr id="3" name="Subtitle 2"/>
          <p:cNvSpPr>
            <a:spLocks noGrp="1"/>
          </p:cNvSpPr>
          <p:nvPr>
            <p:ph type="subTitle" idx="1"/>
          </p:nvPr>
        </p:nvSpPr>
        <p:spPr>
          <a:xfrm>
            <a:off x="1507067" y="4130040"/>
            <a:ext cx="7697893" cy="1017692"/>
          </a:xfrm>
        </p:spPr>
        <p:txBody>
          <a:bodyPr>
            <a:normAutofit fontScale="25000" lnSpcReduction="20000"/>
          </a:bodyPr>
          <a:lstStyle/>
          <a:p>
            <a:r>
              <a:rPr lang="en-IN" sz="4500" dirty="0" smtClean="0"/>
              <a:t>NAME: </a:t>
            </a:r>
            <a:r>
              <a:rPr lang="en-IN" sz="4500" dirty="0" smtClean="0"/>
              <a:t>HAREESH A</a:t>
            </a:r>
            <a:endParaRPr lang="en-IN" sz="4500" dirty="0" smtClean="0"/>
          </a:p>
          <a:p>
            <a:r>
              <a:rPr lang="en-IN" sz="4500" dirty="0" smtClean="0"/>
              <a:t>REGISTER NO: </a:t>
            </a:r>
            <a:r>
              <a:rPr lang="en-IN" sz="4500" dirty="0" smtClean="0"/>
              <a:t>312207288</a:t>
            </a:r>
            <a:endParaRPr lang="en-IN" sz="4500" dirty="0" smtClean="0"/>
          </a:p>
          <a:p>
            <a:r>
              <a:rPr lang="en-IN" sz="4500" dirty="0" smtClean="0"/>
              <a:t>DEPARTMENT: COMMERCE</a:t>
            </a:r>
          </a:p>
          <a:p>
            <a:r>
              <a:rPr lang="en-IN" sz="4500" dirty="0" smtClean="0"/>
              <a:t>COLLEGE: CKNC</a:t>
            </a:r>
          </a:p>
          <a:p>
            <a:endParaRPr lang="en-IN" dirty="0"/>
          </a:p>
        </p:txBody>
      </p:sp>
    </p:spTree>
    <p:extLst>
      <p:ext uri="{BB962C8B-B14F-4D97-AF65-F5344CB8AC3E}">
        <p14:creationId xmlns:p14="http://schemas.microsoft.com/office/powerpoint/2010/main" val="3053954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IN" dirty="0"/>
          </a:p>
        </p:txBody>
      </p:sp>
      <p:pic>
        <p:nvPicPr>
          <p:cNvPr id="10" name="Content Placeholder 9"/>
          <p:cNvPicPr>
            <a:picLocks noGrp="1" noChangeAspect="1"/>
          </p:cNvPicPr>
          <p:nvPr>
            <p:ph idx="1"/>
          </p:nvPr>
        </p:nvPicPr>
        <p:blipFill>
          <a:blip r:embed="rId2"/>
          <a:stretch>
            <a:fillRect/>
          </a:stretch>
        </p:blipFill>
        <p:spPr>
          <a:xfrm>
            <a:off x="5463501" y="3576936"/>
            <a:ext cx="4572396" cy="2633700"/>
          </a:xfrm>
          <a:prstGeom prst="rect">
            <a:avLst/>
          </a:prstGeom>
        </p:spPr>
      </p:pic>
      <p:pic>
        <p:nvPicPr>
          <p:cNvPr id="9" name="Picture 8"/>
          <p:cNvPicPr>
            <a:picLocks noChangeAspect="1"/>
          </p:cNvPicPr>
          <p:nvPr/>
        </p:nvPicPr>
        <p:blipFill>
          <a:blip r:embed="rId3"/>
          <a:stretch>
            <a:fillRect/>
          </a:stretch>
        </p:blipFill>
        <p:spPr>
          <a:xfrm>
            <a:off x="677334" y="1770773"/>
            <a:ext cx="4584589" cy="2645893"/>
          </a:xfrm>
          <a:prstGeom prst="rect">
            <a:avLst/>
          </a:prstGeom>
        </p:spPr>
      </p:pic>
    </p:spTree>
    <p:extLst>
      <p:ext uri="{BB962C8B-B14F-4D97-AF65-F5344CB8AC3E}">
        <p14:creationId xmlns:p14="http://schemas.microsoft.com/office/powerpoint/2010/main" val="200807498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pPr marL="0" indent="0">
              <a:buNone/>
            </a:pPr>
            <a:r>
              <a:rPr lang="en-IN" sz="2800" dirty="0" smtClean="0"/>
              <a:t>By analysing these sales trend, companies can gain valuable insights into market dynamics, allowing them to make informed decisions on inventory management, market strategies, product development, and overall business planning</a:t>
            </a:r>
            <a:r>
              <a:rPr lang="en-IN" dirty="0" smtClean="0"/>
              <a:t>.</a:t>
            </a:r>
            <a:endParaRPr lang="en-IN" dirty="0"/>
          </a:p>
        </p:txBody>
      </p:sp>
    </p:spTree>
    <p:extLst>
      <p:ext uri="{BB962C8B-B14F-4D97-AF65-F5344CB8AC3E}">
        <p14:creationId xmlns:p14="http://schemas.microsoft.com/office/powerpoint/2010/main" val="38608393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924" y="2056013"/>
            <a:ext cx="8596668" cy="1320800"/>
          </a:xfrm>
        </p:spPr>
        <p:txBody>
          <a:bodyPr>
            <a:noAutofit/>
          </a:bodyPr>
          <a:lstStyle/>
          <a:p>
            <a:r>
              <a:rPr lang="en-IN" sz="7200" dirty="0" smtClean="0"/>
              <a:t>THANK </a:t>
            </a:r>
            <a:br>
              <a:rPr lang="en-IN" sz="7200" dirty="0" smtClean="0"/>
            </a:br>
            <a:r>
              <a:rPr lang="en-IN" sz="7200" dirty="0" smtClean="0"/>
              <a:t>YOU!</a:t>
            </a:r>
            <a:endParaRPr lang="en-IN" sz="7200" dirty="0"/>
          </a:p>
        </p:txBody>
      </p:sp>
      <p:sp>
        <p:nvSpPr>
          <p:cNvPr id="3" name="Content Placeholder 2"/>
          <p:cNvSpPr>
            <a:spLocks noGrp="1"/>
          </p:cNvSpPr>
          <p:nvPr>
            <p:ph idx="1"/>
          </p:nvPr>
        </p:nvSpPr>
        <p:spPr>
          <a:xfrm>
            <a:off x="328200" y="6858000"/>
            <a:ext cx="8596668" cy="3880773"/>
          </a:xfrm>
        </p:spPr>
        <p:txBody>
          <a:bodyPr/>
          <a:lstStyle/>
          <a:p>
            <a:endParaRPr lang="en-IN" dirty="0"/>
          </a:p>
        </p:txBody>
      </p:sp>
    </p:spTree>
    <p:extLst>
      <p:ext uri="{BB962C8B-B14F-4D97-AF65-F5344CB8AC3E}">
        <p14:creationId xmlns:p14="http://schemas.microsoft.com/office/powerpoint/2010/main" val="24463601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77440"/>
            <a:ext cx="8596668" cy="1320800"/>
          </a:xfrm>
        </p:spPr>
        <p:txBody>
          <a:bodyPr>
            <a:normAutofit fontScale="90000"/>
          </a:bodyPr>
          <a:lstStyle/>
          <a:p>
            <a:r>
              <a:rPr lang="en-IN" dirty="0" smtClean="0"/>
              <a:t>AUTOMOBILES SALES ANALYSIS BY USING MICRO SOFT EXCEL           </a:t>
            </a:r>
            <a:br>
              <a:rPr lang="en-IN" dirty="0" smtClean="0"/>
            </a:br>
            <a:r>
              <a:rPr lang="en-IN" dirty="0" smtClean="0"/>
              <a:t> </a:t>
            </a:r>
            <a:endParaRPr lang="en-IN" dirty="0"/>
          </a:p>
        </p:txBody>
      </p:sp>
      <p:sp>
        <p:nvSpPr>
          <p:cNvPr id="3" name="Content Placeholder 2"/>
          <p:cNvSpPr>
            <a:spLocks noGrp="1"/>
          </p:cNvSpPr>
          <p:nvPr>
            <p:ph idx="1"/>
          </p:nvPr>
        </p:nvSpPr>
        <p:spPr>
          <a:xfrm>
            <a:off x="677334" y="6858000"/>
            <a:ext cx="8596668" cy="1987522"/>
          </a:xfrm>
        </p:spPr>
        <p:txBody>
          <a:bodyPr/>
          <a:lstStyle/>
          <a:p>
            <a:endParaRPr lang="en-IN" dirty="0"/>
          </a:p>
        </p:txBody>
      </p:sp>
    </p:spTree>
    <p:extLst>
      <p:ext uri="{BB962C8B-B14F-4D97-AF65-F5344CB8AC3E}">
        <p14:creationId xmlns:p14="http://schemas.microsoft.com/office/powerpoint/2010/main" val="3048862511"/>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0506" y="1219200"/>
            <a:ext cx="8596668" cy="1320800"/>
          </a:xfrm>
        </p:spPr>
        <p:txBody>
          <a:bodyPr/>
          <a:lstStyle/>
          <a:p>
            <a:r>
              <a:rPr lang="en-IN" dirty="0" smtClean="0"/>
              <a:t>				AGENDA</a:t>
            </a:r>
            <a:br>
              <a:rPr lang="en-IN" dirty="0" smtClean="0"/>
            </a:br>
            <a:r>
              <a:rPr lang="en-IN" dirty="0" smtClean="0"/>
              <a:t>		</a:t>
            </a:r>
            <a:endParaRPr lang="en-IN" dirty="0"/>
          </a:p>
        </p:txBody>
      </p:sp>
      <p:sp>
        <p:nvSpPr>
          <p:cNvPr id="3" name="Content Placeholder 2"/>
          <p:cNvSpPr>
            <a:spLocks noGrp="1"/>
          </p:cNvSpPr>
          <p:nvPr>
            <p:ph idx="1"/>
          </p:nvPr>
        </p:nvSpPr>
        <p:spPr/>
        <p:txBody>
          <a:bodyPr/>
          <a:lstStyle/>
          <a:p>
            <a:pPr>
              <a:buFont typeface="+mj-lt"/>
              <a:buAutoNum type="arabicPeriod"/>
            </a:pPr>
            <a:r>
              <a:rPr lang="en-IN" sz="2400" dirty="0" smtClean="0"/>
              <a:t>Problem statement </a:t>
            </a:r>
          </a:p>
          <a:p>
            <a:pPr>
              <a:buFont typeface="+mj-lt"/>
              <a:buAutoNum type="arabicPeriod"/>
            </a:pPr>
            <a:r>
              <a:rPr lang="en-IN" sz="2400" dirty="0" smtClean="0"/>
              <a:t>Project overview</a:t>
            </a:r>
          </a:p>
          <a:p>
            <a:pPr>
              <a:buFont typeface="+mj-lt"/>
              <a:buAutoNum type="arabicPeriod"/>
            </a:pPr>
            <a:r>
              <a:rPr lang="en-IN" sz="2400" dirty="0" smtClean="0"/>
              <a:t>Identify key sales drivers</a:t>
            </a:r>
          </a:p>
          <a:p>
            <a:pPr>
              <a:buFont typeface="+mj-lt"/>
              <a:buAutoNum type="arabicPeriod"/>
            </a:pPr>
            <a:r>
              <a:rPr lang="en-IN" sz="2400" dirty="0" err="1" smtClean="0"/>
              <a:t>Analyze</a:t>
            </a:r>
            <a:r>
              <a:rPr lang="en-IN" sz="2400" dirty="0" smtClean="0"/>
              <a:t> sales trends</a:t>
            </a:r>
          </a:p>
          <a:p>
            <a:pPr>
              <a:buFont typeface="+mj-lt"/>
              <a:buAutoNum type="arabicPeriod"/>
            </a:pPr>
            <a:r>
              <a:rPr lang="en-IN" sz="2400" dirty="0" smtClean="0"/>
              <a:t>Forecast sales</a:t>
            </a:r>
          </a:p>
          <a:p>
            <a:pPr>
              <a:buFont typeface="+mj-lt"/>
              <a:buAutoNum type="arabicPeriod"/>
            </a:pPr>
            <a:r>
              <a:rPr lang="en-IN" sz="2400" dirty="0" smtClean="0"/>
              <a:t>Result</a:t>
            </a:r>
          </a:p>
          <a:p>
            <a:pPr>
              <a:buFont typeface="+mj-lt"/>
              <a:buAutoNum type="arabicPeriod"/>
            </a:pPr>
            <a:r>
              <a:rPr lang="en-IN" sz="2400" dirty="0" smtClean="0"/>
              <a:t>Conclusion</a:t>
            </a:r>
          </a:p>
          <a:p>
            <a:pPr marL="0" indent="0">
              <a:buNone/>
            </a:pPr>
            <a:endParaRPr lang="en-IN" dirty="0" smtClean="0"/>
          </a:p>
          <a:p>
            <a:pPr>
              <a:buFont typeface="+mj-lt"/>
              <a:buAutoNum type="arabicPeriod"/>
            </a:pPr>
            <a:endParaRPr lang="en-IN" dirty="0"/>
          </a:p>
        </p:txBody>
      </p:sp>
    </p:spTree>
    <p:extLst>
      <p:ext uri="{BB962C8B-B14F-4D97-AF65-F5344CB8AC3E}">
        <p14:creationId xmlns:p14="http://schemas.microsoft.com/office/powerpoint/2010/main" val="2977498649"/>
      </p:ext>
    </p:extLst>
  </p:cSld>
  <p:clrMapOvr>
    <a:masterClrMapping/>
  </p:clrMapOvr>
  <p:transition spd="slow">
    <p:comb/>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a:xfrm>
            <a:off x="677334" y="2099629"/>
            <a:ext cx="8596668" cy="3880773"/>
          </a:xfrm>
        </p:spPr>
        <p:txBody>
          <a:bodyPr>
            <a:normAutofit/>
          </a:bodyPr>
          <a:lstStyle/>
          <a:p>
            <a:pPr marL="0" indent="0">
              <a:buNone/>
            </a:pPr>
            <a:r>
              <a:rPr lang="en-IN" sz="2400" dirty="0" smtClean="0"/>
              <a:t>The automobiles industry is highly competitive and influenced by various factors such as economic conditions, consumer preferences, and technologies and advancements. Despite the potential for growth, many automobiles companies face challenges in predicting sales trends, identifying key drivers of sales, and making date-driven decisions to optimize inventory, pricing and marketing.</a:t>
            </a:r>
          </a:p>
          <a:p>
            <a:pPr marL="0" indent="0">
              <a:buNone/>
            </a:pPr>
            <a:endParaRPr lang="en-IN" sz="2000" dirty="0"/>
          </a:p>
        </p:txBody>
      </p:sp>
    </p:spTree>
    <p:extLst>
      <p:ext uri="{BB962C8B-B14F-4D97-AF65-F5344CB8AC3E}">
        <p14:creationId xmlns:p14="http://schemas.microsoft.com/office/powerpoint/2010/main" val="153544925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OVERVIEW</a:t>
            </a:r>
            <a:endParaRPr lang="en-IN" dirty="0"/>
          </a:p>
        </p:txBody>
      </p:sp>
      <p:sp>
        <p:nvSpPr>
          <p:cNvPr id="3" name="Content Placeholder 2"/>
          <p:cNvSpPr>
            <a:spLocks noGrp="1"/>
          </p:cNvSpPr>
          <p:nvPr>
            <p:ph idx="1"/>
          </p:nvPr>
        </p:nvSpPr>
        <p:spPr/>
        <p:txBody>
          <a:bodyPr>
            <a:normAutofit/>
          </a:bodyPr>
          <a:lstStyle/>
          <a:p>
            <a:r>
              <a:rPr lang="en-IN" sz="2400" dirty="0" smtClean="0"/>
              <a:t>our project aims to analyse the overall sales of cars in automobiles industry.</a:t>
            </a:r>
          </a:p>
          <a:p>
            <a:r>
              <a:rPr lang="en-IN" sz="2400" dirty="0" smtClean="0"/>
              <a:t>We seek accurately the sales ration of the automobiles industry.</a:t>
            </a:r>
          </a:p>
          <a:p>
            <a:r>
              <a:rPr lang="en-IN" sz="2400" dirty="0" smtClean="0"/>
              <a:t>The excel will expose the sales ration of the cars.</a:t>
            </a:r>
            <a:endParaRPr lang="en-IN" sz="2400" dirty="0"/>
          </a:p>
        </p:txBody>
      </p:sp>
    </p:spTree>
    <p:extLst>
      <p:ext uri="{BB962C8B-B14F-4D97-AF65-F5344CB8AC3E}">
        <p14:creationId xmlns:p14="http://schemas.microsoft.com/office/powerpoint/2010/main" val="425215139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IDENTIFY KEY SALES DRIVERS</a:t>
            </a:r>
            <a:endParaRPr lang="en-IN" dirty="0"/>
          </a:p>
        </p:txBody>
      </p:sp>
      <p:sp>
        <p:nvSpPr>
          <p:cNvPr id="3" name="Content Placeholder 2"/>
          <p:cNvSpPr>
            <a:spLocks noGrp="1"/>
          </p:cNvSpPr>
          <p:nvPr>
            <p:ph idx="1"/>
          </p:nvPr>
        </p:nvSpPr>
        <p:spPr>
          <a:xfrm>
            <a:off x="677334" y="1930400"/>
            <a:ext cx="8596668" cy="3880773"/>
          </a:xfrm>
        </p:spPr>
        <p:txBody>
          <a:bodyPr>
            <a:normAutofit/>
          </a:bodyPr>
          <a:lstStyle/>
          <a:p>
            <a:pPr>
              <a:buFont typeface="Wingdings" panose="05000000000000000000" pitchFamily="2" charset="2"/>
              <a:buChar char="v"/>
            </a:pPr>
            <a:r>
              <a:rPr lang="en-IN" sz="2400" dirty="0" smtClean="0"/>
              <a:t>Economic factors</a:t>
            </a:r>
          </a:p>
          <a:p>
            <a:pPr>
              <a:buFont typeface="Wingdings" panose="05000000000000000000" pitchFamily="2" charset="2"/>
              <a:buChar char="v"/>
            </a:pPr>
            <a:r>
              <a:rPr lang="en-IN" sz="2400" dirty="0" smtClean="0"/>
              <a:t>Consumer preferences </a:t>
            </a:r>
          </a:p>
          <a:p>
            <a:pPr>
              <a:buFont typeface="Wingdings" panose="05000000000000000000" pitchFamily="2" charset="2"/>
              <a:buChar char="v"/>
            </a:pPr>
            <a:r>
              <a:rPr lang="en-IN" sz="2400" dirty="0" smtClean="0"/>
              <a:t>Market trends</a:t>
            </a:r>
          </a:p>
          <a:p>
            <a:pPr>
              <a:buFont typeface="Wingdings" panose="05000000000000000000" pitchFamily="2" charset="2"/>
              <a:buChar char="v"/>
            </a:pPr>
            <a:r>
              <a:rPr lang="en-IN" sz="2400" dirty="0" smtClean="0"/>
              <a:t>Competitive dynamics</a:t>
            </a:r>
          </a:p>
          <a:p>
            <a:pPr>
              <a:buFont typeface="Wingdings" panose="05000000000000000000" pitchFamily="2" charset="2"/>
              <a:buChar char="v"/>
            </a:pPr>
            <a:r>
              <a:rPr lang="en-IN" sz="2400" dirty="0" smtClean="0"/>
              <a:t>Regulatory &amp; policy factors</a:t>
            </a:r>
          </a:p>
          <a:p>
            <a:pPr>
              <a:buFont typeface="Wingdings" panose="05000000000000000000" pitchFamily="2" charset="2"/>
              <a:buChar char="v"/>
            </a:pPr>
            <a:r>
              <a:rPr lang="en-IN" sz="2400" dirty="0" smtClean="0"/>
              <a:t>Technological advances</a:t>
            </a:r>
          </a:p>
          <a:p>
            <a:pPr marL="0" indent="0">
              <a:buNone/>
            </a:pPr>
            <a:endParaRPr lang="en-IN" sz="2400" dirty="0" smtClean="0"/>
          </a:p>
          <a:p>
            <a:pPr>
              <a:buFont typeface="Wingdings" panose="05000000000000000000" pitchFamily="2" charset="2"/>
              <a:buChar char="v"/>
            </a:pPr>
            <a:endParaRPr lang="en-IN" sz="2400" dirty="0"/>
          </a:p>
        </p:txBody>
      </p:sp>
    </p:spTree>
    <p:extLst>
      <p:ext uri="{BB962C8B-B14F-4D97-AF65-F5344CB8AC3E}">
        <p14:creationId xmlns:p14="http://schemas.microsoft.com/office/powerpoint/2010/main" val="275152615"/>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ANALYZE SALES TRENDS</a:t>
            </a:r>
            <a:endParaRPr lang="en-IN" dirty="0"/>
          </a:p>
        </p:txBody>
      </p:sp>
      <p:sp>
        <p:nvSpPr>
          <p:cNvPr id="3" name="Content Placeholder 2"/>
          <p:cNvSpPr>
            <a:spLocks noGrp="1"/>
          </p:cNvSpPr>
          <p:nvPr>
            <p:ph idx="1"/>
          </p:nvPr>
        </p:nvSpPr>
        <p:spPr>
          <a:xfrm>
            <a:off x="677334" y="1672909"/>
            <a:ext cx="8596668" cy="4895531"/>
          </a:xfrm>
        </p:spPr>
        <p:txBody>
          <a:bodyPr>
            <a:normAutofit fontScale="77500" lnSpcReduction="20000"/>
          </a:bodyPr>
          <a:lstStyle/>
          <a:p>
            <a:pPr marL="0" indent="0">
              <a:buNone/>
            </a:pPr>
            <a:r>
              <a:rPr lang="en-IN" sz="3100" dirty="0" smtClean="0"/>
              <a:t>Understand historical sales trends across different regions, time periods, and vehicle categories to predict future sales performance. Here’s how you can approach the analysis:</a:t>
            </a:r>
          </a:p>
          <a:p>
            <a:pPr>
              <a:buFont typeface="Arial" panose="020B0604020202020204" pitchFamily="34" charset="0"/>
              <a:buChar char="•"/>
            </a:pPr>
            <a:r>
              <a:rPr lang="en-IN" sz="3100" dirty="0" smtClean="0"/>
              <a:t>Time series analysis</a:t>
            </a:r>
          </a:p>
          <a:p>
            <a:pPr>
              <a:buFont typeface="Arial" panose="020B0604020202020204" pitchFamily="34" charset="0"/>
              <a:buChar char="•"/>
            </a:pPr>
            <a:r>
              <a:rPr lang="en-IN" sz="3100" dirty="0" smtClean="0"/>
              <a:t>Segment-wise analysis</a:t>
            </a:r>
          </a:p>
          <a:p>
            <a:pPr>
              <a:buFont typeface="Arial" panose="020B0604020202020204" pitchFamily="34" charset="0"/>
              <a:buChar char="•"/>
            </a:pPr>
            <a:r>
              <a:rPr lang="en-IN" sz="3100" dirty="0" smtClean="0"/>
              <a:t>Economic impact</a:t>
            </a:r>
          </a:p>
          <a:p>
            <a:pPr>
              <a:buFont typeface="Arial" panose="020B0604020202020204" pitchFamily="34" charset="0"/>
              <a:buChar char="•"/>
            </a:pPr>
            <a:r>
              <a:rPr lang="en-IN" sz="3100" dirty="0" smtClean="0"/>
              <a:t>Consumer landscape</a:t>
            </a:r>
          </a:p>
          <a:p>
            <a:pPr>
              <a:buFont typeface="Arial" panose="020B0604020202020204" pitchFamily="34" charset="0"/>
              <a:buChar char="•"/>
            </a:pPr>
            <a:r>
              <a:rPr lang="en-IN" sz="3100" dirty="0" smtClean="0"/>
              <a:t>Consumer behaviour trends</a:t>
            </a:r>
          </a:p>
          <a:p>
            <a:pPr>
              <a:buFont typeface="Arial" panose="020B0604020202020204" pitchFamily="34" charset="0"/>
              <a:buChar char="•"/>
            </a:pPr>
            <a:r>
              <a:rPr lang="en-IN" sz="3100" dirty="0" smtClean="0"/>
              <a:t>Competitive landscape</a:t>
            </a:r>
          </a:p>
          <a:p>
            <a:pPr>
              <a:buFont typeface="Arial" panose="020B0604020202020204" pitchFamily="34" charset="0"/>
              <a:buChar char="•"/>
            </a:pPr>
            <a:r>
              <a:rPr lang="en-IN" sz="3100" dirty="0" smtClean="0"/>
              <a:t>Regulatory and policy changes</a:t>
            </a:r>
          </a:p>
          <a:p>
            <a:pPr>
              <a:buFont typeface="Arial" panose="020B0604020202020204" pitchFamily="34" charset="0"/>
              <a:buChar char="•"/>
            </a:pPr>
            <a:r>
              <a:rPr lang="en-IN" sz="3100" dirty="0" smtClean="0"/>
              <a:t>Pandemic impact</a:t>
            </a:r>
          </a:p>
          <a:p>
            <a:pPr marL="0" indent="0">
              <a:buNone/>
            </a:pPr>
            <a:endParaRPr lang="en-IN" dirty="0" smtClean="0"/>
          </a:p>
          <a:p>
            <a:pPr>
              <a:buFont typeface="Arial" panose="020B0604020202020204" pitchFamily="34" charset="0"/>
              <a:buChar char="•"/>
            </a:pPr>
            <a:endParaRPr lang="en-IN" dirty="0"/>
          </a:p>
        </p:txBody>
      </p:sp>
    </p:spTree>
    <p:extLst>
      <p:ext uri="{BB962C8B-B14F-4D97-AF65-F5344CB8AC3E}">
        <p14:creationId xmlns:p14="http://schemas.microsoft.com/office/powerpoint/2010/main" val="1874528236"/>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FORECAST SALES</a:t>
            </a:r>
            <a:endParaRPr lang="en-IN" dirty="0"/>
          </a:p>
        </p:txBody>
      </p:sp>
      <p:sp>
        <p:nvSpPr>
          <p:cNvPr id="3" name="Content Placeholder 2"/>
          <p:cNvSpPr>
            <a:spLocks noGrp="1"/>
          </p:cNvSpPr>
          <p:nvPr>
            <p:ph idx="1"/>
          </p:nvPr>
        </p:nvSpPr>
        <p:spPr/>
        <p:txBody>
          <a:bodyPr>
            <a:normAutofit/>
          </a:bodyPr>
          <a:lstStyle/>
          <a:p>
            <a:pPr marL="0" indent="0">
              <a:buNone/>
            </a:pPr>
            <a:r>
              <a:rPr lang="en-IN" sz="3200" dirty="0" smtClean="0"/>
              <a:t>Develop predictive models to forecast future sales based on historical data and market conditions</a:t>
            </a:r>
            <a:endParaRPr lang="en-IN" sz="3200" dirty="0"/>
          </a:p>
        </p:txBody>
      </p:sp>
    </p:spTree>
    <p:extLst>
      <p:ext uri="{BB962C8B-B14F-4D97-AF65-F5344CB8AC3E}">
        <p14:creationId xmlns:p14="http://schemas.microsoft.com/office/powerpoint/2010/main" val="37088970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REASON FOR HIGH SALES</a:t>
            </a:r>
            <a:br>
              <a:rPr lang="en-IN" dirty="0" smtClean="0"/>
            </a:br>
            <a:endParaRPr lang="en-IN" dirty="0"/>
          </a:p>
        </p:txBody>
      </p:sp>
      <p:sp>
        <p:nvSpPr>
          <p:cNvPr id="3" name="Content Placeholder 2"/>
          <p:cNvSpPr>
            <a:spLocks noGrp="1"/>
          </p:cNvSpPr>
          <p:nvPr>
            <p:ph idx="1"/>
          </p:nvPr>
        </p:nvSpPr>
        <p:spPr>
          <a:xfrm>
            <a:off x="677334" y="2357323"/>
            <a:ext cx="8596668" cy="3880773"/>
          </a:xfrm>
        </p:spPr>
        <p:txBody>
          <a:bodyPr>
            <a:noAutofit/>
          </a:bodyPr>
          <a:lstStyle/>
          <a:p>
            <a:r>
              <a:rPr lang="en-IN" sz="2400" dirty="0" smtClean="0"/>
              <a:t>GLOBAL AVAILABILITY: the Toyota corolla is sold in over 150 countries, making it widely accessible.</a:t>
            </a:r>
          </a:p>
          <a:p>
            <a:r>
              <a:rPr lang="en-IN" sz="2400" dirty="0" smtClean="0"/>
              <a:t>Affordability: it is positioned as the reliable and affordable vehicle for the average consumer.</a:t>
            </a:r>
            <a:endParaRPr lang="en-IN" sz="2400" dirty="0" smtClean="0"/>
          </a:p>
        </p:txBody>
      </p:sp>
    </p:spTree>
    <p:extLst>
      <p:ext uri="{BB962C8B-B14F-4D97-AF65-F5344CB8AC3E}">
        <p14:creationId xmlns:p14="http://schemas.microsoft.com/office/powerpoint/2010/main" val="2484384369"/>
      </p:ext>
    </p:extLst>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102</TotalTime>
  <Words>300</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Trebuchet MS</vt:lpstr>
      <vt:lpstr>Wingdings</vt:lpstr>
      <vt:lpstr>Wingdings 3</vt:lpstr>
      <vt:lpstr>Facet</vt:lpstr>
      <vt:lpstr>AUTOMOBILES SALES ANALYSIS </vt:lpstr>
      <vt:lpstr>AUTOMOBILES SALES ANALYSIS BY USING MICRO SOFT EXCEL             </vt:lpstr>
      <vt:lpstr>    AGENDA   </vt:lpstr>
      <vt:lpstr>PROBLEM STATEMENT</vt:lpstr>
      <vt:lpstr>PROJECT OVERVIEW</vt:lpstr>
      <vt:lpstr>IDENTIFY KEY SALES DRIVERS</vt:lpstr>
      <vt:lpstr>ANALYZE SALES TRENDS</vt:lpstr>
      <vt:lpstr>FORECAST SALES</vt:lpstr>
      <vt:lpstr>REASON FOR HIGH SALES </vt:lpstr>
      <vt:lpstr>RESULT</vt:lpstr>
      <vt:lpstr>CONCLUSION</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AUTOMOBILES SALES ANALYSIS</dc:title>
  <dc:creator>Keerthika</dc:creator>
  <cp:lastModifiedBy>Keerthika</cp:lastModifiedBy>
  <cp:revision>12</cp:revision>
  <dcterms:created xsi:type="dcterms:W3CDTF">2024-08-28T14:16:07Z</dcterms:created>
  <dcterms:modified xsi:type="dcterms:W3CDTF">2024-08-29T04:15:00Z</dcterms:modified>
</cp:coreProperties>
</file>