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6.jpg" ContentType="image/jpg"/>
  <Override PartName="/ppt/media/image11.jpg" ContentType="image/jpg"/>
  <Override PartName="/ppt/media/image13.jpg" ContentType="image/jpg"/>
  <Override PartName="/ppt/media/image27.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29"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4800" b="1" i="0">
                <a:solidFill>
                  <a:srgbClr val="030301"/>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5200" b="0" i="0">
                <a:solidFill>
                  <a:srgbClr val="FFDE5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3030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5200" b="0" i="0">
                <a:solidFill>
                  <a:srgbClr val="FFDE5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3030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3030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98036" y="-35464"/>
            <a:ext cx="16691926" cy="1422622"/>
          </a:xfrm>
          <a:prstGeom prst="rect">
            <a:avLst/>
          </a:prstGeom>
        </p:spPr>
        <p:txBody>
          <a:bodyPr wrap="square" lIns="0" tIns="0" rIns="0" bIns="0">
            <a:spAutoFit/>
          </a:bodyPr>
          <a:lstStyle>
            <a:lvl1pPr>
              <a:defRPr sz="4800" b="1" i="0">
                <a:solidFill>
                  <a:srgbClr val="030301"/>
                </a:solidFill>
                <a:latin typeface="Trebuchet MS"/>
                <a:cs typeface="Trebuchet MS"/>
              </a:defRPr>
            </a:lvl1pPr>
          </a:lstStyle>
          <a:p>
            <a:endParaRPr/>
          </a:p>
        </p:txBody>
      </p:sp>
      <p:sp>
        <p:nvSpPr>
          <p:cNvPr id="3" name="Holder 3"/>
          <p:cNvSpPr>
            <a:spLocks noGrp="1"/>
          </p:cNvSpPr>
          <p:nvPr>
            <p:ph type="body" idx="1"/>
          </p:nvPr>
        </p:nvSpPr>
        <p:spPr>
          <a:xfrm>
            <a:off x="1436306" y="1577604"/>
            <a:ext cx="15415387" cy="2797175"/>
          </a:xfrm>
          <a:prstGeom prst="rect">
            <a:avLst/>
          </a:prstGeom>
        </p:spPr>
        <p:txBody>
          <a:bodyPr wrap="square" lIns="0" tIns="0" rIns="0" bIns="0">
            <a:spAutoFit/>
          </a:bodyPr>
          <a:lstStyle>
            <a:lvl1pPr>
              <a:defRPr sz="5200" b="0" i="0">
                <a:solidFill>
                  <a:srgbClr val="FFDE58"/>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hyperlink" Target="mailto:chamarthihareesh@karunya.edu.in" TargetMode="External"/><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hyperlink" Target="mailto:rathipinniyogiswar@karunya.edu.i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tx1">
              <a:lumMod val="85000"/>
              <a:lumOff val="15000"/>
            </a:schemeClr>
          </a:solidFill>
        </p:spPr>
        <p:txBody>
          <a:bodyPr wrap="square" lIns="0" tIns="0" rIns="0" bIns="0" rtlCol="0"/>
          <a:lstStyle/>
          <a:p>
            <a:endParaRPr/>
          </a:p>
        </p:txBody>
      </p:sp>
      <p:sp>
        <p:nvSpPr>
          <p:cNvPr id="3" name="object 3"/>
          <p:cNvSpPr txBox="1">
            <a:spLocks noGrp="1"/>
          </p:cNvSpPr>
          <p:nvPr>
            <p:ph type="body" idx="1"/>
          </p:nvPr>
        </p:nvSpPr>
        <p:spPr>
          <a:prstGeom prst="rect">
            <a:avLst/>
          </a:prstGeom>
        </p:spPr>
        <p:txBody>
          <a:bodyPr vert="horz" wrap="square" lIns="0" tIns="11430" rIns="0" bIns="0" rtlCol="0">
            <a:spAutoFit/>
          </a:bodyPr>
          <a:lstStyle/>
          <a:p>
            <a:pPr marL="12065" marR="5080" algn="ctr">
              <a:lnSpc>
                <a:spcPct val="116599"/>
              </a:lnSpc>
              <a:spcBef>
                <a:spcPts val="90"/>
              </a:spcBef>
            </a:pPr>
            <a:r>
              <a:rPr spc="295" dirty="0"/>
              <a:t>INNOVATIVE</a:t>
            </a:r>
            <a:r>
              <a:rPr spc="60" dirty="0"/>
              <a:t> </a:t>
            </a:r>
            <a:r>
              <a:rPr spc="375" dirty="0"/>
              <a:t>MONITORING</a:t>
            </a:r>
            <a:r>
              <a:rPr spc="65" dirty="0"/>
              <a:t> </a:t>
            </a:r>
            <a:r>
              <a:rPr spc="370" dirty="0"/>
              <a:t>SYSTEM</a:t>
            </a:r>
            <a:r>
              <a:rPr spc="60" dirty="0"/>
              <a:t> </a:t>
            </a:r>
            <a:r>
              <a:rPr spc="275" dirty="0"/>
              <a:t>FOR</a:t>
            </a:r>
            <a:r>
              <a:rPr spc="65" dirty="0"/>
              <a:t> </a:t>
            </a:r>
            <a:r>
              <a:rPr spc="80" dirty="0"/>
              <a:t>TELEICU </a:t>
            </a:r>
            <a:r>
              <a:rPr spc="185" dirty="0"/>
              <a:t>PATIENTS</a:t>
            </a:r>
            <a:r>
              <a:rPr spc="55" dirty="0"/>
              <a:t> </a:t>
            </a:r>
            <a:r>
              <a:rPr spc="370" dirty="0"/>
              <a:t>USING</a:t>
            </a:r>
            <a:r>
              <a:rPr spc="60" dirty="0"/>
              <a:t> </a:t>
            </a:r>
            <a:r>
              <a:rPr spc="320" dirty="0"/>
              <a:t>VIDEO</a:t>
            </a:r>
          </a:p>
          <a:p>
            <a:pPr algn="ctr">
              <a:lnSpc>
                <a:spcPct val="100000"/>
              </a:lnSpc>
              <a:spcBef>
                <a:spcPts val="1035"/>
              </a:spcBef>
            </a:pPr>
            <a:r>
              <a:rPr spc="445" dirty="0"/>
              <a:t>PROCESSING</a:t>
            </a:r>
            <a:r>
              <a:rPr spc="40" dirty="0"/>
              <a:t> </a:t>
            </a:r>
            <a:r>
              <a:rPr spc="509" dirty="0"/>
              <a:t>AND</a:t>
            </a:r>
            <a:r>
              <a:rPr spc="45" dirty="0"/>
              <a:t> </a:t>
            </a:r>
            <a:r>
              <a:rPr spc="175" dirty="0"/>
              <a:t>DEEP</a:t>
            </a:r>
            <a:r>
              <a:rPr spc="45" dirty="0"/>
              <a:t> </a:t>
            </a:r>
            <a:r>
              <a:rPr spc="229" dirty="0"/>
              <a:t>LEARNING</a:t>
            </a:r>
          </a:p>
        </p:txBody>
      </p:sp>
      <p:sp>
        <p:nvSpPr>
          <p:cNvPr id="4" name="object 4"/>
          <p:cNvSpPr/>
          <p:nvPr/>
        </p:nvSpPr>
        <p:spPr>
          <a:xfrm>
            <a:off x="1028700" y="5162550"/>
            <a:ext cx="16192500" cy="0"/>
          </a:xfrm>
          <a:custGeom>
            <a:avLst/>
            <a:gdLst/>
            <a:ahLst/>
            <a:cxnLst/>
            <a:rect l="l" t="t" r="r" b="b"/>
            <a:pathLst>
              <a:path w="16192500">
                <a:moveTo>
                  <a:pt x="0" y="0"/>
                </a:moveTo>
                <a:lnTo>
                  <a:pt x="16192499" y="0"/>
                </a:lnTo>
              </a:path>
            </a:pathLst>
          </a:custGeom>
          <a:ln w="38099">
            <a:solidFill>
              <a:srgbClr val="FFFFFF"/>
            </a:solidFill>
            <a:prstDash val="sysDot"/>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678402" rIns="0" bIns="0" rtlCol="0">
            <a:spAutoFit/>
          </a:bodyPr>
          <a:lstStyle/>
          <a:p>
            <a:pPr marL="6070600">
              <a:lnSpc>
                <a:spcPct val="100000"/>
              </a:lnSpc>
              <a:spcBef>
                <a:spcPts val="100"/>
              </a:spcBef>
            </a:pPr>
            <a:r>
              <a:rPr b="0" spc="120" dirty="0">
                <a:solidFill>
                  <a:srgbClr val="FFFFFF"/>
                </a:solidFill>
                <a:latin typeface="Trebuchet MS"/>
                <a:cs typeface="Trebuchet MS"/>
              </a:rPr>
              <a:t>Presentation</a:t>
            </a:r>
            <a:r>
              <a:rPr b="0" spc="-65" dirty="0">
                <a:solidFill>
                  <a:srgbClr val="FFFFFF"/>
                </a:solidFill>
                <a:latin typeface="Trebuchet MS"/>
                <a:cs typeface="Trebuchet MS"/>
              </a:rPr>
              <a:t> </a:t>
            </a:r>
            <a:r>
              <a:rPr b="0" spc="204" dirty="0">
                <a:solidFill>
                  <a:srgbClr val="FFFFFF"/>
                </a:solidFill>
                <a:latin typeface="Trebuchet MS"/>
                <a:cs typeface="Trebuchet MS"/>
              </a:rPr>
              <a:t>on</a:t>
            </a:r>
          </a:p>
        </p:txBody>
      </p:sp>
      <p:sp>
        <p:nvSpPr>
          <p:cNvPr id="6" name="object 6"/>
          <p:cNvSpPr txBox="1"/>
          <p:nvPr/>
        </p:nvSpPr>
        <p:spPr>
          <a:xfrm>
            <a:off x="644811" y="9010712"/>
            <a:ext cx="5038090" cy="467359"/>
          </a:xfrm>
          <a:prstGeom prst="rect">
            <a:avLst/>
          </a:prstGeom>
        </p:spPr>
        <p:txBody>
          <a:bodyPr vert="horz" wrap="square" lIns="0" tIns="12700" rIns="0" bIns="0" rtlCol="0">
            <a:spAutoFit/>
          </a:bodyPr>
          <a:lstStyle/>
          <a:p>
            <a:pPr marL="12700">
              <a:lnSpc>
                <a:spcPct val="100000"/>
              </a:lnSpc>
              <a:spcBef>
                <a:spcPts val="100"/>
              </a:spcBef>
              <a:tabLst>
                <a:tab pos="1386205" algn="l"/>
                <a:tab pos="1727200" algn="l"/>
                <a:tab pos="2733675" algn="l"/>
                <a:tab pos="3961129" algn="l"/>
              </a:tabLst>
            </a:pPr>
            <a:r>
              <a:rPr sz="2900" spc="-75" dirty="0">
                <a:solidFill>
                  <a:srgbClr val="FFFFFF"/>
                </a:solidFill>
                <a:latin typeface="Lucida Sans Unicode"/>
                <a:cs typeface="Lucida Sans Unicode"/>
              </a:rPr>
              <a:t>D</a:t>
            </a:r>
            <a:r>
              <a:rPr sz="2900" spc="-335" dirty="0">
                <a:solidFill>
                  <a:srgbClr val="FFFFFF"/>
                </a:solidFill>
                <a:latin typeface="Lucida Sans Unicode"/>
                <a:cs typeface="Lucida Sans Unicode"/>
              </a:rPr>
              <a:t> </a:t>
            </a:r>
            <a:r>
              <a:rPr sz="2900" spc="-180" dirty="0">
                <a:solidFill>
                  <a:srgbClr val="FFFFFF"/>
                </a:solidFill>
                <a:latin typeface="Lucida Sans Unicode"/>
                <a:cs typeface="Lucida Sans Unicode"/>
              </a:rPr>
              <a:t>A</a:t>
            </a:r>
            <a:r>
              <a:rPr sz="2900" spc="-335" dirty="0">
                <a:solidFill>
                  <a:srgbClr val="FFFFFF"/>
                </a:solidFill>
                <a:latin typeface="Lucida Sans Unicode"/>
                <a:cs typeface="Lucida Sans Unicode"/>
              </a:rPr>
              <a:t> </a:t>
            </a:r>
            <a:r>
              <a:rPr sz="2900" spc="-245" dirty="0">
                <a:solidFill>
                  <a:srgbClr val="FFFFFF"/>
                </a:solidFill>
                <a:latin typeface="Lucida Sans Unicode"/>
                <a:cs typeface="Lucida Sans Unicode"/>
              </a:rPr>
              <a:t>T</a:t>
            </a:r>
            <a:r>
              <a:rPr sz="2900" spc="-335" dirty="0">
                <a:solidFill>
                  <a:srgbClr val="FFFFFF"/>
                </a:solidFill>
                <a:latin typeface="Lucida Sans Unicode"/>
                <a:cs typeface="Lucida Sans Unicode"/>
              </a:rPr>
              <a:t> </a:t>
            </a:r>
            <a:r>
              <a:rPr sz="2900" spc="-50" dirty="0">
                <a:solidFill>
                  <a:srgbClr val="FFFFFF"/>
                </a:solidFill>
                <a:latin typeface="Lucida Sans Unicode"/>
                <a:cs typeface="Lucida Sans Unicode"/>
              </a:rPr>
              <a:t>E</a:t>
            </a:r>
            <a:r>
              <a:rPr sz="2900" dirty="0">
                <a:solidFill>
                  <a:srgbClr val="FFFFFF"/>
                </a:solidFill>
                <a:latin typeface="Lucida Sans Unicode"/>
                <a:cs typeface="Lucida Sans Unicode"/>
              </a:rPr>
              <a:t>	</a:t>
            </a:r>
            <a:r>
              <a:rPr sz="2900" spc="-50" dirty="0">
                <a:solidFill>
                  <a:srgbClr val="FFFFFF"/>
                </a:solidFill>
                <a:latin typeface="Lucida Sans Unicode"/>
                <a:cs typeface="Lucida Sans Unicode"/>
              </a:rPr>
              <a:t>:</a:t>
            </a:r>
            <a:r>
              <a:rPr sz="2900" dirty="0">
                <a:solidFill>
                  <a:srgbClr val="FFFFFF"/>
                </a:solidFill>
                <a:latin typeface="Lucida Sans Unicode"/>
                <a:cs typeface="Lucida Sans Unicode"/>
              </a:rPr>
              <a:t>	</a:t>
            </a:r>
            <a:r>
              <a:rPr sz="2900" spc="-190" dirty="0">
                <a:solidFill>
                  <a:srgbClr val="FFFFFF"/>
                </a:solidFill>
                <a:latin typeface="Lucida Sans Unicode"/>
                <a:cs typeface="Lucida Sans Unicode"/>
              </a:rPr>
              <a:t>1</a:t>
            </a:r>
            <a:r>
              <a:rPr sz="2900" spc="-330" dirty="0">
                <a:solidFill>
                  <a:srgbClr val="FFFFFF"/>
                </a:solidFill>
                <a:latin typeface="Lucida Sans Unicode"/>
                <a:cs typeface="Lucida Sans Unicode"/>
              </a:rPr>
              <a:t> </a:t>
            </a:r>
            <a:r>
              <a:rPr sz="2900" dirty="0">
                <a:solidFill>
                  <a:srgbClr val="FFFFFF"/>
                </a:solidFill>
                <a:latin typeface="Lucida Sans Unicode"/>
                <a:cs typeface="Lucida Sans Unicode"/>
              </a:rPr>
              <a:t>S</a:t>
            </a:r>
            <a:r>
              <a:rPr sz="2900" spc="-330" dirty="0">
                <a:solidFill>
                  <a:srgbClr val="FFFFFF"/>
                </a:solidFill>
                <a:latin typeface="Lucida Sans Unicode"/>
                <a:cs typeface="Lucida Sans Unicode"/>
              </a:rPr>
              <a:t> </a:t>
            </a:r>
            <a:r>
              <a:rPr sz="2900" spc="-50" dirty="0">
                <a:solidFill>
                  <a:srgbClr val="FFFFFF"/>
                </a:solidFill>
                <a:latin typeface="Lucida Sans Unicode"/>
                <a:cs typeface="Lucida Sans Unicode"/>
              </a:rPr>
              <a:t>T</a:t>
            </a:r>
            <a:r>
              <a:rPr sz="2900" dirty="0">
                <a:solidFill>
                  <a:srgbClr val="FFFFFF"/>
                </a:solidFill>
                <a:latin typeface="Lucida Sans Unicode"/>
                <a:cs typeface="Lucida Sans Unicode"/>
              </a:rPr>
              <a:t>	</a:t>
            </a:r>
            <a:r>
              <a:rPr sz="2900" spc="-135" dirty="0">
                <a:solidFill>
                  <a:srgbClr val="FFFFFF"/>
                </a:solidFill>
                <a:latin typeface="Lucida Sans Unicode"/>
                <a:cs typeface="Lucida Sans Unicode"/>
              </a:rPr>
              <a:t>J</a:t>
            </a:r>
            <a:r>
              <a:rPr sz="2900" spc="-335" dirty="0">
                <a:solidFill>
                  <a:srgbClr val="FFFFFF"/>
                </a:solidFill>
                <a:latin typeface="Lucida Sans Unicode"/>
                <a:cs typeface="Lucida Sans Unicode"/>
              </a:rPr>
              <a:t> </a:t>
            </a:r>
            <a:r>
              <a:rPr sz="2900" spc="80" dirty="0">
                <a:solidFill>
                  <a:srgbClr val="FFFFFF"/>
                </a:solidFill>
                <a:latin typeface="Lucida Sans Unicode"/>
                <a:cs typeface="Lucida Sans Unicode"/>
              </a:rPr>
              <a:t>U</a:t>
            </a:r>
            <a:r>
              <a:rPr sz="2900" spc="-335" dirty="0">
                <a:solidFill>
                  <a:srgbClr val="FFFFFF"/>
                </a:solidFill>
                <a:latin typeface="Lucida Sans Unicode"/>
                <a:cs typeface="Lucida Sans Unicode"/>
              </a:rPr>
              <a:t> </a:t>
            </a:r>
            <a:r>
              <a:rPr sz="2900" spc="-55" dirty="0">
                <a:solidFill>
                  <a:srgbClr val="FFFFFF"/>
                </a:solidFill>
                <a:latin typeface="Lucida Sans Unicode"/>
                <a:cs typeface="Lucida Sans Unicode"/>
              </a:rPr>
              <a:t>L</a:t>
            </a:r>
            <a:r>
              <a:rPr sz="2900" spc="-335" dirty="0">
                <a:solidFill>
                  <a:srgbClr val="FFFFFF"/>
                </a:solidFill>
                <a:latin typeface="Lucida Sans Unicode"/>
                <a:cs typeface="Lucida Sans Unicode"/>
              </a:rPr>
              <a:t> </a:t>
            </a:r>
            <a:r>
              <a:rPr sz="2900" spc="-50" dirty="0">
                <a:solidFill>
                  <a:srgbClr val="FFFFFF"/>
                </a:solidFill>
                <a:latin typeface="Lucida Sans Unicode"/>
                <a:cs typeface="Lucida Sans Unicode"/>
              </a:rPr>
              <a:t>Y</a:t>
            </a:r>
            <a:r>
              <a:rPr sz="2900" dirty="0">
                <a:solidFill>
                  <a:srgbClr val="FFFFFF"/>
                </a:solidFill>
                <a:latin typeface="Lucida Sans Unicode"/>
                <a:cs typeface="Lucida Sans Unicode"/>
              </a:rPr>
              <a:t>	</a:t>
            </a:r>
            <a:r>
              <a:rPr sz="2900" spc="-190" dirty="0">
                <a:solidFill>
                  <a:srgbClr val="FFFFFF"/>
                </a:solidFill>
                <a:latin typeface="Lucida Sans Unicode"/>
                <a:cs typeface="Lucida Sans Unicode"/>
              </a:rPr>
              <a:t>2</a:t>
            </a:r>
            <a:r>
              <a:rPr sz="2900" spc="-335" dirty="0">
                <a:solidFill>
                  <a:srgbClr val="FFFFFF"/>
                </a:solidFill>
                <a:latin typeface="Lucida Sans Unicode"/>
                <a:cs typeface="Lucida Sans Unicode"/>
              </a:rPr>
              <a:t> </a:t>
            </a:r>
            <a:r>
              <a:rPr sz="2900" spc="-190" dirty="0">
                <a:solidFill>
                  <a:srgbClr val="FFFFFF"/>
                </a:solidFill>
                <a:latin typeface="Lucida Sans Unicode"/>
                <a:cs typeface="Lucida Sans Unicode"/>
              </a:rPr>
              <a:t>0</a:t>
            </a:r>
            <a:r>
              <a:rPr sz="2900" spc="-335" dirty="0">
                <a:solidFill>
                  <a:srgbClr val="FFFFFF"/>
                </a:solidFill>
                <a:latin typeface="Lucida Sans Unicode"/>
                <a:cs typeface="Lucida Sans Unicode"/>
              </a:rPr>
              <a:t> </a:t>
            </a:r>
            <a:r>
              <a:rPr sz="2900" spc="-190" dirty="0">
                <a:solidFill>
                  <a:srgbClr val="FFFFFF"/>
                </a:solidFill>
                <a:latin typeface="Lucida Sans Unicode"/>
                <a:cs typeface="Lucida Sans Unicode"/>
              </a:rPr>
              <a:t>2</a:t>
            </a:r>
            <a:r>
              <a:rPr sz="2900" spc="-335" dirty="0">
                <a:solidFill>
                  <a:srgbClr val="FFFFFF"/>
                </a:solidFill>
                <a:latin typeface="Lucida Sans Unicode"/>
                <a:cs typeface="Lucida Sans Unicode"/>
              </a:rPr>
              <a:t> </a:t>
            </a:r>
            <a:r>
              <a:rPr sz="2900" spc="-95" dirty="0">
                <a:solidFill>
                  <a:srgbClr val="FFFFFF"/>
                </a:solidFill>
                <a:latin typeface="Lucida Sans Unicode"/>
                <a:cs typeface="Lucida Sans Unicode"/>
              </a:rPr>
              <a:t>4</a:t>
            </a:r>
            <a:endParaRPr sz="2900">
              <a:latin typeface="Lucida Sans Unicode"/>
              <a:cs typeface="Lucida Sans Unicode"/>
            </a:endParaRPr>
          </a:p>
        </p:txBody>
      </p:sp>
      <p:sp>
        <p:nvSpPr>
          <p:cNvPr id="7" name="object 7"/>
          <p:cNvSpPr txBox="1"/>
          <p:nvPr/>
        </p:nvSpPr>
        <p:spPr>
          <a:xfrm>
            <a:off x="9117393" y="6972300"/>
            <a:ext cx="15468600" cy="2748445"/>
          </a:xfrm>
          <a:prstGeom prst="rect">
            <a:avLst/>
          </a:prstGeom>
        </p:spPr>
        <p:txBody>
          <a:bodyPr vert="horz" wrap="square" lIns="0" tIns="12700" rIns="0" bIns="0" rtlCol="0">
            <a:spAutoFit/>
          </a:bodyPr>
          <a:lstStyle/>
          <a:p>
            <a:pPr marL="12700" marR="5431790">
              <a:lnSpc>
                <a:spcPct val="114900"/>
              </a:lnSpc>
              <a:spcBef>
                <a:spcPts val="100"/>
              </a:spcBef>
            </a:pPr>
            <a:r>
              <a:rPr lang="en-IN" sz="3100" spc="75" dirty="0" err="1">
                <a:solidFill>
                  <a:srgbClr val="FFFFFF"/>
                </a:solidFill>
                <a:latin typeface="Trebuchet MS"/>
                <a:cs typeface="Trebuchet MS"/>
              </a:rPr>
              <a:t>Chamarti</a:t>
            </a:r>
            <a:r>
              <a:rPr lang="en-IN" sz="3100" spc="75" dirty="0">
                <a:solidFill>
                  <a:srgbClr val="FFFFFF"/>
                </a:solidFill>
                <a:latin typeface="Trebuchet MS"/>
                <a:cs typeface="Trebuchet MS"/>
              </a:rPr>
              <a:t> Hareesh Kumar URK21CS7001</a:t>
            </a:r>
          </a:p>
          <a:p>
            <a:pPr marL="12700" marR="5431790">
              <a:lnSpc>
                <a:spcPct val="114900"/>
              </a:lnSpc>
              <a:spcBef>
                <a:spcPts val="100"/>
              </a:spcBef>
            </a:pPr>
            <a:r>
              <a:rPr lang="en-IN" sz="3100" spc="75" dirty="0" err="1">
                <a:solidFill>
                  <a:srgbClr val="FFFFFF"/>
                </a:solidFill>
                <a:latin typeface="Trebuchet MS"/>
                <a:cs typeface="Trebuchet MS"/>
              </a:rPr>
              <a:t>Rathipinni</a:t>
            </a:r>
            <a:r>
              <a:rPr lang="en-IN" sz="3100" spc="75" dirty="0">
                <a:solidFill>
                  <a:srgbClr val="FFFFFF"/>
                </a:solidFill>
                <a:latin typeface="Trebuchet MS"/>
                <a:cs typeface="Trebuchet MS"/>
              </a:rPr>
              <a:t> </a:t>
            </a:r>
            <a:r>
              <a:rPr lang="en-IN" sz="3100" spc="75" dirty="0" err="1">
                <a:solidFill>
                  <a:srgbClr val="FFFFFF"/>
                </a:solidFill>
                <a:latin typeface="Trebuchet MS"/>
                <a:cs typeface="Trebuchet MS"/>
              </a:rPr>
              <a:t>Yogiswar</a:t>
            </a:r>
            <a:r>
              <a:rPr lang="en-IN" sz="3100" spc="75" dirty="0">
                <a:solidFill>
                  <a:srgbClr val="FFFFFF"/>
                </a:solidFill>
                <a:latin typeface="Trebuchet MS"/>
                <a:cs typeface="Trebuchet MS"/>
              </a:rPr>
              <a:t> URK21CS1122</a:t>
            </a:r>
          </a:p>
          <a:p>
            <a:pPr marL="12700" marR="5431790">
              <a:lnSpc>
                <a:spcPct val="114900"/>
              </a:lnSpc>
              <a:spcBef>
                <a:spcPts val="100"/>
              </a:spcBef>
            </a:pPr>
            <a:r>
              <a:rPr lang="en-IN" sz="3100" spc="75" dirty="0" err="1">
                <a:solidFill>
                  <a:srgbClr val="FFFFFF"/>
                </a:solidFill>
                <a:latin typeface="Trebuchet MS"/>
                <a:cs typeface="Trebuchet MS"/>
              </a:rPr>
              <a:t>Nagothu</a:t>
            </a:r>
            <a:r>
              <a:rPr lang="en-IN" sz="3100" spc="75" dirty="0">
                <a:solidFill>
                  <a:srgbClr val="FFFFFF"/>
                </a:solidFill>
                <a:latin typeface="Trebuchet MS"/>
                <a:cs typeface="Trebuchet MS"/>
              </a:rPr>
              <a:t> </a:t>
            </a:r>
            <a:r>
              <a:rPr lang="en-IN" sz="3100" spc="75" dirty="0" err="1">
                <a:solidFill>
                  <a:srgbClr val="FFFFFF"/>
                </a:solidFill>
                <a:latin typeface="Trebuchet MS"/>
                <a:cs typeface="Trebuchet MS"/>
              </a:rPr>
              <a:t>Sravani</a:t>
            </a:r>
            <a:r>
              <a:rPr lang="en-IN" sz="3100" spc="75" dirty="0">
                <a:solidFill>
                  <a:srgbClr val="FFFFFF"/>
                </a:solidFill>
                <a:latin typeface="Trebuchet MS"/>
                <a:cs typeface="Trebuchet MS"/>
              </a:rPr>
              <a:t> Vimala Rani URK21CS2033</a:t>
            </a:r>
          </a:p>
          <a:p>
            <a:pPr marL="12700" marR="5431790">
              <a:lnSpc>
                <a:spcPct val="114900"/>
              </a:lnSpc>
              <a:spcBef>
                <a:spcPts val="100"/>
              </a:spcBef>
            </a:pPr>
            <a:r>
              <a:rPr lang="en-IN" sz="3100" spc="70" dirty="0" err="1">
                <a:solidFill>
                  <a:srgbClr val="FFFFFF"/>
                </a:solidFill>
                <a:latin typeface="Trebuchet MS"/>
                <a:cs typeface="Trebuchet MS"/>
              </a:rPr>
              <a:t>Karunya</a:t>
            </a:r>
            <a:r>
              <a:rPr lang="en-IN" sz="3100" spc="70" dirty="0">
                <a:solidFill>
                  <a:srgbClr val="FFFFFF"/>
                </a:solidFill>
                <a:latin typeface="Trebuchet MS"/>
                <a:cs typeface="Trebuchet MS"/>
              </a:rPr>
              <a:t> institutes of Technology and Sciences</a:t>
            </a:r>
          </a:p>
          <a:p>
            <a:pPr marL="12700" marR="5431790">
              <a:lnSpc>
                <a:spcPct val="114900"/>
              </a:lnSpc>
              <a:spcBef>
                <a:spcPts val="100"/>
              </a:spcBef>
            </a:pPr>
            <a:r>
              <a:rPr sz="3100" spc="90" dirty="0" err="1">
                <a:solidFill>
                  <a:srgbClr val="FFFFFF"/>
                </a:solidFill>
                <a:latin typeface="Trebuchet MS"/>
                <a:cs typeface="Trebuchet MS"/>
              </a:rPr>
              <a:t>B.Tech</a:t>
            </a:r>
            <a:r>
              <a:rPr sz="3100" spc="-55" dirty="0">
                <a:solidFill>
                  <a:srgbClr val="FFFFFF"/>
                </a:solidFill>
                <a:latin typeface="Trebuchet MS"/>
                <a:cs typeface="Trebuchet MS"/>
              </a:rPr>
              <a:t> </a:t>
            </a:r>
            <a:r>
              <a:rPr sz="3100" spc="-285" dirty="0">
                <a:solidFill>
                  <a:srgbClr val="FFFFFF"/>
                </a:solidFill>
                <a:latin typeface="Trebuchet MS"/>
                <a:cs typeface="Trebuchet MS"/>
              </a:rPr>
              <a:t>:</a:t>
            </a:r>
            <a:r>
              <a:rPr sz="3100" spc="-55" dirty="0">
                <a:solidFill>
                  <a:srgbClr val="FFFFFF"/>
                </a:solidFill>
                <a:latin typeface="Trebuchet MS"/>
                <a:cs typeface="Trebuchet MS"/>
              </a:rPr>
              <a:t> </a:t>
            </a:r>
            <a:r>
              <a:rPr sz="3100" spc="114" dirty="0">
                <a:solidFill>
                  <a:srgbClr val="FFFFFF"/>
                </a:solidFill>
                <a:latin typeface="Trebuchet MS"/>
                <a:cs typeface="Trebuchet MS"/>
              </a:rPr>
              <a:t>Computer</a:t>
            </a:r>
            <a:r>
              <a:rPr sz="3100" spc="-55" dirty="0">
                <a:solidFill>
                  <a:srgbClr val="FFFFFF"/>
                </a:solidFill>
                <a:latin typeface="Trebuchet MS"/>
                <a:cs typeface="Trebuchet MS"/>
              </a:rPr>
              <a:t> </a:t>
            </a:r>
            <a:r>
              <a:rPr sz="3100" spc="140" dirty="0">
                <a:solidFill>
                  <a:srgbClr val="FFFFFF"/>
                </a:solidFill>
                <a:latin typeface="Trebuchet MS"/>
                <a:cs typeface="Trebuchet MS"/>
              </a:rPr>
              <a:t>Science</a:t>
            </a:r>
            <a:r>
              <a:rPr sz="3100" spc="-55" dirty="0">
                <a:solidFill>
                  <a:srgbClr val="FFFFFF"/>
                </a:solidFill>
                <a:latin typeface="Trebuchet MS"/>
                <a:cs typeface="Trebuchet MS"/>
              </a:rPr>
              <a:t> </a:t>
            </a:r>
            <a:r>
              <a:rPr sz="3100" spc="130" dirty="0">
                <a:solidFill>
                  <a:srgbClr val="FFFFFF"/>
                </a:solidFill>
                <a:latin typeface="Trebuchet MS"/>
                <a:cs typeface="Trebuchet MS"/>
              </a:rPr>
              <a:t>and</a:t>
            </a:r>
            <a:r>
              <a:rPr sz="3100" spc="-55" dirty="0">
                <a:solidFill>
                  <a:srgbClr val="FFFFFF"/>
                </a:solidFill>
                <a:latin typeface="Trebuchet MS"/>
                <a:cs typeface="Trebuchet MS"/>
              </a:rPr>
              <a:t> </a:t>
            </a:r>
            <a:r>
              <a:rPr sz="3100" spc="80" dirty="0">
                <a:solidFill>
                  <a:srgbClr val="FFFFFF"/>
                </a:solidFill>
                <a:latin typeface="Trebuchet MS"/>
                <a:cs typeface="Trebuchet MS"/>
              </a:rPr>
              <a:t>Engineering</a:t>
            </a:r>
            <a:endParaRPr sz="3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tx2">
              <a:lumMod val="20000"/>
              <a:lumOff val="80000"/>
            </a:schemeClr>
          </a:solidFill>
        </p:spPr>
        <p:txBody>
          <a:bodyPr wrap="square" lIns="0" tIns="0" rIns="0" bIns="0" rtlCol="0"/>
          <a:lstStyle/>
          <a:p>
            <a:endParaRPr/>
          </a:p>
        </p:txBody>
      </p:sp>
      <p:pic>
        <p:nvPicPr>
          <p:cNvPr id="3" name="object 3"/>
          <p:cNvPicPr/>
          <p:nvPr/>
        </p:nvPicPr>
        <p:blipFill>
          <a:blip r:embed="rId2" cstate="print"/>
          <a:stretch>
            <a:fillRect/>
          </a:stretch>
        </p:blipFill>
        <p:spPr>
          <a:xfrm>
            <a:off x="1990208" y="691093"/>
            <a:ext cx="13954124" cy="9591674"/>
          </a:xfrm>
          <a:prstGeom prst="rect">
            <a:avLst/>
          </a:prstGeom>
        </p:spPr>
      </p:pic>
      <p:sp>
        <p:nvSpPr>
          <p:cNvPr id="4" name="object 4"/>
          <p:cNvSpPr txBox="1">
            <a:spLocks noGrp="1"/>
          </p:cNvSpPr>
          <p:nvPr>
            <p:ph type="title"/>
          </p:nvPr>
        </p:nvSpPr>
        <p:spPr>
          <a:xfrm>
            <a:off x="3528235" y="-35464"/>
            <a:ext cx="11231880" cy="756920"/>
          </a:xfrm>
          <a:prstGeom prst="rect">
            <a:avLst/>
          </a:prstGeom>
        </p:spPr>
        <p:txBody>
          <a:bodyPr vert="horz" wrap="square" lIns="0" tIns="12700" rIns="0" bIns="0" rtlCol="0">
            <a:spAutoFit/>
          </a:bodyPr>
          <a:lstStyle/>
          <a:p>
            <a:pPr marL="12700">
              <a:lnSpc>
                <a:spcPct val="100000"/>
              </a:lnSpc>
              <a:spcBef>
                <a:spcPts val="100"/>
              </a:spcBef>
              <a:tabLst>
                <a:tab pos="1331595" algn="l"/>
                <a:tab pos="1898014" algn="l"/>
                <a:tab pos="4973320" algn="l"/>
                <a:tab pos="7534275" algn="l"/>
              </a:tabLst>
            </a:pPr>
            <a:r>
              <a:rPr spc="475" dirty="0">
                <a:solidFill>
                  <a:srgbClr val="313131"/>
                </a:solidFill>
              </a:rPr>
              <a:t>0</a:t>
            </a:r>
            <a:r>
              <a:rPr spc="-490" dirty="0">
                <a:solidFill>
                  <a:srgbClr val="313131"/>
                </a:solidFill>
              </a:rPr>
              <a:t> </a:t>
            </a:r>
            <a:r>
              <a:rPr spc="229" dirty="0">
                <a:solidFill>
                  <a:srgbClr val="313131"/>
                </a:solidFill>
              </a:rPr>
              <a:t>5</a:t>
            </a:r>
            <a:r>
              <a:rPr dirty="0">
                <a:solidFill>
                  <a:srgbClr val="313131"/>
                </a:solidFill>
              </a:rPr>
              <a:t>	</a:t>
            </a:r>
            <a:r>
              <a:rPr spc="-385" dirty="0">
                <a:solidFill>
                  <a:srgbClr val="313131"/>
                </a:solidFill>
              </a:rPr>
              <a:t>:</a:t>
            </a:r>
            <a:r>
              <a:rPr dirty="0">
                <a:solidFill>
                  <a:srgbClr val="313131"/>
                </a:solidFill>
              </a:rPr>
              <a:t>	</a:t>
            </a:r>
            <a:r>
              <a:rPr spc="855" dirty="0">
                <a:solidFill>
                  <a:srgbClr val="313131"/>
                </a:solidFill>
              </a:rPr>
              <a:t>M</a:t>
            </a:r>
            <a:r>
              <a:rPr spc="-490" dirty="0">
                <a:solidFill>
                  <a:srgbClr val="313131"/>
                </a:solidFill>
              </a:rPr>
              <a:t> </a:t>
            </a:r>
            <a:r>
              <a:rPr spc="370" dirty="0">
                <a:solidFill>
                  <a:srgbClr val="313131"/>
                </a:solidFill>
              </a:rPr>
              <a:t>O</a:t>
            </a:r>
            <a:r>
              <a:rPr spc="-490" dirty="0">
                <a:solidFill>
                  <a:srgbClr val="313131"/>
                </a:solidFill>
              </a:rPr>
              <a:t> </a:t>
            </a:r>
            <a:r>
              <a:rPr spc="400" dirty="0">
                <a:solidFill>
                  <a:srgbClr val="313131"/>
                </a:solidFill>
              </a:rPr>
              <a:t>D</a:t>
            </a:r>
            <a:r>
              <a:rPr spc="-490" dirty="0">
                <a:solidFill>
                  <a:srgbClr val="313131"/>
                </a:solidFill>
              </a:rPr>
              <a:t> </a:t>
            </a:r>
            <a:r>
              <a:rPr spc="190" dirty="0">
                <a:solidFill>
                  <a:srgbClr val="313131"/>
                </a:solidFill>
              </a:rPr>
              <a:t>E</a:t>
            </a:r>
            <a:r>
              <a:rPr spc="-484" dirty="0">
                <a:solidFill>
                  <a:srgbClr val="313131"/>
                </a:solidFill>
              </a:rPr>
              <a:t> </a:t>
            </a:r>
            <a:r>
              <a:rPr dirty="0">
                <a:solidFill>
                  <a:srgbClr val="313131"/>
                </a:solidFill>
              </a:rPr>
              <a:t>L	F</a:t>
            </a:r>
            <a:r>
              <a:rPr spc="-490" dirty="0">
                <a:solidFill>
                  <a:srgbClr val="313131"/>
                </a:solidFill>
              </a:rPr>
              <a:t> </a:t>
            </a:r>
            <a:r>
              <a:rPr spc="50" dirty="0">
                <a:solidFill>
                  <a:srgbClr val="313131"/>
                </a:solidFill>
              </a:rPr>
              <a:t>L</a:t>
            </a:r>
            <a:r>
              <a:rPr spc="-490" dirty="0">
                <a:solidFill>
                  <a:srgbClr val="313131"/>
                </a:solidFill>
              </a:rPr>
              <a:t> </a:t>
            </a:r>
            <a:r>
              <a:rPr spc="370" dirty="0">
                <a:solidFill>
                  <a:srgbClr val="313131"/>
                </a:solidFill>
              </a:rPr>
              <a:t>O</a:t>
            </a:r>
            <a:r>
              <a:rPr spc="-490" dirty="0">
                <a:solidFill>
                  <a:srgbClr val="313131"/>
                </a:solidFill>
              </a:rPr>
              <a:t> </a:t>
            </a:r>
            <a:r>
              <a:rPr spc="670" dirty="0">
                <a:solidFill>
                  <a:srgbClr val="313131"/>
                </a:solidFill>
              </a:rPr>
              <a:t>W</a:t>
            </a:r>
            <a:r>
              <a:rPr dirty="0">
                <a:solidFill>
                  <a:srgbClr val="313131"/>
                </a:solidFill>
              </a:rPr>
              <a:t>	</a:t>
            </a:r>
            <a:r>
              <a:rPr spc="400" dirty="0">
                <a:solidFill>
                  <a:srgbClr val="313131"/>
                </a:solidFill>
              </a:rPr>
              <a:t>D</a:t>
            </a:r>
            <a:r>
              <a:rPr spc="-490" dirty="0">
                <a:solidFill>
                  <a:srgbClr val="313131"/>
                </a:solidFill>
              </a:rPr>
              <a:t> </a:t>
            </a:r>
            <a:r>
              <a:rPr dirty="0">
                <a:solidFill>
                  <a:srgbClr val="313131"/>
                </a:solidFill>
              </a:rPr>
              <a:t>I</a:t>
            </a:r>
            <a:r>
              <a:rPr spc="-490" dirty="0">
                <a:solidFill>
                  <a:srgbClr val="313131"/>
                </a:solidFill>
              </a:rPr>
              <a:t> </a:t>
            </a:r>
            <a:r>
              <a:rPr spc="545" dirty="0">
                <a:solidFill>
                  <a:srgbClr val="313131"/>
                </a:solidFill>
              </a:rPr>
              <a:t>A</a:t>
            </a:r>
            <a:r>
              <a:rPr spc="-490" dirty="0">
                <a:solidFill>
                  <a:srgbClr val="313131"/>
                </a:solidFill>
              </a:rPr>
              <a:t> </a:t>
            </a:r>
            <a:r>
              <a:rPr spc="415" dirty="0">
                <a:solidFill>
                  <a:srgbClr val="313131"/>
                </a:solidFill>
              </a:rPr>
              <a:t>G</a:t>
            </a:r>
            <a:r>
              <a:rPr spc="-484" dirty="0">
                <a:solidFill>
                  <a:srgbClr val="313131"/>
                </a:solidFill>
              </a:rPr>
              <a:t> </a:t>
            </a:r>
            <a:r>
              <a:rPr spc="204" dirty="0">
                <a:solidFill>
                  <a:srgbClr val="313131"/>
                </a:solidFill>
              </a:rPr>
              <a:t>R</a:t>
            </a:r>
            <a:r>
              <a:rPr spc="-490" dirty="0">
                <a:solidFill>
                  <a:srgbClr val="313131"/>
                </a:solidFill>
              </a:rPr>
              <a:t> </a:t>
            </a:r>
            <a:r>
              <a:rPr spc="545" dirty="0">
                <a:solidFill>
                  <a:srgbClr val="313131"/>
                </a:solidFill>
              </a:rPr>
              <a:t>A</a:t>
            </a:r>
            <a:r>
              <a:rPr spc="-490" dirty="0">
                <a:solidFill>
                  <a:srgbClr val="313131"/>
                </a:solidFill>
              </a:rPr>
              <a:t> </a:t>
            </a:r>
            <a:r>
              <a:rPr spc="805" dirty="0">
                <a:solidFill>
                  <a:srgbClr val="313131"/>
                </a:solidFill>
              </a:rPr>
              <a:t>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accent6">
              <a:lumMod val="50000"/>
            </a:schemeClr>
          </a:solidFill>
        </p:spPr>
        <p:txBody>
          <a:bodyPr wrap="square" lIns="0" tIns="0" rIns="0" bIns="0" rtlCol="0"/>
          <a:lstStyle/>
          <a:p>
            <a:endParaRPr/>
          </a:p>
        </p:txBody>
      </p:sp>
      <p:pic>
        <p:nvPicPr>
          <p:cNvPr id="3" name="object 3"/>
          <p:cNvPicPr/>
          <p:nvPr/>
        </p:nvPicPr>
        <p:blipFill>
          <a:blip r:embed="rId2" cstate="print"/>
          <a:stretch>
            <a:fillRect/>
          </a:stretch>
        </p:blipFill>
        <p:spPr>
          <a:xfrm>
            <a:off x="12731114" y="2823571"/>
            <a:ext cx="5286374" cy="5219699"/>
          </a:xfrm>
          <a:prstGeom prst="rect">
            <a:avLst/>
          </a:prstGeom>
        </p:spPr>
      </p:pic>
      <p:pic>
        <p:nvPicPr>
          <p:cNvPr id="4" name="object 4"/>
          <p:cNvPicPr/>
          <p:nvPr/>
        </p:nvPicPr>
        <p:blipFill>
          <a:blip r:embed="rId3" cstate="print"/>
          <a:stretch>
            <a:fillRect/>
          </a:stretch>
        </p:blipFill>
        <p:spPr>
          <a:xfrm>
            <a:off x="724746" y="1878793"/>
            <a:ext cx="123825" cy="123824"/>
          </a:xfrm>
          <a:prstGeom prst="rect">
            <a:avLst/>
          </a:prstGeom>
        </p:spPr>
      </p:pic>
      <p:pic>
        <p:nvPicPr>
          <p:cNvPr id="5" name="object 5"/>
          <p:cNvPicPr/>
          <p:nvPr/>
        </p:nvPicPr>
        <p:blipFill>
          <a:blip r:embed="rId3" cstate="print"/>
          <a:stretch>
            <a:fillRect/>
          </a:stretch>
        </p:blipFill>
        <p:spPr>
          <a:xfrm>
            <a:off x="724746" y="2355043"/>
            <a:ext cx="123825" cy="123824"/>
          </a:xfrm>
          <a:prstGeom prst="rect">
            <a:avLst/>
          </a:prstGeom>
        </p:spPr>
      </p:pic>
      <p:pic>
        <p:nvPicPr>
          <p:cNvPr id="6" name="object 6"/>
          <p:cNvPicPr/>
          <p:nvPr/>
        </p:nvPicPr>
        <p:blipFill>
          <a:blip r:embed="rId3" cstate="print"/>
          <a:stretch>
            <a:fillRect/>
          </a:stretch>
        </p:blipFill>
        <p:spPr>
          <a:xfrm>
            <a:off x="724746" y="3307543"/>
            <a:ext cx="123825" cy="123824"/>
          </a:xfrm>
          <a:prstGeom prst="rect">
            <a:avLst/>
          </a:prstGeom>
        </p:spPr>
      </p:pic>
      <p:pic>
        <p:nvPicPr>
          <p:cNvPr id="7" name="object 7"/>
          <p:cNvPicPr/>
          <p:nvPr/>
        </p:nvPicPr>
        <p:blipFill>
          <a:blip r:embed="rId3" cstate="print"/>
          <a:stretch>
            <a:fillRect/>
          </a:stretch>
        </p:blipFill>
        <p:spPr>
          <a:xfrm>
            <a:off x="724746" y="4260043"/>
            <a:ext cx="123825" cy="123824"/>
          </a:xfrm>
          <a:prstGeom prst="rect">
            <a:avLst/>
          </a:prstGeom>
        </p:spPr>
      </p:pic>
      <p:pic>
        <p:nvPicPr>
          <p:cNvPr id="8" name="object 8"/>
          <p:cNvPicPr/>
          <p:nvPr/>
        </p:nvPicPr>
        <p:blipFill>
          <a:blip r:embed="rId4" cstate="print"/>
          <a:stretch>
            <a:fillRect/>
          </a:stretch>
        </p:blipFill>
        <p:spPr>
          <a:xfrm>
            <a:off x="724746" y="5688793"/>
            <a:ext cx="123825" cy="123824"/>
          </a:xfrm>
          <a:prstGeom prst="rect">
            <a:avLst/>
          </a:prstGeom>
        </p:spPr>
      </p:pic>
      <p:pic>
        <p:nvPicPr>
          <p:cNvPr id="9" name="object 9"/>
          <p:cNvPicPr/>
          <p:nvPr/>
        </p:nvPicPr>
        <p:blipFill>
          <a:blip r:embed="rId5" cstate="print"/>
          <a:stretch>
            <a:fillRect/>
          </a:stretch>
        </p:blipFill>
        <p:spPr>
          <a:xfrm>
            <a:off x="724746" y="7117543"/>
            <a:ext cx="123825" cy="123824"/>
          </a:xfrm>
          <a:prstGeom prst="rect">
            <a:avLst/>
          </a:prstGeom>
        </p:spPr>
      </p:pic>
      <p:pic>
        <p:nvPicPr>
          <p:cNvPr id="10" name="object 10"/>
          <p:cNvPicPr/>
          <p:nvPr/>
        </p:nvPicPr>
        <p:blipFill>
          <a:blip r:embed="rId4" cstate="print"/>
          <a:stretch>
            <a:fillRect/>
          </a:stretch>
        </p:blipFill>
        <p:spPr>
          <a:xfrm>
            <a:off x="724746" y="8546293"/>
            <a:ext cx="123825" cy="123824"/>
          </a:xfrm>
          <a:prstGeom prst="rect">
            <a:avLst/>
          </a:prstGeom>
        </p:spPr>
      </p:pic>
      <p:sp>
        <p:nvSpPr>
          <p:cNvPr id="11" name="object 11"/>
          <p:cNvSpPr txBox="1"/>
          <p:nvPr/>
        </p:nvSpPr>
        <p:spPr>
          <a:xfrm>
            <a:off x="1021162" y="1641932"/>
            <a:ext cx="10202545" cy="8121650"/>
          </a:xfrm>
          <a:prstGeom prst="rect">
            <a:avLst/>
          </a:prstGeom>
        </p:spPr>
        <p:txBody>
          <a:bodyPr vert="horz" wrap="square" lIns="0" tIns="12700" rIns="0" bIns="0" rtlCol="0">
            <a:spAutoFit/>
          </a:bodyPr>
          <a:lstStyle/>
          <a:p>
            <a:pPr marL="12700" marR="189230">
              <a:lnSpc>
                <a:spcPct val="111600"/>
              </a:lnSpc>
              <a:spcBef>
                <a:spcPts val="100"/>
              </a:spcBef>
            </a:pPr>
            <a:r>
              <a:rPr sz="2800" u="heavy" spc="-140" dirty="0">
                <a:solidFill>
                  <a:srgbClr val="37B5FF"/>
                </a:solidFill>
                <a:uFill>
                  <a:solidFill>
                    <a:srgbClr val="37B5FF"/>
                  </a:solidFill>
                </a:uFill>
                <a:latin typeface="Arial Black"/>
                <a:cs typeface="Arial Black"/>
              </a:rPr>
              <a:t>YOLOv8</a:t>
            </a:r>
            <a:r>
              <a:rPr sz="2800" spc="-140" dirty="0">
                <a:solidFill>
                  <a:srgbClr val="EBF1FA"/>
                </a:solidFill>
                <a:latin typeface="Arial Black"/>
                <a:cs typeface="Arial Black"/>
              </a:rPr>
              <a:t>:</a:t>
            </a:r>
            <a:r>
              <a:rPr sz="2800" spc="-190" dirty="0">
                <a:solidFill>
                  <a:srgbClr val="EBF1FA"/>
                </a:solidFill>
                <a:latin typeface="Arial Black"/>
                <a:cs typeface="Arial Black"/>
              </a:rPr>
              <a:t> </a:t>
            </a:r>
            <a:r>
              <a:rPr sz="2800" spc="-120" dirty="0">
                <a:solidFill>
                  <a:srgbClr val="EBF1FA"/>
                </a:solidFill>
                <a:latin typeface="Arial Black"/>
                <a:cs typeface="Arial Black"/>
              </a:rPr>
              <a:t>Used</a:t>
            </a:r>
            <a:r>
              <a:rPr sz="2800" spc="-190" dirty="0">
                <a:solidFill>
                  <a:srgbClr val="EBF1FA"/>
                </a:solidFill>
                <a:latin typeface="Arial Black"/>
                <a:cs typeface="Arial Black"/>
              </a:rPr>
              <a:t> </a:t>
            </a:r>
            <a:r>
              <a:rPr sz="2800" spc="-40" dirty="0">
                <a:solidFill>
                  <a:srgbClr val="EBF1FA"/>
                </a:solidFill>
                <a:latin typeface="Arial Black"/>
                <a:cs typeface="Arial Black"/>
              </a:rPr>
              <a:t>for</a:t>
            </a:r>
            <a:r>
              <a:rPr sz="2800" spc="-190" dirty="0">
                <a:solidFill>
                  <a:srgbClr val="EBF1FA"/>
                </a:solidFill>
                <a:latin typeface="Arial Black"/>
                <a:cs typeface="Arial Black"/>
              </a:rPr>
              <a:t> </a:t>
            </a:r>
            <a:r>
              <a:rPr sz="2800" spc="-60" dirty="0">
                <a:solidFill>
                  <a:srgbClr val="EBF1FA"/>
                </a:solidFill>
                <a:latin typeface="Arial Black"/>
                <a:cs typeface="Arial Black"/>
              </a:rPr>
              <a:t>object</a:t>
            </a:r>
            <a:r>
              <a:rPr sz="2800" spc="-190" dirty="0">
                <a:solidFill>
                  <a:srgbClr val="EBF1FA"/>
                </a:solidFill>
                <a:latin typeface="Arial Black"/>
                <a:cs typeface="Arial Black"/>
              </a:rPr>
              <a:t> </a:t>
            </a:r>
            <a:r>
              <a:rPr sz="2800" spc="-50" dirty="0">
                <a:solidFill>
                  <a:srgbClr val="EBF1FA"/>
                </a:solidFill>
                <a:latin typeface="Arial Black"/>
                <a:cs typeface="Arial Black"/>
              </a:rPr>
              <a:t>detection</a:t>
            </a:r>
            <a:r>
              <a:rPr sz="2800" spc="-190" dirty="0">
                <a:solidFill>
                  <a:srgbClr val="EBF1FA"/>
                </a:solidFill>
                <a:latin typeface="Arial Black"/>
                <a:cs typeface="Arial Black"/>
              </a:rPr>
              <a:t> </a:t>
            </a:r>
            <a:r>
              <a:rPr sz="2800" spc="70" dirty="0">
                <a:solidFill>
                  <a:srgbClr val="EBF1FA"/>
                </a:solidFill>
                <a:latin typeface="Arial Black"/>
                <a:cs typeface="Arial Black"/>
              </a:rPr>
              <a:t>and</a:t>
            </a:r>
            <a:r>
              <a:rPr sz="2800" spc="-185" dirty="0">
                <a:solidFill>
                  <a:srgbClr val="EBF1FA"/>
                </a:solidFill>
                <a:latin typeface="Arial Black"/>
                <a:cs typeface="Arial Black"/>
              </a:rPr>
              <a:t> </a:t>
            </a:r>
            <a:r>
              <a:rPr sz="2800" spc="-25" dirty="0">
                <a:solidFill>
                  <a:srgbClr val="EBF1FA"/>
                </a:solidFill>
                <a:latin typeface="Arial Black"/>
                <a:cs typeface="Arial Black"/>
              </a:rPr>
              <a:t>classification. </a:t>
            </a:r>
            <a:r>
              <a:rPr sz="2800" u="heavy" spc="-35" dirty="0">
                <a:solidFill>
                  <a:srgbClr val="37B5FF"/>
                </a:solidFill>
                <a:uFill>
                  <a:solidFill>
                    <a:srgbClr val="37B5FF"/>
                  </a:solidFill>
                </a:uFill>
                <a:latin typeface="Arial Black"/>
                <a:cs typeface="Arial Black"/>
              </a:rPr>
              <a:t>Python</a:t>
            </a:r>
            <a:r>
              <a:rPr sz="2800" spc="-35" dirty="0">
                <a:solidFill>
                  <a:srgbClr val="EBF1FA"/>
                </a:solidFill>
                <a:latin typeface="Arial Black"/>
                <a:cs typeface="Arial Black"/>
              </a:rPr>
              <a:t>:</a:t>
            </a:r>
            <a:r>
              <a:rPr sz="2800" spc="-130" dirty="0">
                <a:solidFill>
                  <a:srgbClr val="EBF1FA"/>
                </a:solidFill>
                <a:latin typeface="Arial Black"/>
                <a:cs typeface="Arial Black"/>
              </a:rPr>
              <a:t> </a:t>
            </a:r>
            <a:r>
              <a:rPr sz="2800" spc="-45" dirty="0">
                <a:solidFill>
                  <a:srgbClr val="EBF1FA"/>
                </a:solidFill>
                <a:latin typeface="Arial Black"/>
                <a:cs typeface="Arial Black"/>
              </a:rPr>
              <a:t>Core</a:t>
            </a:r>
            <a:r>
              <a:rPr sz="2800" spc="-125" dirty="0">
                <a:solidFill>
                  <a:srgbClr val="EBF1FA"/>
                </a:solidFill>
                <a:latin typeface="Arial Black"/>
                <a:cs typeface="Arial Black"/>
              </a:rPr>
              <a:t> </a:t>
            </a:r>
            <a:r>
              <a:rPr sz="2800" spc="65" dirty="0">
                <a:solidFill>
                  <a:srgbClr val="EBF1FA"/>
                </a:solidFill>
                <a:latin typeface="Arial Black"/>
                <a:cs typeface="Arial Black"/>
              </a:rPr>
              <a:t>programming</a:t>
            </a:r>
            <a:r>
              <a:rPr sz="2800" spc="-130" dirty="0">
                <a:solidFill>
                  <a:srgbClr val="EBF1FA"/>
                </a:solidFill>
                <a:latin typeface="Arial Black"/>
                <a:cs typeface="Arial Black"/>
              </a:rPr>
              <a:t> </a:t>
            </a:r>
            <a:r>
              <a:rPr sz="2800" dirty="0">
                <a:solidFill>
                  <a:srgbClr val="EBF1FA"/>
                </a:solidFill>
                <a:latin typeface="Arial Black"/>
                <a:cs typeface="Arial Black"/>
              </a:rPr>
              <a:t>language</a:t>
            </a:r>
            <a:r>
              <a:rPr sz="2800" spc="-125" dirty="0">
                <a:solidFill>
                  <a:srgbClr val="EBF1FA"/>
                </a:solidFill>
                <a:latin typeface="Arial Black"/>
                <a:cs typeface="Arial Black"/>
              </a:rPr>
              <a:t> </a:t>
            </a:r>
            <a:r>
              <a:rPr sz="2800" spc="-40" dirty="0">
                <a:solidFill>
                  <a:srgbClr val="EBF1FA"/>
                </a:solidFill>
                <a:latin typeface="Arial Black"/>
                <a:cs typeface="Arial Black"/>
              </a:rPr>
              <a:t>for</a:t>
            </a:r>
            <a:r>
              <a:rPr sz="2800" spc="-130" dirty="0">
                <a:solidFill>
                  <a:srgbClr val="EBF1FA"/>
                </a:solidFill>
                <a:latin typeface="Arial Black"/>
                <a:cs typeface="Arial Black"/>
              </a:rPr>
              <a:t> </a:t>
            </a:r>
            <a:r>
              <a:rPr sz="2800" spc="-10" dirty="0">
                <a:solidFill>
                  <a:srgbClr val="EBF1FA"/>
                </a:solidFill>
                <a:latin typeface="Arial Black"/>
                <a:cs typeface="Arial Black"/>
              </a:rPr>
              <a:t>scripting </a:t>
            </a:r>
            <a:r>
              <a:rPr sz="2800" spc="70" dirty="0">
                <a:solidFill>
                  <a:srgbClr val="EBF1FA"/>
                </a:solidFill>
                <a:latin typeface="Arial Black"/>
                <a:cs typeface="Arial Black"/>
              </a:rPr>
              <a:t>and</a:t>
            </a:r>
            <a:r>
              <a:rPr sz="2800" spc="-190" dirty="0">
                <a:solidFill>
                  <a:srgbClr val="EBF1FA"/>
                </a:solidFill>
                <a:latin typeface="Arial Black"/>
                <a:cs typeface="Arial Black"/>
              </a:rPr>
              <a:t> </a:t>
            </a:r>
            <a:r>
              <a:rPr sz="2800" dirty="0">
                <a:solidFill>
                  <a:srgbClr val="EBF1FA"/>
                </a:solidFill>
                <a:latin typeface="Arial Black"/>
                <a:cs typeface="Arial Black"/>
              </a:rPr>
              <a:t>model</a:t>
            </a:r>
            <a:r>
              <a:rPr sz="2800" spc="-185" dirty="0">
                <a:solidFill>
                  <a:srgbClr val="EBF1FA"/>
                </a:solidFill>
                <a:latin typeface="Arial Black"/>
                <a:cs typeface="Arial Black"/>
              </a:rPr>
              <a:t> </a:t>
            </a:r>
            <a:r>
              <a:rPr sz="2800" spc="-10" dirty="0">
                <a:solidFill>
                  <a:srgbClr val="EBF1FA"/>
                </a:solidFill>
                <a:latin typeface="Arial Black"/>
                <a:cs typeface="Arial Black"/>
              </a:rPr>
              <a:t>development.</a:t>
            </a:r>
            <a:endParaRPr sz="2800">
              <a:latin typeface="Arial Black"/>
              <a:cs typeface="Arial Black"/>
            </a:endParaRPr>
          </a:p>
          <a:p>
            <a:pPr marL="12700" marR="382905">
              <a:lnSpc>
                <a:spcPct val="111600"/>
              </a:lnSpc>
            </a:pPr>
            <a:r>
              <a:rPr sz="2800" u="heavy" spc="-35" dirty="0">
                <a:solidFill>
                  <a:srgbClr val="37B5FF"/>
                </a:solidFill>
                <a:uFill>
                  <a:solidFill>
                    <a:srgbClr val="37B5FF"/>
                  </a:solidFill>
                </a:uFill>
                <a:latin typeface="Arial Black"/>
                <a:cs typeface="Arial Black"/>
              </a:rPr>
              <a:t>OpenCV</a:t>
            </a:r>
            <a:r>
              <a:rPr sz="2800" spc="-35" dirty="0">
                <a:solidFill>
                  <a:srgbClr val="EBF1FA"/>
                </a:solidFill>
                <a:latin typeface="Arial Black"/>
                <a:cs typeface="Arial Black"/>
              </a:rPr>
              <a:t>:</a:t>
            </a:r>
            <a:r>
              <a:rPr sz="2800" spc="-180" dirty="0">
                <a:solidFill>
                  <a:srgbClr val="EBF1FA"/>
                </a:solidFill>
                <a:latin typeface="Arial Black"/>
                <a:cs typeface="Arial Black"/>
              </a:rPr>
              <a:t> </a:t>
            </a:r>
            <a:r>
              <a:rPr sz="2800" spc="-20" dirty="0">
                <a:solidFill>
                  <a:srgbClr val="EBF1FA"/>
                </a:solidFill>
                <a:latin typeface="Arial Black"/>
                <a:cs typeface="Arial Black"/>
              </a:rPr>
              <a:t>Handled</a:t>
            </a:r>
            <a:r>
              <a:rPr sz="2800" spc="-180" dirty="0">
                <a:solidFill>
                  <a:srgbClr val="EBF1FA"/>
                </a:solidFill>
                <a:latin typeface="Arial Black"/>
                <a:cs typeface="Arial Black"/>
              </a:rPr>
              <a:t> </a:t>
            </a:r>
            <a:r>
              <a:rPr sz="2800" spc="-10" dirty="0">
                <a:solidFill>
                  <a:srgbClr val="EBF1FA"/>
                </a:solidFill>
                <a:latin typeface="Arial Black"/>
                <a:cs typeface="Arial Black"/>
              </a:rPr>
              <a:t>video</a:t>
            </a:r>
            <a:r>
              <a:rPr sz="2800" spc="-180" dirty="0">
                <a:solidFill>
                  <a:srgbClr val="EBF1FA"/>
                </a:solidFill>
                <a:latin typeface="Arial Black"/>
                <a:cs typeface="Arial Black"/>
              </a:rPr>
              <a:t> </a:t>
            </a:r>
            <a:r>
              <a:rPr sz="2800" spc="-35" dirty="0">
                <a:solidFill>
                  <a:srgbClr val="EBF1FA"/>
                </a:solidFill>
                <a:latin typeface="Arial Black"/>
                <a:cs typeface="Arial Black"/>
              </a:rPr>
              <a:t>processing</a:t>
            </a:r>
            <a:r>
              <a:rPr sz="2800" spc="-180" dirty="0">
                <a:solidFill>
                  <a:srgbClr val="EBF1FA"/>
                </a:solidFill>
                <a:latin typeface="Arial Black"/>
                <a:cs typeface="Arial Black"/>
              </a:rPr>
              <a:t> </a:t>
            </a:r>
            <a:r>
              <a:rPr sz="2800" spc="-65" dirty="0">
                <a:solidFill>
                  <a:srgbClr val="EBF1FA"/>
                </a:solidFill>
                <a:latin typeface="Arial Black"/>
                <a:cs typeface="Arial Black"/>
              </a:rPr>
              <a:t>tasks,</a:t>
            </a:r>
            <a:r>
              <a:rPr sz="2800" spc="-180" dirty="0">
                <a:solidFill>
                  <a:srgbClr val="EBF1FA"/>
                </a:solidFill>
                <a:latin typeface="Arial Black"/>
                <a:cs typeface="Arial Black"/>
              </a:rPr>
              <a:t> </a:t>
            </a:r>
            <a:r>
              <a:rPr sz="2800" spc="-10" dirty="0">
                <a:solidFill>
                  <a:srgbClr val="EBF1FA"/>
                </a:solidFill>
                <a:latin typeface="Arial Black"/>
                <a:cs typeface="Arial Black"/>
              </a:rPr>
              <a:t>including </a:t>
            </a:r>
            <a:r>
              <a:rPr sz="2800" dirty="0">
                <a:solidFill>
                  <a:srgbClr val="EBF1FA"/>
                </a:solidFill>
                <a:latin typeface="Arial Black"/>
                <a:cs typeface="Arial Black"/>
              </a:rPr>
              <a:t>frame</a:t>
            </a:r>
            <a:r>
              <a:rPr sz="2800" spc="-160" dirty="0">
                <a:solidFill>
                  <a:srgbClr val="EBF1FA"/>
                </a:solidFill>
                <a:latin typeface="Arial Black"/>
                <a:cs typeface="Arial Black"/>
              </a:rPr>
              <a:t> </a:t>
            </a:r>
            <a:r>
              <a:rPr sz="2800" spc="-50" dirty="0">
                <a:solidFill>
                  <a:srgbClr val="EBF1FA"/>
                </a:solidFill>
                <a:latin typeface="Arial Black"/>
                <a:cs typeface="Arial Black"/>
              </a:rPr>
              <a:t>extraction</a:t>
            </a:r>
            <a:r>
              <a:rPr sz="2800" spc="-155" dirty="0">
                <a:solidFill>
                  <a:srgbClr val="EBF1FA"/>
                </a:solidFill>
                <a:latin typeface="Arial Black"/>
                <a:cs typeface="Arial Black"/>
              </a:rPr>
              <a:t> </a:t>
            </a:r>
            <a:r>
              <a:rPr sz="2800" spc="70" dirty="0">
                <a:solidFill>
                  <a:srgbClr val="EBF1FA"/>
                </a:solidFill>
                <a:latin typeface="Arial Black"/>
                <a:cs typeface="Arial Black"/>
              </a:rPr>
              <a:t>and</a:t>
            </a:r>
            <a:r>
              <a:rPr sz="2800" spc="-155" dirty="0">
                <a:solidFill>
                  <a:srgbClr val="EBF1FA"/>
                </a:solidFill>
                <a:latin typeface="Arial Black"/>
                <a:cs typeface="Arial Black"/>
              </a:rPr>
              <a:t> </a:t>
            </a:r>
            <a:r>
              <a:rPr sz="2800" spc="-10" dirty="0">
                <a:solidFill>
                  <a:srgbClr val="EBF1FA"/>
                </a:solidFill>
                <a:latin typeface="Arial Black"/>
                <a:cs typeface="Arial Black"/>
              </a:rPr>
              <a:t>manipulation.</a:t>
            </a:r>
            <a:endParaRPr sz="2800">
              <a:latin typeface="Arial Black"/>
              <a:cs typeface="Arial Black"/>
            </a:endParaRPr>
          </a:p>
          <a:p>
            <a:pPr marL="12700" marR="570865">
              <a:lnSpc>
                <a:spcPct val="111600"/>
              </a:lnSpc>
            </a:pPr>
            <a:r>
              <a:rPr sz="2800" u="heavy" spc="-10" dirty="0">
                <a:solidFill>
                  <a:srgbClr val="37B5FF"/>
                </a:solidFill>
                <a:uFill>
                  <a:solidFill>
                    <a:srgbClr val="37B5FF"/>
                  </a:solidFill>
                </a:uFill>
                <a:latin typeface="Arial Black"/>
                <a:cs typeface="Arial Black"/>
              </a:rPr>
              <a:t>NumP</a:t>
            </a:r>
            <a:r>
              <a:rPr sz="2800" spc="-525" dirty="0">
                <a:solidFill>
                  <a:srgbClr val="37B5FF"/>
                </a:solidFill>
                <a:latin typeface="Arial Black"/>
                <a:cs typeface="Arial Black"/>
              </a:rPr>
              <a:t>y</a:t>
            </a:r>
            <a:r>
              <a:rPr sz="2800" u="heavy" spc="-140" dirty="0">
                <a:solidFill>
                  <a:srgbClr val="EBF1FA"/>
                </a:solidFill>
                <a:uFill>
                  <a:solidFill>
                    <a:srgbClr val="37B5FF"/>
                  </a:solidFill>
                </a:uFill>
                <a:latin typeface="Times New Roman"/>
                <a:cs typeface="Times New Roman"/>
              </a:rPr>
              <a:t> </a:t>
            </a:r>
            <a:r>
              <a:rPr sz="2800" spc="-150" dirty="0">
                <a:solidFill>
                  <a:srgbClr val="EBF1FA"/>
                </a:solidFill>
                <a:latin typeface="Arial Black"/>
                <a:cs typeface="Arial Black"/>
              </a:rPr>
              <a:t>:</a:t>
            </a:r>
            <a:r>
              <a:rPr sz="2800" spc="-175" dirty="0">
                <a:solidFill>
                  <a:srgbClr val="EBF1FA"/>
                </a:solidFill>
                <a:latin typeface="Arial Black"/>
                <a:cs typeface="Arial Black"/>
              </a:rPr>
              <a:t> </a:t>
            </a:r>
            <a:r>
              <a:rPr sz="2800" spc="-55" dirty="0">
                <a:solidFill>
                  <a:srgbClr val="EBF1FA"/>
                </a:solidFill>
                <a:latin typeface="Arial Black"/>
                <a:cs typeface="Arial Black"/>
              </a:rPr>
              <a:t>Facilitated</a:t>
            </a:r>
            <a:r>
              <a:rPr sz="2800" spc="-170" dirty="0">
                <a:solidFill>
                  <a:srgbClr val="EBF1FA"/>
                </a:solidFill>
                <a:latin typeface="Arial Black"/>
                <a:cs typeface="Arial Black"/>
              </a:rPr>
              <a:t> </a:t>
            </a:r>
            <a:r>
              <a:rPr sz="2800" dirty="0">
                <a:solidFill>
                  <a:srgbClr val="EBF1FA"/>
                </a:solidFill>
                <a:latin typeface="Arial Black"/>
                <a:cs typeface="Arial Black"/>
              </a:rPr>
              <a:t>numerical</a:t>
            </a:r>
            <a:r>
              <a:rPr sz="2800" spc="-170" dirty="0">
                <a:solidFill>
                  <a:srgbClr val="EBF1FA"/>
                </a:solidFill>
                <a:latin typeface="Arial Black"/>
                <a:cs typeface="Arial Black"/>
              </a:rPr>
              <a:t> </a:t>
            </a:r>
            <a:r>
              <a:rPr sz="2800" spc="-20" dirty="0">
                <a:solidFill>
                  <a:srgbClr val="EBF1FA"/>
                </a:solidFill>
                <a:latin typeface="Arial Black"/>
                <a:cs typeface="Arial Black"/>
              </a:rPr>
              <a:t>operations</a:t>
            </a:r>
            <a:r>
              <a:rPr sz="2800" spc="-175" dirty="0">
                <a:solidFill>
                  <a:srgbClr val="EBF1FA"/>
                </a:solidFill>
                <a:latin typeface="Arial Black"/>
                <a:cs typeface="Arial Black"/>
              </a:rPr>
              <a:t> </a:t>
            </a:r>
            <a:r>
              <a:rPr sz="2800" spc="70" dirty="0">
                <a:solidFill>
                  <a:srgbClr val="EBF1FA"/>
                </a:solidFill>
                <a:latin typeface="Arial Black"/>
                <a:cs typeface="Arial Black"/>
              </a:rPr>
              <a:t>and</a:t>
            </a:r>
            <a:r>
              <a:rPr sz="2800" spc="-170" dirty="0">
                <a:solidFill>
                  <a:srgbClr val="EBF1FA"/>
                </a:solidFill>
                <a:latin typeface="Arial Black"/>
                <a:cs typeface="Arial Black"/>
              </a:rPr>
              <a:t> </a:t>
            </a:r>
            <a:r>
              <a:rPr sz="2800" spc="-20" dirty="0">
                <a:solidFill>
                  <a:srgbClr val="EBF1FA"/>
                </a:solidFill>
                <a:latin typeface="Arial Black"/>
                <a:cs typeface="Arial Black"/>
              </a:rPr>
              <a:t>data </a:t>
            </a:r>
            <a:r>
              <a:rPr sz="2800" dirty="0">
                <a:solidFill>
                  <a:srgbClr val="EBF1FA"/>
                </a:solidFill>
                <a:latin typeface="Arial Black"/>
                <a:cs typeface="Arial Black"/>
              </a:rPr>
              <a:t>handling,</a:t>
            </a:r>
            <a:r>
              <a:rPr sz="2800" spc="-65" dirty="0">
                <a:solidFill>
                  <a:srgbClr val="EBF1FA"/>
                </a:solidFill>
                <a:latin typeface="Arial Black"/>
                <a:cs typeface="Arial Black"/>
              </a:rPr>
              <a:t> </a:t>
            </a:r>
            <a:r>
              <a:rPr sz="2800" dirty="0">
                <a:solidFill>
                  <a:srgbClr val="EBF1FA"/>
                </a:solidFill>
                <a:latin typeface="Arial Black"/>
                <a:cs typeface="Arial Black"/>
              </a:rPr>
              <a:t>providing</a:t>
            </a:r>
            <a:r>
              <a:rPr sz="2800" spc="-65" dirty="0">
                <a:solidFill>
                  <a:srgbClr val="EBF1FA"/>
                </a:solidFill>
                <a:latin typeface="Arial Black"/>
                <a:cs typeface="Arial Black"/>
              </a:rPr>
              <a:t> </a:t>
            </a:r>
            <a:r>
              <a:rPr sz="2800" dirty="0">
                <a:solidFill>
                  <a:srgbClr val="EBF1FA"/>
                </a:solidFill>
                <a:latin typeface="Arial Black"/>
                <a:cs typeface="Arial Black"/>
              </a:rPr>
              <a:t>a</a:t>
            </a:r>
            <a:r>
              <a:rPr sz="2800" spc="-65" dirty="0">
                <a:solidFill>
                  <a:srgbClr val="EBF1FA"/>
                </a:solidFill>
                <a:latin typeface="Arial Black"/>
                <a:cs typeface="Arial Black"/>
              </a:rPr>
              <a:t> </a:t>
            </a:r>
            <a:r>
              <a:rPr sz="2800" dirty="0">
                <a:solidFill>
                  <a:srgbClr val="EBF1FA"/>
                </a:solidFill>
                <a:latin typeface="Arial Black"/>
                <a:cs typeface="Arial Black"/>
              </a:rPr>
              <a:t>foundation</a:t>
            </a:r>
            <a:r>
              <a:rPr sz="2800" spc="-65" dirty="0">
                <a:solidFill>
                  <a:srgbClr val="EBF1FA"/>
                </a:solidFill>
                <a:latin typeface="Arial Black"/>
                <a:cs typeface="Arial Black"/>
              </a:rPr>
              <a:t> </a:t>
            </a:r>
            <a:r>
              <a:rPr sz="2800" spc="-40" dirty="0">
                <a:solidFill>
                  <a:srgbClr val="EBF1FA"/>
                </a:solidFill>
                <a:latin typeface="Arial Black"/>
                <a:cs typeface="Arial Black"/>
              </a:rPr>
              <a:t>for</a:t>
            </a:r>
            <a:r>
              <a:rPr sz="2800" spc="-65" dirty="0">
                <a:solidFill>
                  <a:srgbClr val="EBF1FA"/>
                </a:solidFill>
                <a:latin typeface="Arial Black"/>
                <a:cs typeface="Arial Black"/>
              </a:rPr>
              <a:t> </a:t>
            </a:r>
            <a:r>
              <a:rPr sz="2800" spc="-10" dirty="0">
                <a:solidFill>
                  <a:srgbClr val="EBF1FA"/>
                </a:solidFill>
                <a:latin typeface="Arial Black"/>
                <a:cs typeface="Arial Black"/>
              </a:rPr>
              <a:t>efficient calculations.</a:t>
            </a:r>
            <a:endParaRPr sz="2800">
              <a:latin typeface="Arial Black"/>
              <a:cs typeface="Arial Black"/>
            </a:endParaRPr>
          </a:p>
          <a:p>
            <a:pPr marL="12700" marR="5080">
              <a:lnSpc>
                <a:spcPct val="111600"/>
              </a:lnSpc>
            </a:pPr>
            <a:r>
              <a:rPr sz="2800" u="heavy" spc="-45" dirty="0">
                <a:solidFill>
                  <a:srgbClr val="37B5FF"/>
                </a:solidFill>
                <a:uFill>
                  <a:solidFill>
                    <a:srgbClr val="37B5FF"/>
                  </a:solidFill>
                </a:uFill>
                <a:latin typeface="Arial Black"/>
                <a:cs typeface="Arial Black"/>
              </a:rPr>
              <a:t>Streamlit</a:t>
            </a:r>
            <a:r>
              <a:rPr sz="2800" spc="-45" dirty="0">
                <a:solidFill>
                  <a:srgbClr val="EBF1FA"/>
                </a:solidFill>
                <a:latin typeface="Arial Black"/>
                <a:cs typeface="Arial Black"/>
              </a:rPr>
              <a:t>:</a:t>
            </a:r>
            <a:r>
              <a:rPr sz="2800" spc="-195" dirty="0">
                <a:solidFill>
                  <a:srgbClr val="EBF1FA"/>
                </a:solidFill>
                <a:latin typeface="Arial Black"/>
                <a:cs typeface="Arial Black"/>
              </a:rPr>
              <a:t> </a:t>
            </a:r>
            <a:r>
              <a:rPr sz="2800" spc="-50" dirty="0">
                <a:solidFill>
                  <a:srgbClr val="EBF1FA"/>
                </a:solidFill>
                <a:latin typeface="Arial Black"/>
                <a:cs typeface="Arial Black"/>
              </a:rPr>
              <a:t>Enabled</a:t>
            </a:r>
            <a:r>
              <a:rPr sz="2800" spc="-195" dirty="0">
                <a:solidFill>
                  <a:srgbClr val="EBF1FA"/>
                </a:solidFill>
                <a:latin typeface="Arial Black"/>
                <a:cs typeface="Arial Black"/>
              </a:rPr>
              <a:t> </a:t>
            </a:r>
            <a:r>
              <a:rPr sz="2800" spc="-40" dirty="0">
                <a:solidFill>
                  <a:srgbClr val="EBF1FA"/>
                </a:solidFill>
                <a:latin typeface="Arial Black"/>
                <a:cs typeface="Arial Black"/>
              </a:rPr>
              <a:t>us</a:t>
            </a:r>
            <a:r>
              <a:rPr sz="2800" spc="-195" dirty="0">
                <a:solidFill>
                  <a:srgbClr val="EBF1FA"/>
                </a:solidFill>
                <a:latin typeface="Arial Black"/>
                <a:cs typeface="Arial Black"/>
              </a:rPr>
              <a:t> </a:t>
            </a:r>
            <a:r>
              <a:rPr sz="2800" spc="-75" dirty="0">
                <a:solidFill>
                  <a:srgbClr val="EBF1FA"/>
                </a:solidFill>
                <a:latin typeface="Arial Black"/>
                <a:cs typeface="Arial Black"/>
              </a:rPr>
              <a:t>to</a:t>
            </a:r>
            <a:r>
              <a:rPr sz="2800" spc="-195" dirty="0">
                <a:solidFill>
                  <a:srgbClr val="EBF1FA"/>
                </a:solidFill>
                <a:latin typeface="Arial Black"/>
                <a:cs typeface="Arial Black"/>
              </a:rPr>
              <a:t> </a:t>
            </a:r>
            <a:r>
              <a:rPr sz="2800" spc="-55" dirty="0">
                <a:solidFill>
                  <a:srgbClr val="EBF1FA"/>
                </a:solidFill>
                <a:latin typeface="Arial Black"/>
                <a:cs typeface="Arial Black"/>
              </a:rPr>
              <a:t>create</a:t>
            </a:r>
            <a:r>
              <a:rPr sz="2800" spc="-195" dirty="0">
                <a:solidFill>
                  <a:srgbClr val="EBF1FA"/>
                </a:solidFill>
                <a:latin typeface="Arial Black"/>
                <a:cs typeface="Arial Black"/>
              </a:rPr>
              <a:t> </a:t>
            </a:r>
            <a:r>
              <a:rPr sz="2800" spc="-45" dirty="0">
                <a:solidFill>
                  <a:srgbClr val="EBF1FA"/>
                </a:solidFill>
                <a:latin typeface="Arial Black"/>
                <a:cs typeface="Arial Black"/>
              </a:rPr>
              <a:t>the</a:t>
            </a:r>
            <a:r>
              <a:rPr sz="2800" spc="-195" dirty="0">
                <a:solidFill>
                  <a:srgbClr val="EBF1FA"/>
                </a:solidFill>
                <a:latin typeface="Arial Black"/>
                <a:cs typeface="Arial Black"/>
              </a:rPr>
              <a:t> </a:t>
            </a:r>
            <a:r>
              <a:rPr sz="2800" spc="-80" dirty="0">
                <a:solidFill>
                  <a:srgbClr val="EBF1FA"/>
                </a:solidFill>
                <a:latin typeface="Arial Black"/>
                <a:cs typeface="Arial Black"/>
              </a:rPr>
              <a:t>web</a:t>
            </a:r>
            <a:r>
              <a:rPr sz="2800" spc="-195" dirty="0">
                <a:solidFill>
                  <a:srgbClr val="EBF1FA"/>
                </a:solidFill>
                <a:latin typeface="Arial Black"/>
                <a:cs typeface="Arial Black"/>
              </a:rPr>
              <a:t> </a:t>
            </a:r>
            <a:r>
              <a:rPr sz="2800" spc="-10" dirty="0">
                <a:solidFill>
                  <a:srgbClr val="EBF1FA"/>
                </a:solidFill>
                <a:latin typeface="Arial Black"/>
                <a:cs typeface="Arial Black"/>
              </a:rPr>
              <a:t>application </a:t>
            </a:r>
            <a:r>
              <a:rPr sz="2800" spc="-45" dirty="0">
                <a:solidFill>
                  <a:srgbClr val="EBF1FA"/>
                </a:solidFill>
                <a:latin typeface="Arial Black"/>
                <a:cs typeface="Arial Black"/>
              </a:rPr>
              <a:t>interface,</a:t>
            </a:r>
            <a:r>
              <a:rPr sz="2800" spc="-170" dirty="0">
                <a:solidFill>
                  <a:srgbClr val="EBF1FA"/>
                </a:solidFill>
                <a:latin typeface="Arial Black"/>
                <a:cs typeface="Arial Black"/>
              </a:rPr>
              <a:t> </a:t>
            </a:r>
            <a:r>
              <a:rPr sz="2800" dirty="0">
                <a:solidFill>
                  <a:srgbClr val="EBF1FA"/>
                </a:solidFill>
                <a:latin typeface="Arial Black"/>
                <a:cs typeface="Arial Black"/>
              </a:rPr>
              <a:t>making</a:t>
            </a:r>
            <a:r>
              <a:rPr sz="2800" spc="-170" dirty="0">
                <a:solidFill>
                  <a:srgbClr val="EBF1FA"/>
                </a:solidFill>
                <a:latin typeface="Arial Black"/>
                <a:cs typeface="Arial Black"/>
              </a:rPr>
              <a:t> </a:t>
            </a:r>
            <a:r>
              <a:rPr sz="2800" spc="-90" dirty="0">
                <a:solidFill>
                  <a:srgbClr val="EBF1FA"/>
                </a:solidFill>
                <a:latin typeface="Arial Black"/>
                <a:cs typeface="Arial Black"/>
              </a:rPr>
              <a:t>it</a:t>
            </a:r>
            <a:r>
              <a:rPr sz="2800" spc="-170" dirty="0">
                <a:solidFill>
                  <a:srgbClr val="EBF1FA"/>
                </a:solidFill>
                <a:latin typeface="Arial Black"/>
                <a:cs typeface="Arial Black"/>
              </a:rPr>
              <a:t> </a:t>
            </a:r>
            <a:r>
              <a:rPr sz="2800" spc="-10" dirty="0">
                <a:solidFill>
                  <a:srgbClr val="EBF1FA"/>
                </a:solidFill>
                <a:latin typeface="Arial Black"/>
                <a:cs typeface="Arial Black"/>
              </a:rPr>
              <a:t>easy</a:t>
            </a:r>
            <a:r>
              <a:rPr sz="2800" spc="-175" dirty="0">
                <a:solidFill>
                  <a:srgbClr val="EBF1FA"/>
                </a:solidFill>
                <a:latin typeface="Arial Black"/>
                <a:cs typeface="Arial Black"/>
              </a:rPr>
              <a:t> </a:t>
            </a:r>
            <a:r>
              <a:rPr sz="2800" spc="-40" dirty="0">
                <a:solidFill>
                  <a:srgbClr val="EBF1FA"/>
                </a:solidFill>
                <a:latin typeface="Arial Black"/>
                <a:cs typeface="Arial Black"/>
              </a:rPr>
              <a:t>for</a:t>
            </a:r>
            <a:r>
              <a:rPr sz="2800" spc="-170" dirty="0">
                <a:solidFill>
                  <a:srgbClr val="EBF1FA"/>
                </a:solidFill>
                <a:latin typeface="Arial Black"/>
                <a:cs typeface="Arial Black"/>
              </a:rPr>
              <a:t> </a:t>
            </a:r>
            <a:r>
              <a:rPr sz="2800" spc="-55" dirty="0">
                <a:solidFill>
                  <a:srgbClr val="EBF1FA"/>
                </a:solidFill>
                <a:latin typeface="Arial Black"/>
                <a:cs typeface="Arial Black"/>
              </a:rPr>
              <a:t>users</a:t>
            </a:r>
            <a:r>
              <a:rPr sz="2800" spc="-170" dirty="0">
                <a:solidFill>
                  <a:srgbClr val="EBF1FA"/>
                </a:solidFill>
                <a:latin typeface="Arial Black"/>
                <a:cs typeface="Arial Black"/>
              </a:rPr>
              <a:t> </a:t>
            </a:r>
            <a:r>
              <a:rPr sz="2800" spc="-75" dirty="0">
                <a:solidFill>
                  <a:srgbClr val="EBF1FA"/>
                </a:solidFill>
                <a:latin typeface="Arial Black"/>
                <a:cs typeface="Arial Black"/>
              </a:rPr>
              <a:t>to</a:t>
            </a:r>
            <a:r>
              <a:rPr sz="2800" spc="-170" dirty="0">
                <a:solidFill>
                  <a:srgbClr val="EBF1FA"/>
                </a:solidFill>
                <a:latin typeface="Arial Black"/>
                <a:cs typeface="Arial Black"/>
              </a:rPr>
              <a:t> </a:t>
            </a:r>
            <a:r>
              <a:rPr sz="2800" spc="-35" dirty="0">
                <a:solidFill>
                  <a:srgbClr val="EBF1FA"/>
                </a:solidFill>
                <a:latin typeface="Arial Black"/>
                <a:cs typeface="Arial Black"/>
              </a:rPr>
              <a:t>interact</a:t>
            </a:r>
            <a:r>
              <a:rPr sz="2800" spc="-170" dirty="0">
                <a:solidFill>
                  <a:srgbClr val="EBF1FA"/>
                </a:solidFill>
                <a:latin typeface="Arial Black"/>
                <a:cs typeface="Arial Black"/>
              </a:rPr>
              <a:t> </a:t>
            </a:r>
            <a:r>
              <a:rPr sz="2800" spc="-70" dirty="0">
                <a:solidFill>
                  <a:srgbClr val="EBF1FA"/>
                </a:solidFill>
                <a:latin typeface="Arial Black"/>
                <a:cs typeface="Arial Black"/>
              </a:rPr>
              <a:t>with</a:t>
            </a:r>
            <a:r>
              <a:rPr sz="2800" spc="-170" dirty="0">
                <a:solidFill>
                  <a:srgbClr val="EBF1FA"/>
                </a:solidFill>
                <a:latin typeface="Arial Black"/>
                <a:cs typeface="Arial Black"/>
              </a:rPr>
              <a:t> </a:t>
            </a:r>
            <a:r>
              <a:rPr sz="2800" spc="-25" dirty="0">
                <a:solidFill>
                  <a:srgbClr val="EBF1FA"/>
                </a:solidFill>
                <a:latin typeface="Arial Black"/>
                <a:cs typeface="Arial Black"/>
              </a:rPr>
              <a:t>the </a:t>
            </a:r>
            <a:r>
              <a:rPr sz="2800" spc="-30" dirty="0">
                <a:solidFill>
                  <a:srgbClr val="EBF1FA"/>
                </a:solidFill>
                <a:latin typeface="Arial Black"/>
                <a:cs typeface="Arial Black"/>
              </a:rPr>
              <a:t>system,</a:t>
            </a:r>
            <a:r>
              <a:rPr sz="2800" spc="-200" dirty="0">
                <a:solidFill>
                  <a:srgbClr val="EBF1FA"/>
                </a:solidFill>
                <a:latin typeface="Arial Black"/>
                <a:cs typeface="Arial Black"/>
              </a:rPr>
              <a:t> </a:t>
            </a:r>
            <a:r>
              <a:rPr sz="2800" spc="70" dirty="0">
                <a:solidFill>
                  <a:srgbClr val="EBF1FA"/>
                </a:solidFill>
                <a:latin typeface="Arial Black"/>
                <a:cs typeface="Arial Black"/>
              </a:rPr>
              <a:t>and</a:t>
            </a:r>
            <a:r>
              <a:rPr sz="2800" spc="-195" dirty="0">
                <a:solidFill>
                  <a:srgbClr val="EBF1FA"/>
                </a:solidFill>
                <a:latin typeface="Arial Black"/>
                <a:cs typeface="Arial Black"/>
              </a:rPr>
              <a:t> </a:t>
            </a:r>
            <a:r>
              <a:rPr sz="2800" spc="-40" dirty="0">
                <a:solidFill>
                  <a:srgbClr val="EBF1FA"/>
                </a:solidFill>
                <a:latin typeface="Arial Black"/>
                <a:cs typeface="Arial Black"/>
              </a:rPr>
              <a:t>for</a:t>
            </a:r>
            <a:r>
              <a:rPr sz="2800" spc="-200" dirty="0">
                <a:solidFill>
                  <a:srgbClr val="EBF1FA"/>
                </a:solidFill>
                <a:latin typeface="Arial Black"/>
                <a:cs typeface="Arial Black"/>
              </a:rPr>
              <a:t> </a:t>
            </a:r>
            <a:r>
              <a:rPr sz="2800" spc="-55" dirty="0">
                <a:solidFill>
                  <a:srgbClr val="EBF1FA"/>
                </a:solidFill>
                <a:latin typeface="Arial Black"/>
                <a:cs typeface="Arial Black"/>
              </a:rPr>
              <a:t>Hosting</a:t>
            </a:r>
            <a:r>
              <a:rPr sz="2800" spc="-195" dirty="0">
                <a:solidFill>
                  <a:srgbClr val="EBF1FA"/>
                </a:solidFill>
                <a:latin typeface="Arial Black"/>
                <a:cs typeface="Arial Black"/>
              </a:rPr>
              <a:t> </a:t>
            </a:r>
            <a:r>
              <a:rPr sz="2800" spc="-10" dirty="0">
                <a:solidFill>
                  <a:srgbClr val="EBF1FA"/>
                </a:solidFill>
                <a:latin typeface="Arial Black"/>
                <a:cs typeface="Arial Black"/>
              </a:rPr>
              <a:t>also.</a:t>
            </a:r>
            <a:endParaRPr sz="2800">
              <a:latin typeface="Arial Black"/>
              <a:cs typeface="Arial Black"/>
            </a:endParaRPr>
          </a:p>
          <a:p>
            <a:pPr marL="12700" marR="626110">
              <a:lnSpc>
                <a:spcPct val="111600"/>
              </a:lnSpc>
            </a:pPr>
            <a:r>
              <a:rPr sz="2800" u="heavy" spc="-90" dirty="0">
                <a:solidFill>
                  <a:srgbClr val="37B5FF"/>
                </a:solidFill>
                <a:uFill>
                  <a:solidFill>
                    <a:srgbClr val="37B5FF"/>
                  </a:solidFill>
                </a:uFill>
                <a:latin typeface="Arial Black"/>
                <a:cs typeface="Arial Black"/>
              </a:rPr>
              <a:t>PyTorch</a:t>
            </a:r>
            <a:r>
              <a:rPr sz="2800" spc="-90" dirty="0">
                <a:solidFill>
                  <a:srgbClr val="EBF1FA"/>
                </a:solidFill>
                <a:latin typeface="Arial Black"/>
                <a:cs typeface="Arial Black"/>
              </a:rPr>
              <a:t>:</a:t>
            </a:r>
            <a:r>
              <a:rPr sz="2800" spc="-135" dirty="0">
                <a:solidFill>
                  <a:srgbClr val="EBF1FA"/>
                </a:solidFill>
                <a:latin typeface="Arial Black"/>
                <a:cs typeface="Arial Black"/>
              </a:rPr>
              <a:t> </a:t>
            </a:r>
            <a:r>
              <a:rPr sz="2800" spc="-70" dirty="0">
                <a:solidFill>
                  <a:srgbClr val="EBF1FA"/>
                </a:solidFill>
                <a:latin typeface="Arial Black"/>
                <a:cs typeface="Arial Black"/>
              </a:rPr>
              <a:t>Assisted</a:t>
            </a:r>
            <a:r>
              <a:rPr sz="2800" spc="-130" dirty="0">
                <a:solidFill>
                  <a:srgbClr val="EBF1FA"/>
                </a:solidFill>
                <a:latin typeface="Arial Black"/>
                <a:cs typeface="Arial Black"/>
              </a:rPr>
              <a:t> </a:t>
            </a:r>
            <a:r>
              <a:rPr sz="2800" spc="-20" dirty="0">
                <a:solidFill>
                  <a:srgbClr val="EBF1FA"/>
                </a:solidFill>
                <a:latin typeface="Arial Black"/>
                <a:cs typeface="Arial Black"/>
              </a:rPr>
              <a:t>in</a:t>
            </a:r>
            <a:r>
              <a:rPr sz="2800" spc="-130" dirty="0">
                <a:solidFill>
                  <a:srgbClr val="EBF1FA"/>
                </a:solidFill>
                <a:latin typeface="Arial Black"/>
                <a:cs typeface="Arial Black"/>
              </a:rPr>
              <a:t> </a:t>
            </a:r>
            <a:r>
              <a:rPr sz="2800" dirty="0">
                <a:solidFill>
                  <a:srgbClr val="EBF1FA"/>
                </a:solidFill>
                <a:latin typeface="Arial Black"/>
                <a:cs typeface="Arial Black"/>
              </a:rPr>
              <a:t>loading</a:t>
            </a:r>
            <a:r>
              <a:rPr sz="2800" spc="-135" dirty="0">
                <a:solidFill>
                  <a:srgbClr val="EBF1FA"/>
                </a:solidFill>
                <a:latin typeface="Arial Black"/>
                <a:cs typeface="Arial Black"/>
              </a:rPr>
              <a:t> </a:t>
            </a:r>
            <a:r>
              <a:rPr sz="2800" spc="70" dirty="0">
                <a:solidFill>
                  <a:srgbClr val="EBF1FA"/>
                </a:solidFill>
                <a:latin typeface="Arial Black"/>
                <a:cs typeface="Arial Black"/>
              </a:rPr>
              <a:t>and</a:t>
            </a:r>
            <a:r>
              <a:rPr sz="2800" spc="-130" dirty="0">
                <a:solidFill>
                  <a:srgbClr val="EBF1FA"/>
                </a:solidFill>
                <a:latin typeface="Arial Black"/>
                <a:cs typeface="Arial Black"/>
              </a:rPr>
              <a:t> </a:t>
            </a:r>
            <a:r>
              <a:rPr sz="2800" dirty="0">
                <a:solidFill>
                  <a:srgbClr val="EBF1FA"/>
                </a:solidFill>
                <a:latin typeface="Arial Black"/>
                <a:cs typeface="Arial Black"/>
              </a:rPr>
              <a:t>running</a:t>
            </a:r>
            <a:r>
              <a:rPr sz="2800" spc="-130" dirty="0">
                <a:solidFill>
                  <a:srgbClr val="EBF1FA"/>
                </a:solidFill>
                <a:latin typeface="Arial Black"/>
                <a:cs typeface="Arial Black"/>
              </a:rPr>
              <a:t> </a:t>
            </a:r>
            <a:r>
              <a:rPr sz="2800" spc="-45" dirty="0">
                <a:solidFill>
                  <a:srgbClr val="EBF1FA"/>
                </a:solidFill>
                <a:latin typeface="Arial Black"/>
                <a:cs typeface="Arial Black"/>
              </a:rPr>
              <a:t>the</a:t>
            </a:r>
            <a:r>
              <a:rPr sz="2800" spc="-135" dirty="0">
                <a:solidFill>
                  <a:srgbClr val="EBF1FA"/>
                </a:solidFill>
                <a:latin typeface="Arial Black"/>
                <a:cs typeface="Arial Black"/>
              </a:rPr>
              <a:t> </a:t>
            </a:r>
            <a:r>
              <a:rPr sz="2800" spc="-175" dirty="0">
                <a:solidFill>
                  <a:srgbClr val="EBF1FA"/>
                </a:solidFill>
                <a:latin typeface="Arial Black"/>
                <a:cs typeface="Arial Black"/>
              </a:rPr>
              <a:t>YOLO </a:t>
            </a:r>
            <a:r>
              <a:rPr sz="2800" spc="-20" dirty="0">
                <a:solidFill>
                  <a:srgbClr val="EBF1FA"/>
                </a:solidFill>
                <a:latin typeface="Arial Black"/>
                <a:cs typeface="Arial Black"/>
              </a:rPr>
              <a:t>models,</a:t>
            </a:r>
            <a:r>
              <a:rPr sz="2800" spc="-145" dirty="0">
                <a:solidFill>
                  <a:srgbClr val="EBF1FA"/>
                </a:solidFill>
                <a:latin typeface="Arial Black"/>
                <a:cs typeface="Arial Black"/>
              </a:rPr>
              <a:t> </a:t>
            </a:r>
            <a:r>
              <a:rPr sz="2800" dirty="0">
                <a:solidFill>
                  <a:srgbClr val="EBF1FA"/>
                </a:solidFill>
                <a:latin typeface="Arial Black"/>
                <a:cs typeface="Arial Black"/>
              </a:rPr>
              <a:t>providing</a:t>
            </a:r>
            <a:r>
              <a:rPr sz="2800" spc="-150" dirty="0">
                <a:solidFill>
                  <a:srgbClr val="EBF1FA"/>
                </a:solidFill>
                <a:latin typeface="Arial Black"/>
                <a:cs typeface="Arial Black"/>
              </a:rPr>
              <a:t> </a:t>
            </a:r>
            <a:r>
              <a:rPr sz="2800" spc="-45" dirty="0">
                <a:solidFill>
                  <a:srgbClr val="EBF1FA"/>
                </a:solidFill>
                <a:latin typeface="Arial Black"/>
                <a:cs typeface="Arial Black"/>
              </a:rPr>
              <a:t>the</a:t>
            </a:r>
            <a:r>
              <a:rPr sz="2800" spc="-145" dirty="0">
                <a:solidFill>
                  <a:srgbClr val="EBF1FA"/>
                </a:solidFill>
                <a:latin typeface="Arial Black"/>
                <a:cs typeface="Arial Black"/>
              </a:rPr>
              <a:t> </a:t>
            </a:r>
            <a:r>
              <a:rPr sz="2800" spc="-35" dirty="0">
                <a:solidFill>
                  <a:srgbClr val="EBF1FA"/>
                </a:solidFill>
                <a:latin typeface="Arial Black"/>
                <a:cs typeface="Arial Black"/>
              </a:rPr>
              <a:t>necessary</a:t>
            </a:r>
            <a:r>
              <a:rPr sz="2800" spc="-145" dirty="0">
                <a:solidFill>
                  <a:srgbClr val="EBF1FA"/>
                </a:solidFill>
                <a:latin typeface="Arial Black"/>
                <a:cs typeface="Arial Black"/>
              </a:rPr>
              <a:t> </a:t>
            </a:r>
            <a:r>
              <a:rPr sz="2800" spc="-10" dirty="0">
                <a:solidFill>
                  <a:srgbClr val="EBF1FA"/>
                </a:solidFill>
                <a:latin typeface="Arial Black"/>
                <a:cs typeface="Arial Black"/>
              </a:rPr>
              <a:t>deep</a:t>
            </a:r>
            <a:r>
              <a:rPr sz="2800" spc="-145" dirty="0">
                <a:solidFill>
                  <a:srgbClr val="EBF1FA"/>
                </a:solidFill>
                <a:latin typeface="Arial Black"/>
                <a:cs typeface="Arial Black"/>
              </a:rPr>
              <a:t> </a:t>
            </a:r>
            <a:r>
              <a:rPr sz="2800" spc="-10" dirty="0">
                <a:solidFill>
                  <a:srgbClr val="EBF1FA"/>
                </a:solidFill>
                <a:latin typeface="Arial Black"/>
                <a:cs typeface="Arial Black"/>
              </a:rPr>
              <a:t>learning infrastructure.</a:t>
            </a:r>
            <a:endParaRPr sz="2800">
              <a:latin typeface="Arial Black"/>
              <a:cs typeface="Arial Black"/>
            </a:endParaRPr>
          </a:p>
          <a:p>
            <a:pPr marL="12700" marR="1035685">
              <a:lnSpc>
                <a:spcPct val="111600"/>
              </a:lnSpc>
            </a:pPr>
            <a:r>
              <a:rPr sz="2800" u="heavy" spc="-85" dirty="0">
                <a:solidFill>
                  <a:srgbClr val="37B5FF"/>
                </a:solidFill>
                <a:uFill>
                  <a:solidFill>
                    <a:srgbClr val="37B5FF"/>
                  </a:solidFill>
                </a:uFill>
                <a:latin typeface="Arial Black"/>
                <a:cs typeface="Arial Black"/>
              </a:rPr>
              <a:t>Roboflow</a:t>
            </a:r>
            <a:r>
              <a:rPr sz="2800" spc="-85" dirty="0">
                <a:solidFill>
                  <a:srgbClr val="EBF1FA"/>
                </a:solidFill>
                <a:latin typeface="Arial Black"/>
                <a:cs typeface="Arial Black"/>
              </a:rPr>
              <a:t>:</a:t>
            </a:r>
            <a:r>
              <a:rPr sz="2800" spc="-114" dirty="0">
                <a:solidFill>
                  <a:srgbClr val="EBF1FA"/>
                </a:solidFill>
                <a:latin typeface="Arial Black"/>
                <a:cs typeface="Arial Black"/>
              </a:rPr>
              <a:t> </a:t>
            </a:r>
            <a:r>
              <a:rPr sz="2800" dirty="0">
                <a:solidFill>
                  <a:srgbClr val="EBF1FA"/>
                </a:solidFill>
                <a:latin typeface="Arial Black"/>
                <a:cs typeface="Arial Black"/>
              </a:rPr>
              <a:t>Managed</a:t>
            </a:r>
            <a:r>
              <a:rPr sz="2800" spc="-114" dirty="0">
                <a:solidFill>
                  <a:srgbClr val="EBF1FA"/>
                </a:solidFill>
                <a:latin typeface="Arial Black"/>
                <a:cs typeface="Arial Black"/>
              </a:rPr>
              <a:t> </a:t>
            </a:r>
            <a:r>
              <a:rPr sz="2800" spc="-10" dirty="0">
                <a:solidFill>
                  <a:srgbClr val="EBF1FA"/>
                </a:solidFill>
                <a:latin typeface="Arial Black"/>
                <a:cs typeface="Arial Black"/>
              </a:rPr>
              <a:t>dataset</a:t>
            </a:r>
            <a:r>
              <a:rPr sz="2800" spc="-114" dirty="0">
                <a:solidFill>
                  <a:srgbClr val="EBF1FA"/>
                </a:solidFill>
                <a:latin typeface="Arial Black"/>
                <a:cs typeface="Arial Black"/>
              </a:rPr>
              <a:t> </a:t>
            </a:r>
            <a:r>
              <a:rPr sz="2800" dirty="0">
                <a:solidFill>
                  <a:srgbClr val="EBF1FA"/>
                </a:solidFill>
                <a:latin typeface="Arial Black"/>
                <a:cs typeface="Arial Black"/>
              </a:rPr>
              <a:t>labeling</a:t>
            </a:r>
            <a:r>
              <a:rPr sz="2800" spc="-110" dirty="0">
                <a:solidFill>
                  <a:srgbClr val="EBF1FA"/>
                </a:solidFill>
                <a:latin typeface="Arial Black"/>
                <a:cs typeface="Arial Black"/>
              </a:rPr>
              <a:t> </a:t>
            </a:r>
            <a:r>
              <a:rPr sz="2800" spc="45" dirty="0">
                <a:solidFill>
                  <a:srgbClr val="EBF1FA"/>
                </a:solidFill>
                <a:latin typeface="Arial Black"/>
                <a:cs typeface="Arial Black"/>
              </a:rPr>
              <a:t>and </a:t>
            </a:r>
            <a:r>
              <a:rPr sz="2800" spc="-10" dirty="0">
                <a:solidFill>
                  <a:srgbClr val="EBF1FA"/>
                </a:solidFill>
                <a:latin typeface="Arial Black"/>
                <a:cs typeface="Arial Black"/>
              </a:rPr>
              <a:t>organization,</a:t>
            </a:r>
            <a:r>
              <a:rPr sz="2800" spc="-120" dirty="0">
                <a:solidFill>
                  <a:srgbClr val="EBF1FA"/>
                </a:solidFill>
                <a:latin typeface="Arial Black"/>
                <a:cs typeface="Arial Black"/>
              </a:rPr>
              <a:t> </a:t>
            </a:r>
            <a:r>
              <a:rPr sz="2800" dirty="0">
                <a:solidFill>
                  <a:srgbClr val="EBF1FA"/>
                </a:solidFill>
                <a:latin typeface="Arial Black"/>
                <a:cs typeface="Arial Black"/>
              </a:rPr>
              <a:t>streamlining</a:t>
            </a:r>
            <a:r>
              <a:rPr sz="2800" spc="-120" dirty="0">
                <a:solidFill>
                  <a:srgbClr val="EBF1FA"/>
                </a:solidFill>
                <a:latin typeface="Arial Black"/>
                <a:cs typeface="Arial Black"/>
              </a:rPr>
              <a:t> </a:t>
            </a:r>
            <a:r>
              <a:rPr sz="2800" spc="-45" dirty="0">
                <a:solidFill>
                  <a:srgbClr val="EBF1FA"/>
                </a:solidFill>
                <a:latin typeface="Arial Black"/>
                <a:cs typeface="Arial Black"/>
              </a:rPr>
              <a:t>the</a:t>
            </a:r>
            <a:r>
              <a:rPr sz="2800" spc="-120" dirty="0">
                <a:solidFill>
                  <a:srgbClr val="EBF1FA"/>
                </a:solidFill>
                <a:latin typeface="Arial Black"/>
                <a:cs typeface="Arial Black"/>
              </a:rPr>
              <a:t> </a:t>
            </a:r>
            <a:r>
              <a:rPr sz="2800" dirty="0">
                <a:solidFill>
                  <a:srgbClr val="EBF1FA"/>
                </a:solidFill>
                <a:latin typeface="Arial Black"/>
                <a:cs typeface="Arial Black"/>
              </a:rPr>
              <a:t>data</a:t>
            </a:r>
            <a:r>
              <a:rPr sz="2800" spc="-120" dirty="0">
                <a:solidFill>
                  <a:srgbClr val="EBF1FA"/>
                </a:solidFill>
                <a:latin typeface="Arial Black"/>
                <a:cs typeface="Arial Black"/>
              </a:rPr>
              <a:t> </a:t>
            </a:r>
            <a:r>
              <a:rPr sz="2800" spc="-10" dirty="0">
                <a:solidFill>
                  <a:srgbClr val="EBF1FA"/>
                </a:solidFill>
                <a:latin typeface="Arial Black"/>
                <a:cs typeface="Arial Black"/>
              </a:rPr>
              <a:t>preparation process.</a:t>
            </a:r>
            <a:endParaRPr sz="2800">
              <a:latin typeface="Arial Black"/>
              <a:cs typeface="Arial Black"/>
            </a:endParaRPr>
          </a:p>
        </p:txBody>
      </p:sp>
      <p:sp>
        <p:nvSpPr>
          <p:cNvPr id="12" name="object 12"/>
          <p:cNvSpPr txBox="1">
            <a:spLocks noGrp="1"/>
          </p:cNvSpPr>
          <p:nvPr>
            <p:ph type="title"/>
          </p:nvPr>
        </p:nvSpPr>
        <p:spPr>
          <a:xfrm>
            <a:off x="4429640" y="279431"/>
            <a:ext cx="9429115" cy="680720"/>
          </a:xfrm>
          <a:prstGeom prst="rect">
            <a:avLst/>
          </a:prstGeom>
        </p:spPr>
        <p:txBody>
          <a:bodyPr vert="horz" wrap="square" lIns="0" tIns="12700" rIns="0" bIns="0" rtlCol="0">
            <a:spAutoFit/>
          </a:bodyPr>
          <a:lstStyle/>
          <a:p>
            <a:pPr marL="12700">
              <a:lnSpc>
                <a:spcPct val="100000"/>
              </a:lnSpc>
              <a:spcBef>
                <a:spcPts val="100"/>
              </a:spcBef>
              <a:tabLst>
                <a:tab pos="1202690" algn="l"/>
                <a:tab pos="1710689" algn="l"/>
                <a:tab pos="7600315" algn="l"/>
              </a:tabLst>
            </a:pPr>
            <a:r>
              <a:rPr sz="4300" spc="425" dirty="0">
                <a:solidFill>
                  <a:srgbClr val="FBCCCC"/>
                </a:solidFill>
              </a:rPr>
              <a:t>0</a:t>
            </a:r>
            <a:r>
              <a:rPr sz="4300" spc="-440" dirty="0">
                <a:solidFill>
                  <a:srgbClr val="FBCCCC"/>
                </a:solidFill>
              </a:rPr>
              <a:t> </a:t>
            </a:r>
            <a:r>
              <a:rPr sz="4300" spc="250" dirty="0">
                <a:solidFill>
                  <a:srgbClr val="FBCCCC"/>
                </a:solidFill>
              </a:rPr>
              <a:t>6</a:t>
            </a:r>
            <a:r>
              <a:rPr sz="4300" dirty="0">
                <a:solidFill>
                  <a:srgbClr val="FBCCCC"/>
                </a:solidFill>
              </a:rPr>
              <a:t>	</a:t>
            </a:r>
            <a:r>
              <a:rPr sz="4300" spc="-350" dirty="0">
                <a:solidFill>
                  <a:srgbClr val="FBCCCC"/>
                </a:solidFill>
              </a:rPr>
              <a:t>:</a:t>
            </a:r>
            <a:r>
              <a:rPr sz="4300" dirty="0">
                <a:solidFill>
                  <a:srgbClr val="FBCCCC"/>
                </a:solidFill>
              </a:rPr>
              <a:t>	</a:t>
            </a:r>
            <a:r>
              <a:rPr sz="4300" spc="235" dirty="0">
                <a:solidFill>
                  <a:srgbClr val="FBCCCC"/>
                </a:solidFill>
              </a:rPr>
              <a:t>T</a:t>
            </a:r>
            <a:r>
              <a:rPr sz="4300" spc="-434" dirty="0">
                <a:solidFill>
                  <a:srgbClr val="FBCCCC"/>
                </a:solidFill>
              </a:rPr>
              <a:t> </a:t>
            </a:r>
            <a:r>
              <a:rPr sz="4300" spc="170" dirty="0">
                <a:solidFill>
                  <a:srgbClr val="FBCCCC"/>
                </a:solidFill>
              </a:rPr>
              <a:t>E</a:t>
            </a:r>
            <a:r>
              <a:rPr sz="4300" spc="-434" dirty="0">
                <a:solidFill>
                  <a:srgbClr val="FBCCCC"/>
                </a:solidFill>
              </a:rPr>
              <a:t> </a:t>
            </a:r>
            <a:r>
              <a:rPr sz="4300" spc="600" dirty="0">
                <a:solidFill>
                  <a:srgbClr val="FBCCCC"/>
                </a:solidFill>
              </a:rPr>
              <a:t>C</a:t>
            </a:r>
            <a:r>
              <a:rPr sz="4300" spc="-434" dirty="0">
                <a:solidFill>
                  <a:srgbClr val="FBCCCC"/>
                </a:solidFill>
              </a:rPr>
              <a:t> </a:t>
            </a:r>
            <a:r>
              <a:rPr sz="4300" spc="260" dirty="0">
                <a:solidFill>
                  <a:srgbClr val="FBCCCC"/>
                </a:solidFill>
              </a:rPr>
              <a:t>H</a:t>
            </a:r>
            <a:r>
              <a:rPr sz="4300" spc="-430" dirty="0">
                <a:solidFill>
                  <a:srgbClr val="FBCCCC"/>
                </a:solidFill>
              </a:rPr>
              <a:t> </a:t>
            </a:r>
            <a:r>
              <a:rPr sz="4300" spc="254" dirty="0">
                <a:solidFill>
                  <a:srgbClr val="FBCCCC"/>
                </a:solidFill>
              </a:rPr>
              <a:t>N</a:t>
            </a:r>
            <a:r>
              <a:rPr sz="4300" spc="-434" dirty="0">
                <a:solidFill>
                  <a:srgbClr val="FBCCCC"/>
                </a:solidFill>
              </a:rPr>
              <a:t> </a:t>
            </a:r>
            <a:r>
              <a:rPr sz="4300" spc="330" dirty="0">
                <a:solidFill>
                  <a:srgbClr val="FBCCCC"/>
                </a:solidFill>
              </a:rPr>
              <a:t>O</a:t>
            </a:r>
            <a:r>
              <a:rPr sz="4300" spc="-434" dirty="0">
                <a:solidFill>
                  <a:srgbClr val="FBCCCC"/>
                </a:solidFill>
              </a:rPr>
              <a:t> </a:t>
            </a:r>
            <a:r>
              <a:rPr sz="4300" dirty="0">
                <a:solidFill>
                  <a:srgbClr val="FBCCCC"/>
                </a:solidFill>
              </a:rPr>
              <a:t>L</a:t>
            </a:r>
            <a:r>
              <a:rPr sz="4300" spc="-434" dirty="0">
                <a:solidFill>
                  <a:srgbClr val="FBCCCC"/>
                </a:solidFill>
              </a:rPr>
              <a:t> </a:t>
            </a:r>
            <a:r>
              <a:rPr sz="4300" spc="330" dirty="0">
                <a:solidFill>
                  <a:srgbClr val="FBCCCC"/>
                </a:solidFill>
              </a:rPr>
              <a:t>O</a:t>
            </a:r>
            <a:r>
              <a:rPr sz="4300" spc="-430" dirty="0">
                <a:solidFill>
                  <a:srgbClr val="FBCCCC"/>
                </a:solidFill>
              </a:rPr>
              <a:t> </a:t>
            </a:r>
            <a:r>
              <a:rPr sz="4300" spc="375" dirty="0">
                <a:solidFill>
                  <a:srgbClr val="FBCCCC"/>
                </a:solidFill>
              </a:rPr>
              <a:t>G</a:t>
            </a:r>
            <a:r>
              <a:rPr sz="4300" spc="-434" dirty="0">
                <a:solidFill>
                  <a:srgbClr val="FBCCCC"/>
                </a:solidFill>
              </a:rPr>
              <a:t> </a:t>
            </a:r>
            <a:r>
              <a:rPr sz="4300" dirty="0">
                <a:solidFill>
                  <a:srgbClr val="FBCCCC"/>
                </a:solidFill>
              </a:rPr>
              <a:t>I</a:t>
            </a:r>
            <a:r>
              <a:rPr sz="4300" spc="-434" dirty="0">
                <a:solidFill>
                  <a:srgbClr val="FBCCCC"/>
                </a:solidFill>
              </a:rPr>
              <a:t> </a:t>
            </a:r>
            <a:r>
              <a:rPr sz="4300" spc="170" dirty="0">
                <a:solidFill>
                  <a:srgbClr val="FBCCCC"/>
                </a:solidFill>
              </a:rPr>
              <a:t>E</a:t>
            </a:r>
            <a:r>
              <a:rPr sz="4300" spc="-434" dirty="0">
                <a:solidFill>
                  <a:srgbClr val="FBCCCC"/>
                </a:solidFill>
              </a:rPr>
              <a:t> </a:t>
            </a:r>
            <a:r>
              <a:rPr sz="4300" spc="540" dirty="0">
                <a:solidFill>
                  <a:srgbClr val="FBCCCC"/>
                </a:solidFill>
              </a:rPr>
              <a:t>S</a:t>
            </a:r>
            <a:r>
              <a:rPr sz="4300" dirty="0">
                <a:solidFill>
                  <a:srgbClr val="FBCCCC"/>
                </a:solidFill>
              </a:rPr>
              <a:t>	</a:t>
            </a:r>
            <a:r>
              <a:rPr sz="4300" spc="200" dirty="0">
                <a:solidFill>
                  <a:srgbClr val="FBCCCC"/>
                </a:solidFill>
              </a:rPr>
              <a:t>U</a:t>
            </a:r>
            <a:r>
              <a:rPr sz="4300" spc="-440" dirty="0">
                <a:solidFill>
                  <a:srgbClr val="FBCCCC"/>
                </a:solidFill>
              </a:rPr>
              <a:t> </a:t>
            </a:r>
            <a:r>
              <a:rPr sz="4300" spc="590" dirty="0">
                <a:solidFill>
                  <a:srgbClr val="FBCCCC"/>
                </a:solidFill>
              </a:rPr>
              <a:t>S</a:t>
            </a:r>
            <a:r>
              <a:rPr sz="4300" spc="-434" dirty="0">
                <a:solidFill>
                  <a:srgbClr val="FBCCCC"/>
                </a:solidFill>
              </a:rPr>
              <a:t> </a:t>
            </a:r>
            <a:r>
              <a:rPr sz="4300" spc="170" dirty="0">
                <a:solidFill>
                  <a:srgbClr val="FBCCCC"/>
                </a:solidFill>
              </a:rPr>
              <a:t>E</a:t>
            </a:r>
            <a:r>
              <a:rPr sz="4300" spc="-440" dirty="0">
                <a:solidFill>
                  <a:srgbClr val="FBCCCC"/>
                </a:solidFill>
              </a:rPr>
              <a:t> </a:t>
            </a:r>
            <a:r>
              <a:rPr sz="4300" spc="305" dirty="0">
                <a:solidFill>
                  <a:srgbClr val="FBCCCC"/>
                </a:solidFill>
              </a:rPr>
              <a:t>D</a:t>
            </a:r>
            <a:endParaRPr sz="4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bg2">
              <a:lumMod val="10000"/>
            </a:schemeClr>
          </a:solidFill>
        </p:spPr>
        <p:txBody>
          <a:bodyPr wrap="square" lIns="0" tIns="0" rIns="0" bIns="0" rtlCol="0"/>
          <a:lstStyle/>
          <a:p>
            <a:endParaRP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12880330" y="3362707"/>
            <a:ext cx="5048249" cy="4751293"/>
          </a:xfrm>
          <a:prstGeom prst="rect">
            <a:avLst/>
          </a:prstGeom>
        </p:spPr>
      </p:pic>
      <p:sp>
        <p:nvSpPr>
          <p:cNvPr id="4" name="object 4"/>
          <p:cNvSpPr txBox="1">
            <a:spLocks noGrp="1"/>
          </p:cNvSpPr>
          <p:nvPr>
            <p:ph type="title"/>
          </p:nvPr>
        </p:nvSpPr>
        <p:spPr>
          <a:prstGeom prst="rect">
            <a:avLst/>
          </a:prstGeom>
        </p:spPr>
        <p:txBody>
          <a:bodyPr vert="horz" wrap="square" lIns="0" tIns="315594" rIns="0" bIns="0" rtlCol="0">
            <a:spAutoFit/>
          </a:bodyPr>
          <a:lstStyle/>
          <a:p>
            <a:pPr marL="12700">
              <a:lnSpc>
                <a:spcPct val="100000"/>
              </a:lnSpc>
              <a:spcBef>
                <a:spcPts val="100"/>
              </a:spcBef>
              <a:tabLst>
                <a:tab pos="1341120" algn="l"/>
                <a:tab pos="1907539" algn="l"/>
                <a:tab pos="4458335" algn="l"/>
                <a:tab pos="8128634" algn="l"/>
                <a:tab pos="10104755" algn="l"/>
              </a:tabLst>
            </a:pPr>
            <a:r>
              <a:rPr spc="475" dirty="0">
                <a:solidFill>
                  <a:srgbClr val="FAAF4B"/>
                </a:solidFill>
              </a:rPr>
              <a:t>0</a:t>
            </a:r>
            <a:r>
              <a:rPr spc="-490" dirty="0">
                <a:solidFill>
                  <a:srgbClr val="FAAF4B"/>
                </a:solidFill>
              </a:rPr>
              <a:t> </a:t>
            </a:r>
            <a:r>
              <a:rPr spc="285" dirty="0">
                <a:solidFill>
                  <a:srgbClr val="FAAF4B"/>
                </a:solidFill>
              </a:rPr>
              <a:t>6</a:t>
            </a:r>
            <a:r>
              <a:rPr dirty="0">
                <a:solidFill>
                  <a:srgbClr val="FAAF4B"/>
                </a:solidFill>
              </a:rPr>
              <a:t>	</a:t>
            </a:r>
            <a:r>
              <a:rPr spc="-385" dirty="0">
                <a:solidFill>
                  <a:srgbClr val="FAAF4B"/>
                </a:solidFill>
              </a:rPr>
              <a:t>:</a:t>
            </a:r>
            <a:r>
              <a:rPr dirty="0">
                <a:solidFill>
                  <a:srgbClr val="FAAF4B"/>
                </a:solidFill>
              </a:rPr>
              <a:t>	</a:t>
            </a:r>
            <a:r>
              <a:rPr spc="260" dirty="0">
                <a:solidFill>
                  <a:srgbClr val="FAAF4B"/>
                </a:solidFill>
              </a:rPr>
              <a:t>T</a:t>
            </a:r>
            <a:r>
              <a:rPr spc="-490" dirty="0">
                <a:solidFill>
                  <a:srgbClr val="FAAF4B"/>
                </a:solidFill>
              </a:rPr>
              <a:t> </a:t>
            </a:r>
            <a:r>
              <a:rPr spc="190" dirty="0">
                <a:solidFill>
                  <a:srgbClr val="FAAF4B"/>
                </a:solidFill>
              </a:rPr>
              <a:t>E</a:t>
            </a:r>
            <a:r>
              <a:rPr spc="-490" dirty="0">
                <a:solidFill>
                  <a:srgbClr val="FAAF4B"/>
                </a:solidFill>
              </a:rPr>
              <a:t> </a:t>
            </a:r>
            <a:r>
              <a:rPr spc="545" dirty="0">
                <a:solidFill>
                  <a:srgbClr val="FAAF4B"/>
                </a:solidFill>
              </a:rPr>
              <a:t>A</a:t>
            </a:r>
            <a:r>
              <a:rPr spc="-484" dirty="0">
                <a:solidFill>
                  <a:srgbClr val="FAAF4B"/>
                </a:solidFill>
              </a:rPr>
              <a:t> </a:t>
            </a:r>
            <a:r>
              <a:rPr spc="805" dirty="0">
                <a:solidFill>
                  <a:srgbClr val="FAAF4B"/>
                </a:solidFill>
              </a:rPr>
              <a:t>M</a:t>
            </a:r>
            <a:r>
              <a:rPr dirty="0">
                <a:solidFill>
                  <a:srgbClr val="FAAF4B"/>
                </a:solidFill>
              </a:rPr>
              <a:t>	</a:t>
            </a:r>
            <a:r>
              <a:rPr spc="855" dirty="0">
                <a:solidFill>
                  <a:srgbClr val="FAAF4B"/>
                </a:solidFill>
              </a:rPr>
              <a:t>M</a:t>
            </a:r>
            <a:r>
              <a:rPr spc="-490" dirty="0">
                <a:solidFill>
                  <a:srgbClr val="FAAF4B"/>
                </a:solidFill>
              </a:rPr>
              <a:t> </a:t>
            </a:r>
            <a:r>
              <a:rPr spc="190" dirty="0">
                <a:solidFill>
                  <a:srgbClr val="FAAF4B"/>
                </a:solidFill>
              </a:rPr>
              <a:t>E</a:t>
            </a:r>
            <a:r>
              <a:rPr spc="-490" dirty="0">
                <a:solidFill>
                  <a:srgbClr val="FAAF4B"/>
                </a:solidFill>
              </a:rPr>
              <a:t> </a:t>
            </a:r>
            <a:r>
              <a:rPr spc="855" dirty="0">
                <a:solidFill>
                  <a:srgbClr val="FAAF4B"/>
                </a:solidFill>
              </a:rPr>
              <a:t>M</a:t>
            </a:r>
            <a:r>
              <a:rPr spc="-484" dirty="0">
                <a:solidFill>
                  <a:srgbClr val="FAAF4B"/>
                </a:solidFill>
              </a:rPr>
              <a:t> </a:t>
            </a:r>
            <a:r>
              <a:rPr spc="285" dirty="0">
                <a:solidFill>
                  <a:srgbClr val="FAAF4B"/>
                </a:solidFill>
              </a:rPr>
              <a:t>B</a:t>
            </a:r>
            <a:r>
              <a:rPr spc="-490" dirty="0">
                <a:solidFill>
                  <a:srgbClr val="FAAF4B"/>
                </a:solidFill>
              </a:rPr>
              <a:t> </a:t>
            </a:r>
            <a:r>
              <a:rPr spc="190" dirty="0">
                <a:solidFill>
                  <a:srgbClr val="FAAF4B"/>
                </a:solidFill>
              </a:rPr>
              <a:t>E</a:t>
            </a:r>
            <a:r>
              <a:rPr spc="-490" dirty="0">
                <a:solidFill>
                  <a:srgbClr val="FAAF4B"/>
                </a:solidFill>
              </a:rPr>
              <a:t> </a:t>
            </a:r>
            <a:r>
              <a:rPr spc="155" dirty="0">
                <a:solidFill>
                  <a:srgbClr val="FAAF4B"/>
                </a:solidFill>
              </a:rPr>
              <a:t>R</a:t>
            </a:r>
            <a:r>
              <a:rPr dirty="0">
                <a:solidFill>
                  <a:srgbClr val="FAAF4B"/>
                </a:solidFill>
              </a:rPr>
              <a:t>	</a:t>
            </a:r>
            <a:r>
              <a:rPr spc="545" dirty="0">
                <a:solidFill>
                  <a:srgbClr val="FAAF4B"/>
                </a:solidFill>
              </a:rPr>
              <a:t>A</a:t>
            </a:r>
            <a:r>
              <a:rPr spc="-490" dirty="0">
                <a:solidFill>
                  <a:srgbClr val="FAAF4B"/>
                </a:solidFill>
              </a:rPr>
              <a:t> </a:t>
            </a:r>
            <a:r>
              <a:rPr spc="320" dirty="0">
                <a:solidFill>
                  <a:srgbClr val="FAAF4B"/>
                </a:solidFill>
              </a:rPr>
              <a:t>N</a:t>
            </a:r>
            <a:r>
              <a:rPr spc="-490" dirty="0">
                <a:solidFill>
                  <a:srgbClr val="FAAF4B"/>
                </a:solidFill>
              </a:rPr>
              <a:t> </a:t>
            </a:r>
            <a:r>
              <a:rPr spc="350" dirty="0">
                <a:solidFill>
                  <a:srgbClr val="FAAF4B"/>
                </a:solidFill>
              </a:rPr>
              <a:t>D</a:t>
            </a:r>
            <a:r>
              <a:rPr dirty="0">
                <a:solidFill>
                  <a:srgbClr val="FAAF4B"/>
                </a:solidFill>
              </a:rPr>
              <a:t>	</a:t>
            </a:r>
            <a:r>
              <a:rPr spc="645" dirty="0">
                <a:solidFill>
                  <a:srgbClr val="FAAF4B"/>
                </a:solidFill>
              </a:rPr>
              <a:t>C</a:t>
            </a:r>
            <a:r>
              <a:rPr spc="-490" dirty="0">
                <a:solidFill>
                  <a:srgbClr val="FAAF4B"/>
                </a:solidFill>
              </a:rPr>
              <a:t> </a:t>
            </a:r>
            <a:r>
              <a:rPr spc="370" dirty="0">
                <a:solidFill>
                  <a:srgbClr val="FAAF4B"/>
                </a:solidFill>
              </a:rPr>
              <a:t>O</a:t>
            </a:r>
            <a:r>
              <a:rPr spc="-490" dirty="0">
                <a:solidFill>
                  <a:srgbClr val="FAAF4B"/>
                </a:solidFill>
              </a:rPr>
              <a:t> </a:t>
            </a:r>
            <a:r>
              <a:rPr spc="320" dirty="0">
                <a:solidFill>
                  <a:srgbClr val="FAAF4B"/>
                </a:solidFill>
              </a:rPr>
              <a:t>N</a:t>
            </a:r>
            <a:r>
              <a:rPr spc="-490" dirty="0">
                <a:solidFill>
                  <a:srgbClr val="FAAF4B"/>
                </a:solidFill>
              </a:rPr>
              <a:t> </a:t>
            </a:r>
            <a:r>
              <a:rPr spc="260" dirty="0">
                <a:solidFill>
                  <a:srgbClr val="FAAF4B"/>
                </a:solidFill>
              </a:rPr>
              <a:t>T</a:t>
            </a:r>
            <a:r>
              <a:rPr spc="-484" dirty="0">
                <a:solidFill>
                  <a:srgbClr val="FAAF4B"/>
                </a:solidFill>
              </a:rPr>
              <a:t> </a:t>
            </a:r>
            <a:r>
              <a:rPr spc="204" dirty="0">
                <a:solidFill>
                  <a:srgbClr val="FAAF4B"/>
                </a:solidFill>
              </a:rPr>
              <a:t>R</a:t>
            </a:r>
            <a:r>
              <a:rPr spc="-490" dirty="0">
                <a:solidFill>
                  <a:srgbClr val="FAAF4B"/>
                </a:solidFill>
              </a:rPr>
              <a:t> </a:t>
            </a:r>
            <a:r>
              <a:rPr dirty="0">
                <a:solidFill>
                  <a:srgbClr val="FAAF4B"/>
                </a:solidFill>
              </a:rPr>
              <a:t>I</a:t>
            </a:r>
            <a:r>
              <a:rPr spc="-490" dirty="0">
                <a:solidFill>
                  <a:srgbClr val="FAAF4B"/>
                </a:solidFill>
              </a:rPr>
              <a:t> </a:t>
            </a:r>
            <a:r>
              <a:rPr spc="285" dirty="0">
                <a:solidFill>
                  <a:srgbClr val="FAAF4B"/>
                </a:solidFill>
              </a:rPr>
              <a:t>B</a:t>
            </a:r>
            <a:r>
              <a:rPr spc="-490" dirty="0">
                <a:solidFill>
                  <a:srgbClr val="FAAF4B"/>
                </a:solidFill>
              </a:rPr>
              <a:t> </a:t>
            </a:r>
            <a:r>
              <a:rPr spc="225" dirty="0">
                <a:solidFill>
                  <a:srgbClr val="FAAF4B"/>
                </a:solidFill>
              </a:rPr>
              <a:t>U</a:t>
            </a:r>
            <a:r>
              <a:rPr spc="-484" dirty="0">
                <a:solidFill>
                  <a:srgbClr val="FAAF4B"/>
                </a:solidFill>
              </a:rPr>
              <a:t> </a:t>
            </a:r>
            <a:r>
              <a:rPr spc="260" dirty="0">
                <a:solidFill>
                  <a:srgbClr val="FAAF4B"/>
                </a:solidFill>
              </a:rPr>
              <a:t>T</a:t>
            </a:r>
            <a:r>
              <a:rPr spc="-490" dirty="0">
                <a:solidFill>
                  <a:srgbClr val="FAAF4B"/>
                </a:solidFill>
              </a:rPr>
              <a:t> </a:t>
            </a:r>
            <a:r>
              <a:rPr dirty="0">
                <a:solidFill>
                  <a:srgbClr val="FAAF4B"/>
                </a:solidFill>
              </a:rPr>
              <a:t>I</a:t>
            </a:r>
            <a:r>
              <a:rPr spc="-490" dirty="0">
                <a:solidFill>
                  <a:srgbClr val="FAAF4B"/>
                </a:solidFill>
              </a:rPr>
              <a:t> </a:t>
            </a:r>
            <a:r>
              <a:rPr spc="370" dirty="0">
                <a:solidFill>
                  <a:srgbClr val="FAAF4B"/>
                </a:solidFill>
              </a:rPr>
              <a:t>O</a:t>
            </a:r>
            <a:r>
              <a:rPr spc="-484" dirty="0">
                <a:solidFill>
                  <a:srgbClr val="FAAF4B"/>
                </a:solidFill>
              </a:rPr>
              <a:t> </a:t>
            </a:r>
            <a:r>
              <a:rPr spc="320" dirty="0">
                <a:solidFill>
                  <a:srgbClr val="FAAF4B"/>
                </a:solidFill>
              </a:rPr>
              <a:t>N</a:t>
            </a:r>
            <a:r>
              <a:rPr spc="-490" dirty="0">
                <a:solidFill>
                  <a:srgbClr val="FAAF4B"/>
                </a:solidFill>
              </a:rPr>
              <a:t> </a:t>
            </a:r>
            <a:r>
              <a:rPr spc="635" dirty="0">
                <a:solidFill>
                  <a:srgbClr val="FAAF4B"/>
                </a:solidFill>
              </a:rPr>
              <a:t>S</a:t>
            </a:r>
          </a:p>
        </p:txBody>
      </p:sp>
      <p:pic>
        <p:nvPicPr>
          <p:cNvPr id="5" name="object 5"/>
          <p:cNvPicPr/>
          <p:nvPr/>
        </p:nvPicPr>
        <p:blipFill>
          <a:blip r:embed="rId3" cstate="print"/>
          <a:stretch>
            <a:fillRect/>
          </a:stretch>
        </p:blipFill>
        <p:spPr>
          <a:xfrm>
            <a:off x="1107887" y="3722670"/>
            <a:ext cx="123825" cy="123824"/>
          </a:xfrm>
          <a:prstGeom prst="rect">
            <a:avLst/>
          </a:prstGeom>
        </p:spPr>
      </p:pic>
      <p:pic>
        <p:nvPicPr>
          <p:cNvPr id="6" name="object 6"/>
          <p:cNvPicPr/>
          <p:nvPr/>
        </p:nvPicPr>
        <p:blipFill>
          <a:blip r:embed="rId3" cstate="print"/>
          <a:stretch>
            <a:fillRect/>
          </a:stretch>
        </p:blipFill>
        <p:spPr>
          <a:xfrm>
            <a:off x="1107887" y="4198920"/>
            <a:ext cx="123825" cy="123824"/>
          </a:xfrm>
          <a:prstGeom prst="rect">
            <a:avLst/>
          </a:prstGeom>
        </p:spPr>
      </p:pic>
      <p:pic>
        <p:nvPicPr>
          <p:cNvPr id="7" name="object 7"/>
          <p:cNvPicPr/>
          <p:nvPr/>
        </p:nvPicPr>
        <p:blipFill>
          <a:blip r:embed="rId3" cstate="print"/>
          <a:stretch>
            <a:fillRect/>
          </a:stretch>
        </p:blipFill>
        <p:spPr>
          <a:xfrm>
            <a:off x="1107887" y="5151420"/>
            <a:ext cx="123825" cy="123824"/>
          </a:xfrm>
          <a:prstGeom prst="rect">
            <a:avLst/>
          </a:prstGeom>
        </p:spPr>
      </p:pic>
      <p:pic>
        <p:nvPicPr>
          <p:cNvPr id="8" name="object 8"/>
          <p:cNvPicPr/>
          <p:nvPr/>
        </p:nvPicPr>
        <p:blipFill>
          <a:blip r:embed="rId3" cstate="print"/>
          <a:stretch>
            <a:fillRect/>
          </a:stretch>
        </p:blipFill>
        <p:spPr>
          <a:xfrm>
            <a:off x="1107887" y="5627670"/>
            <a:ext cx="123825" cy="123824"/>
          </a:xfrm>
          <a:prstGeom prst="rect">
            <a:avLst/>
          </a:prstGeom>
        </p:spPr>
      </p:pic>
      <p:pic>
        <p:nvPicPr>
          <p:cNvPr id="9" name="object 9"/>
          <p:cNvPicPr/>
          <p:nvPr/>
        </p:nvPicPr>
        <p:blipFill>
          <a:blip r:embed="rId4" cstate="print"/>
          <a:stretch>
            <a:fillRect/>
          </a:stretch>
        </p:blipFill>
        <p:spPr>
          <a:xfrm>
            <a:off x="1107887" y="6580170"/>
            <a:ext cx="123825" cy="123824"/>
          </a:xfrm>
          <a:prstGeom prst="rect">
            <a:avLst/>
          </a:prstGeom>
        </p:spPr>
      </p:pic>
      <p:pic>
        <p:nvPicPr>
          <p:cNvPr id="10" name="object 10"/>
          <p:cNvPicPr/>
          <p:nvPr/>
        </p:nvPicPr>
        <p:blipFill>
          <a:blip r:embed="rId4" cstate="print"/>
          <a:stretch>
            <a:fillRect/>
          </a:stretch>
        </p:blipFill>
        <p:spPr>
          <a:xfrm>
            <a:off x="1107887" y="7532670"/>
            <a:ext cx="123825" cy="123824"/>
          </a:xfrm>
          <a:prstGeom prst="rect">
            <a:avLst/>
          </a:prstGeom>
        </p:spPr>
      </p:pic>
      <p:sp>
        <p:nvSpPr>
          <p:cNvPr id="11" name="object 11"/>
          <p:cNvSpPr txBox="1"/>
          <p:nvPr/>
        </p:nvSpPr>
        <p:spPr>
          <a:xfrm>
            <a:off x="1107887" y="2095500"/>
            <a:ext cx="10527895" cy="7487050"/>
          </a:xfrm>
          <a:prstGeom prst="rect">
            <a:avLst/>
          </a:prstGeom>
        </p:spPr>
        <p:txBody>
          <a:bodyPr vert="horz" wrap="square" lIns="0" tIns="116840" rIns="0" bIns="0" rtlCol="0">
            <a:spAutoFit/>
          </a:bodyPr>
          <a:lstStyle/>
          <a:p>
            <a:pPr marR="277495" algn="ctr">
              <a:lnSpc>
                <a:spcPct val="100000"/>
              </a:lnSpc>
              <a:spcBef>
                <a:spcPts val="920"/>
              </a:spcBef>
            </a:pPr>
            <a:r>
              <a:rPr lang="en-IN" sz="3600" b="1" spc="130" dirty="0" err="1">
                <a:solidFill>
                  <a:srgbClr val="FFDE58"/>
                </a:solidFill>
                <a:latin typeface="Footlight MT Light" panose="0204060206030A020304" pitchFamily="18" charset="0"/>
                <a:cs typeface="Trebuchet MS"/>
              </a:rPr>
              <a:t>Nagothu</a:t>
            </a:r>
            <a:r>
              <a:rPr lang="en-IN" sz="3600" b="1" spc="130" dirty="0">
                <a:solidFill>
                  <a:srgbClr val="FFDE58"/>
                </a:solidFill>
                <a:latin typeface="Footlight MT Light" panose="0204060206030A020304" pitchFamily="18" charset="0"/>
                <a:cs typeface="Trebuchet MS"/>
              </a:rPr>
              <a:t> </a:t>
            </a:r>
            <a:r>
              <a:rPr lang="en-IN" sz="3600" b="1" spc="130" dirty="0" err="1">
                <a:solidFill>
                  <a:srgbClr val="FFDE58"/>
                </a:solidFill>
                <a:latin typeface="Footlight MT Light" panose="0204060206030A020304" pitchFamily="18" charset="0"/>
                <a:cs typeface="Trebuchet MS"/>
              </a:rPr>
              <a:t>Sravani</a:t>
            </a:r>
            <a:r>
              <a:rPr lang="en-IN" sz="3600" b="1" spc="130" dirty="0">
                <a:solidFill>
                  <a:srgbClr val="FFDE58"/>
                </a:solidFill>
                <a:latin typeface="Footlight MT Light" panose="0204060206030A020304" pitchFamily="18" charset="0"/>
                <a:cs typeface="Trebuchet MS"/>
              </a:rPr>
              <a:t> Vimala Rani URK21CS2033:</a:t>
            </a:r>
            <a:endParaRPr sz="3600" dirty="0">
              <a:latin typeface="Footlight MT Light" panose="0204060206030A020304" pitchFamily="18" charset="0"/>
              <a:cs typeface="Trebuchet MS"/>
            </a:endParaRPr>
          </a:p>
          <a:p>
            <a:pPr marL="12700">
              <a:lnSpc>
                <a:spcPct val="100000"/>
              </a:lnSpc>
              <a:spcBef>
                <a:spcPts val="630"/>
              </a:spcBef>
            </a:pPr>
            <a:r>
              <a:rPr sz="3200" b="1" spc="145" dirty="0">
                <a:solidFill>
                  <a:srgbClr val="FBFAF9"/>
                </a:solidFill>
                <a:latin typeface="Footlight MT Light" panose="0204060206030A020304" pitchFamily="18" charset="0"/>
                <a:cs typeface="Arial"/>
              </a:rPr>
              <a:t>Conceptualized</a:t>
            </a:r>
            <a:r>
              <a:rPr sz="3200" b="1" spc="-165" dirty="0">
                <a:solidFill>
                  <a:srgbClr val="FBFAF9"/>
                </a:solidFill>
                <a:latin typeface="Footlight MT Light" panose="0204060206030A020304" pitchFamily="18" charset="0"/>
                <a:cs typeface="Arial"/>
              </a:rPr>
              <a:t> </a:t>
            </a:r>
            <a:r>
              <a:rPr sz="3200" b="1" spc="235" dirty="0">
                <a:solidFill>
                  <a:srgbClr val="FBFAF9"/>
                </a:solidFill>
                <a:latin typeface="Footlight MT Light" panose="0204060206030A020304" pitchFamily="18" charset="0"/>
                <a:cs typeface="Arial"/>
              </a:rPr>
              <a:t>and</a:t>
            </a:r>
            <a:r>
              <a:rPr sz="3200" b="1" spc="-160" dirty="0">
                <a:solidFill>
                  <a:srgbClr val="FBFAF9"/>
                </a:solidFill>
                <a:latin typeface="Footlight MT Light" panose="0204060206030A020304" pitchFamily="18" charset="0"/>
                <a:cs typeface="Arial"/>
              </a:rPr>
              <a:t> </a:t>
            </a:r>
            <a:r>
              <a:rPr sz="3200" b="1" spc="145" dirty="0">
                <a:solidFill>
                  <a:srgbClr val="FBFAF9"/>
                </a:solidFill>
                <a:latin typeface="Footlight MT Light" panose="0204060206030A020304" pitchFamily="18" charset="0"/>
                <a:cs typeface="Arial"/>
              </a:rPr>
              <a:t>designed</a:t>
            </a:r>
            <a:r>
              <a:rPr sz="3200" b="1" spc="-165" dirty="0">
                <a:solidFill>
                  <a:srgbClr val="FBFAF9"/>
                </a:solidFill>
                <a:latin typeface="Footlight MT Light" panose="0204060206030A020304" pitchFamily="18" charset="0"/>
                <a:cs typeface="Arial"/>
              </a:rPr>
              <a:t> </a:t>
            </a:r>
            <a:r>
              <a:rPr sz="3200" b="1" spc="185" dirty="0">
                <a:solidFill>
                  <a:srgbClr val="FBFAF9"/>
                </a:solidFill>
                <a:latin typeface="Footlight MT Light" panose="0204060206030A020304" pitchFamily="18" charset="0"/>
                <a:cs typeface="Arial"/>
              </a:rPr>
              <a:t>the</a:t>
            </a:r>
            <a:r>
              <a:rPr sz="3200" b="1" spc="-160" dirty="0">
                <a:solidFill>
                  <a:srgbClr val="FBFAF9"/>
                </a:solidFill>
                <a:latin typeface="Footlight MT Light" panose="0204060206030A020304" pitchFamily="18" charset="0"/>
                <a:cs typeface="Arial"/>
              </a:rPr>
              <a:t> </a:t>
            </a:r>
            <a:r>
              <a:rPr sz="3200" b="1" spc="110" dirty="0">
                <a:solidFill>
                  <a:srgbClr val="FBFAF9"/>
                </a:solidFill>
                <a:latin typeface="Footlight MT Light" panose="0204060206030A020304" pitchFamily="18" charset="0"/>
                <a:cs typeface="Arial"/>
              </a:rPr>
              <a:t>project.</a:t>
            </a:r>
            <a:endParaRPr sz="3200" dirty="0">
              <a:latin typeface="Footlight MT Light" panose="0204060206030A020304" pitchFamily="18" charset="0"/>
              <a:cs typeface="Arial"/>
            </a:endParaRPr>
          </a:p>
          <a:p>
            <a:pPr marL="12700" marR="97155">
              <a:lnSpc>
                <a:spcPct val="115700"/>
              </a:lnSpc>
            </a:pPr>
            <a:r>
              <a:rPr sz="3200" b="1" spc="135" dirty="0">
                <a:solidFill>
                  <a:srgbClr val="FBFAF9"/>
                </a:solidFill>
                <a:latin typeface="Footlight MT Light" panose="0204060206030A020304" pitchFamily="18" charset="0"/>
                <a:cs typeface="Arial"/>
              </a:rPr>
              <a:t>Developed</a:t>
            </a:r>
            <a:r>
              <a:rPr sz="3200" b="1" spc="-140" dirty="0">
                <a:solidFill>
                  <a:srgbClr val="FBFAF9"/>
                </a:solidFill>
                <a:latin typeface="Footlight MT Light" panose="0204060206030A020304" pitchFamily="18" charset="0"/>
                <a:cs typeface="Arial"/>
              </a:rPr>
              <a:t> </a:t>
            </a:r>
            <a:r>
              <a:rPr sz="3200" b="1" spc="185" dirty="0">
                <a:solidFill>
                  <a:srgbClr val="FBFAF9"/>
                </a:solidFill>
                <a:latin typeface="Footlight MT Light" panose="0204060206030A020304" pitchFamily="18" charset="0"/>
                <a:cs typeface="Arial"/>
              </a:rPr>
              <a:t>the</a:t>
            </a:r>
            <a:r>
              <a:rPr sz="3200" b="1" spc="-135" dirty="0">
                <a:solidFill>
                  <a:srgbClr val="FBFAF9"/>
                </a:solidFill>
                <a:latin typeface="Footlight MT Light" panose="0204060206030A020304" pitchFamily="18" charset="0"/>
                <a:cs typeface="Arial"/>
              </a:rPr>
              <a:t> </a:t>
            </a:r>
            <a:r>
              <a:rPr sz="3200" b="1" dirty="0">
                <a:solidFill>
                  <a:srgbClr val="FBFAF9"/>
                </a:solidFill>
                <a:latin typeface="Footlight MT Light" panose="0204060206030A020304" pitchFamily="18" charset="0"/>
                <a:cs typeface="Arial"/>
              </a:rPr>
              <a:t>YOLOv8</a:t>
            </a:r>
            <a:r>
              <a:rPr sz="3200" b="1" spc="-135" dirty="0">
                <a:solidFill>
                  <a:srgbClr val="FBFAF9"/>
                </a:solidFill>
                <a:latin typeface="Footlight MT Light" panose="0204060206030A020304" pitchFamily="18" charset="0"/>
                <a:cs typeface="Arial"/>
              </a:rPr>
              <a:t> </a:t>
            </a:r>
            <a:r>
              <a:rPr sz="3200" b="1" spc="160" dirty="0">
                <a:solidFill>
                  <a:srgbClr val="FBFAF9"/>
                </a:solidFill>
                <a:latin typeface="Footlight MT Light" panose="0204060206030A020304" pitchFamily="18" charset="0"/>
                <a:cs typeface="Arial"/>
              </a:rPr>
              <a:t>models</a:t>
            </a:r>
            <a:r>
              <a:rPr sz="3200" b="1" spc="-140" dirty="0">
                <a:solidFill>
                  <a:srgbClr val="FBFAF9"/>
                </a:solidFill>
                <a:latin typeface="Footlight MT Light" panose="0204060206030A020304" pitchFamily="18" charset="0"/>
                <a:cs typeface="Arial"/>
              </a:rPr>
              <a:t> </a:t>
            </a:r>
            <a:r>
              <a:rPr sz="3200" b="1" spc="85" dirty="0">
                <a:solidFill>
                  <a:srgbClr val="FBFAF9"/>
                </a:solidFill>
                <a:latin typeface="Footlight MT Light" panose="0204060206030A020304" pitchFamily="18" charset="0"/>
                <a:cs typeface="Arial"/>
              </a:rPr>
              <a:t>for</a:t>
            </a:r>
            <a:r>
              <a:rPr sz="3200" b="1" spc="-135" dirty="0">
                <a:solidFill>
                  <a:srgbClr val="FBFAF9"/>
                </a:solidFill>
                <a:latin typeface="Footlight MT Light" panose="0204060206030A020304" pitchFamily="18" charset="0"/>
                <a:cs typeface="Arial"/>
              </a:rPr>
              <a:t> </a:t>
            </a:r>
            <a:r>
              <a:rPr sz="3200" b="1" spc="140" dirty="0">
                <a:solidFill>
                  <a:srgbClr val="FBFAF9"/>
                </a:solidFill>
                <a:latin typeface="Footlight MT Light" panose="0204060206030A020304" pitchFamily="18" charset="0"/>
                <a:cs typeface="Arial"/>
              </a:rPr>
              <a:t>people</a:t>
            </a:r>
            <a:r>
              <a:rPr sz="3200" b="1" spc="-135" dirty="0">
                <a:solidFill>
                  <a:srgbClr val="FBFAF9"/>
                </a:solidFill>
                <a:latin typeface="Footlight MT Light" panose="0204060206030A020304" pitchFamily="18" charset="0"/>
                <a:cs typeface="Arial"/>
              </a:rPr>
              <a:t> </a:t>
            </a:r>
            <a:r>
              <a:rPr sz="3200" b="1" spc="235" dirty="0">
                <a:solidFill>
                  <a:srgbClr val="FBFAF9"/>
                </a:solidFill>
                <a:latin typeface="Footlight MT Light" panose="0204060206030A020304" pitchFamily="18" charset="0"/>
                <a:cs typeface="Arial"/>
              </a:rPr>
              <a:t>and</a:t>
            </a:r>
            <a:r>
              <a:rPr sz="3200" b="1" spc="-135" dirty="0">
                <a:solidFill>
                  <a:srgbClr val="FBFAF9"/>
                </a:solidFill>
                <a:latin typeface="Footlight MT Light" panose="0204060206030A020304" pitchFamily="18" charset="0"/>
                <a:cs typeface="Arial"/>
              </a:rPr>
              <a:t> </a:t>
            </a:r>
            <a:r>
              <a:rPr sz="3200" b="1" spc="229" dirty="0">
                <a:solidFill>
                  <a:srgbClr val="FBFAF9"/>
                </a:solidFill>
                <a:latin typeface="Footlight MT Light" panose="0204060206030A020304" pitchFamily="18" charset="0"/>
                <a:cs typeface="Arial"/>
              </a:rPr>
              <a:t>movement </a:t>
            </a:r>
            <a:r>
              <a:rPr sz="3200" b="1" spc="130" dirty="0">
                <a:solidFill>
                  <a:srgbClr val="FBFAF9"/>
                </a:solidFill>
                <a:latin typeface="Footlight MT Light" panose="0204060206030A020304" pitchFamily="18" charset="0"/>
                <a:cs typeface="Arial"/>
              </a:rPr>
              <a:t>detection.</a:t>
            </a:r>
            <a:endParaRPr lang="en-IN" sz="3200" b="1" spc="130" dirty="0">
              <a:solidFill>
                <a:srgbClr val="FBFAF9"/>
              </a:solidFill>
              <a:latin typeface="Footlight MT Light" panose="0204060206030A020304" pitchFamily="18" charset="0"/>
              <a:cs typeface="Arial"/>
            </a:endParaRPr>
          </a:p>
          <a:p>
            <a:pPr marL="12700" marR="97155">
              <a:lnSpc>
                <a:spcPct val="115700"/>
              </a:lnSpc>
            </a:pPr>
            <a:r>
              <a:rPr lang="en-IN" sz="3200" b="1" spc="130" dirty="0" err="1">
                <a:solidFill>
                  <a:schemeClr val="tx2">
                    <a:lumMod val="60000"/>
                    <a:lumOff val="40000"/>
                  </a:schemeClr>
                </a:solidFill>
                <a:latin typeface="Footlight MT Light" panose="0204060206030A020304" pitchFamily="18" charset="0"/>
                <a:cs typeface="Arial"/>
              </a:rPr>
              <a:t>Rathipinni</a:t>
            </a:r>
            <a:r>
              <a:rPr lang="en-IN" sz="3200" b="1" spc="130" dirty="0">
                <a:solidFill>
                  <a:schemeClr val="tx2">
                    <a:lumMod val="60000"/>
                    <a:lumOff val="40000"/>
                  </a:schemeClr>
                </a:solidFill>
                <a:latin typeface="Footlight MT Light" panose="0204060206030A020304" pitchFamily="18" charset="0"/>
                <a:cs typeface="Arial"/>
              </a:rPr>
              <a:t> </a:t>
            </a:r>
            <a:r>
              <a:rPr lang="en-IN" sz="3200" b="1" spc="130" dirty="0" err="1">
                <a:solidFill>
                  <a:schemeClr val="tx2">
                    <a:lumMod val="60000"/>
                    <a:lumOff val="40000"/>
                  </a:schemeClr>
                </a:solidFill>
                <a:latin typeface="Footlight MT Light" panose="0204060206030A020304" pitchFamily="18" charset="0"/>
                <a:cs typeface="Arial"/>
              </a:rPr>
              <a:t>Yogiswar</a:t>
            </a:r>
            <a:r>
              <a:rPr lang="en-IN" sz="3200" b="1" spc="130" dirty="0">
                <a:solidFill>
                  <a:schemeClr val="tx2">
                    <a:lumMod val="60000"/>
                    <a:lumOff val="40000"/>
                  </a:schemeClr>
                </a:solidFill>
                <a:latin typeface="Footlight MT Light" panose="0204060206030A020304" pitchFamily="18" charset="0"/>
                <a:cs typeface="Arial"/>
              </a:rPr>
              <a:t> URK21CS1122</a:t>
            </a:r>
            <a:r>
              <a:rPr lang="en-IN" sz="3200" b="1" spc="130" dirty="0">
                <a:solidFill>
                  <a:srgbClr val="FBFAF9"/>
                </a:solidFill>
                <a:latin typeface="Footlight MT Light" panose="0204060206030A020304" pitchFamily="18" charset="0"/>
                <a:cs typeface="Arial"/>
              </a:rPr>
              <a:t>:</a:t>
            </a:r>
            <a:endParaRPr sz="3200" dirty="0">
              <a:latin typeface="Footlight MT Light" panose="0204060206030A020304" pitchFamily="18" charset="0"/>
              <a:cs typeface="Arial"/>
            </a:endParaRPr>
          </a:p>
          <a:p>
            <a:pPr marL="12700" marR="313690">
              <a:lnSpc>
                <a:spcPct val="115700"/>
              </a:lnSpc>
            </a:pPr>
            <a:r>
              <a:rPr sz="3200" b="1" spc="210" dirty="0">
                <a:solidFill>
                  <a:srgbClr val="FBFAF9"/>
                </a:solidFill>
                <a:latin typeface="Footlight MT Light" panose="0204060206030A020304" pitchFamily="18" charset="0"/>
                <a:cs typeface="Arial"/>
              </a:rPr>
              <a:t>Implemented</a:t>
            </a:r>
            <a:r>
              <a:rPr sz="3200" b="1" spc="-155" dirty="0">
                <a:solidFill>
                  <a:srgbClr val="FBFAF9"/>
                </a:solidFill>
                <a:latin typeface="Footlight MT Light" panose="0204060206030A020304" pitchFamily="18" charset="0"/>
                <a:cs typeface="Arial"/>
              </a:rPr>
              <a:t> </a:t>
            </a:r>
            <a:r>
              <a:rPr sz="3200" b="1" spc="185" dirty="0">
                <a:solidFill>
                  <a:srgbClr val="FBFAF9"/>
                </a:solidFill>
                <a:latin typeface="Footlight MT Light" panose="0204060206030A020304" pitchFamily="18" charset="0"/>
                <a:cs typeface="Arial"/>
              </a:rPr>
              <a:t>the</a:t>
            </a:r>
            <a:r>
              <a:rPr sz="3200" b="1" spc="-155" dirty="0">
                <a:solidFill>
                  <a:srgbClr val="FBFAF9"/>
                </a:solidFill>
                <a:latin typeface="Footlight MT Light" panose="0204060206030A020304" pitchFamily="18" charset="0"/>
                <a:cs typeface="Arial"/>
              </a:rPr>
              <a:t> </a:t>
            </a:r>
            <a:r>
              <a:rPr sz="3200" b="1" spc="270" dirty="0">
                <a:solidFill>
                  <a:srgbClr val="FBFAF9"/>
                </a:solidFill>
                <a:latin typeface="Footlight MT Light" panose="0204060206030A020304" pitchFamily="18" charset="0"/>
                <a:cs typeface="Arial"/>
              </a:rPr>
              <a:t>data</a:t>
            </a:r>
            <a:r>
              <a:rPr sz="3200" b="1" spc="-155" dirty="0">
                <a:solidFill>
                  <a:srgbClr val="FBFAF9"/>
                </a:solidFill>
                <a:latin typeface="Footlight MT Light" panose="0204060206030A020304" pitchFamily="18" charset="0"/>
                <a:cs typeface="Arial"/>
              </a:rPr>
              <a:t> </a:t>
            </a:r>
            <a:r>
              <a:rPr sz="3200" b="1" spc="120" dirty="0">
                <a:solidFill>
                  <a:srgbClr val="FBFAF9"/>
                </a:solidFill>
                <a:latin typeface="Footlight MT Light" panose="0204060206030A020304" pitchFamily="18" charset="0"/>
                <a:cs typeface="Arial"/>
              </a:rPr>
              <a:t>preprocessing</a:t>
            </a:r>
            <a:r>
              <a:rPr sz="3200" b="1" spc="-155" dirty="0">
                <a:solidFill>
                  <a:srgbClr val="FBFAF9"/>
                </a:solidFill>
                <a:latin typeface="Footlight MT Light" panose="0204060206030A020304" pitchFamily="18" charset="0"/>
                <a:cs typeface="Arial"/>
              </a:rPr>
              <a:t> </a:t>
            </a:r>
            <a:r>
              <a:rPr sz="3200" b="1" spc="235" dirty="0">
                <a:solidFill>
                  <a:srgbClr val="FBFAF9"/>
                </a:solidFill>
                <a:latin typeface="Footlight MT Light" panose="0204060206030A020304" pitchFamily="18" charset="0"/>
                <a:cs typeface="Arial"/>
              </a:rPr>
              <a:t>and</a:t>
            </a:r>
            <a:r>
              <a:rPr sz="3200" b="1" spc="-155" dirty="0">
                <a:solidFill>
                  <a:srgbClr val="FBFAF9"/>
                </a:solidFill>
                <a:latin typeface="Footlight MT Light" panose="0204060206030A020304" pitchFamily="18" charset="0"/>
                <a:cs typeface="Arial"/>
              </a:rPr>
              <a:t> </a:t>
            </a:r>
            <a:r>
              <a:rPr sz="3200" b="1" spc="125" dirty="0">
                <a:solidFill>
                  <a:srgbClr val="FBFAF9"/>
                </a:solidFill>
                <a:latin typeface="Footlight MT Light" panose="0204060206030A020304" pitchFamily="18" charset="0"/>
                <a:cs typeface="Arial"/>
              </a:rPr>
              <a:t>labeling.</a:t>
            </a:r>
            <a:endParaRPr lang="en-IN" sz="3200" b="1" spc="125" dirty="0">
              <a:solidFill>
                <a:srgbClr val="FBFAF9"/>
              </a:solidFill>
              <a:latin typeface="Footlight MT Light" panose="0204060206030A020304" pitchFamily="18" charset="0"/>
              <a:cs typeface="Arial"/>
            </a:endParaRPr>
          </a:p>
          <a:p>
            <a:pPr marL="12700" marR="313690">
              <a:lnSpc>
                <a:spcPct val="115700"/>
              </a:lnSpc>
            </a:pPr>
            <a:r>
              <a:rPr sz="3200" b="1" spc="675" dirty="0">
                <a:solidFill>
                  <a:srgbClr val="FBFAF9"/>
                </a:solidFill>
                <a:latin typeface="Footlight MT Light" panose="0204060206030A020304" pitchFamily="18" charset="0"/>
                <a:cs typeface="Arial"/>
              </a:rPr>
              <a:t> </a:t>
            </a:r>
            <a:r>
              <a:rPr sz="3200" b="1" spc="60" dirty="0">
                <a:solidFill>
                  <a:srgbClr val="FBFAF9"/>
                </a:solidFill>
                <a:latin typeface="Footlight MT Light" panose="0204060206030A020304" pitchFamily="18" charset="0"/>
                <a:cs typeface="Arial"/>
              </a:rPr>
              <a:t>Built</a:t>
            </a:r>
            <a:r>
              <a:rPr sz="3200" b="1" spc="-165" dirty="0">
                <a:solidFill>
                  <a:srgbClr val="FBFAF9"/>
                </a:solidFill>
                <a:latin typeface="Footlight MT Light" panose="0204060206030A020304" pitchFamily="18" charset="0"/>
                <a:cs typeface="Arial"/>
              </a:rPr>
              <a:t> </a:t>
            </a:r>
            <a:r>
              <a:rPr sz="3200" b="1" spc="185" dirty="0">
                <a:solidFill>
                  <a:srgbClr val="FBFAF9"/>
                </a:solidFill>
                <a:latin typeface="Footlight MT Light" panose="0204060206030A020304" pitchFamily="18" charset="0"/>
                <a:cs typeface="Arial"/>
              </a:rPr>
              <a:t>the</a:t>
            </a:r>
            <a:r>
              <a:rPr sz="3200" b="1" spc="-165" dirty="0">
                <a:solidFill>
                  <a:srgbClr val="FBFAF9"/>
                </a:solidFill>
                <a:latin typeface="Footlight MT Light" panose="0204060206030A020304" pitchFamily="18" charset="0"/>
                <a:cs typeface="Arial"/>
              </a:rPr>
              <a:t> </a:t>
            </a:r>
            <a:r>
              <a:rPr sz="3200" b="1" spc="160" dirty="0">
                <a:solidFill>
                  <a:srgbClr val="FBFAF9"/>
                </a:solidFill>
                <a:latin typeface="Footlight MT Light" panose="0204060206030A020304" pitchFamily="18" charset="0"/>
                <a:cs typeface="Arial"/>
              </a:rPr>
              <a:t>Streamlit</a:t>
            </a:r>
            <a:r>
              <a:rPr sz="3200" b="1" spc="-160" dirty="0">
                <a:solidFill>
                  <a:srgbClr val="FBFAF9"/>
                </a:solidFill>
                <a:latin typeface="Footlight MT Light" panose="0204060206030A020304" pitchFamily="18" charset="0"/>
                <a:cs typeface="Arial"/>
              </a:rPr>
              <a:t> </a:t>
            </a:r>
            <a:r>
              <a:rPr sz="3200" b="1" spc="204" dirty="0">
                <a:solidFill>
                  <a:srgbClr val="FBFAF9"/>
                </a:solidFill>
                <a:latin typeface="Footlight MT Light" panose="0204060206030A020304" pitchFamily="18" charset="0"/>
                <a:cs typeface="Arial"/>
              </a:rPr>
              <a:t>web</a:t>
            </a:r>
            <a:r>
              <a:rPr sz="3200" b="1" spc="-165" dirty="0">
                <a:solidFill>
                  <a:srgbClr val="FBFAF9"/>
                </a:solidFill>
                <a:latin typeface="Footlight MT Light" panose="0204060206030A020304" pitchFamily="18" charset="0"/>
                <a:cs typeface="Arial"/>
              </a:rPr>
              <a:t> </a:t>
            </a:r>
            <a:r>
              <a:rPr sz="3200" b="1" spc="165" dirty="0">
                <a:solidFill>
                  <a:srgbClr val="FBFAF9"/>
                </a:solidFill>
                <a:latin typeface="Footlight MT Light" panose="0204060206030A020304" pitchFamily="18" charset="0"/>
                <a:cs typeface="Arial"/>
              </a:rPr>
              <a:t>application</a:t>
            </a:r>
            <a:r>
              <a:rPr sz="3200" b="1" spc="-160" dirty="0">
                <a:solidFill>
                  <a:srgbClr val="FBFAF9"/>
                </a:solidFill>
                <a:latin typeface="Footlight MT Light" panose="0204060206030A020304" pitchFamily="18" charset="0"/>
                <a:cs typeface="Arial"/>
              </a:rPr>
              <a:t> </a:t>
            </a:r>
            <a:r>
              <a:rPr sz="3200" b="1" spc="85" dirty="0">
                <a:solidFill>
                  <a:srgbClr val="FBFAF9"/>
                </a:solidFill>
                <a:latin typeface="Footlight MT Light" panose="0204060206030A020304" pitchFamily="18" charset="0"/>
                <a:cs typeface="Arial"/>
              </a:rPr>
              <a:t>for</a:t>
            </a:r>
            <a:r>
              <a:rPr sz="3200" b="1" spc="-165" dirty="0">
                <a:solidFill>
                  <a:srgbClr val="FBFAF9"/>
                </a:solidFill>
                <a:latin typeface="Footlight MT Light" panose="0204060206030A020304" pitchFamily="18" charset="0"/>
                <a:cs typeface="Arial"/>
              </a:rPr>
              <a:t> </a:t>
            </a:r>
            <a:r>
              <a:rPr sz="3200" b="1" spc="135" dirty="0">
                <a:solidFill>
                  <a:srgbClr val="FBFAF9"/>
                </a:solidFill>
                <a:latin typeface="Footlight MT Light" panose="0204060206030A020304" pitchFamily="18" charset="0"/>
                <a:cs typeface="Arial"/>
              </a:rPr>
              <a:t>video</a:t>
            </a:r>
            <a:r>
              <a:rPr sz="3200" b="1" spc="-160" dirty="0">
                <a:solidFill>
                  <a:srgbClr val="FBFAF9"/>
                </a:solidFill>
                <a:latin typeface="Footlight MT Light" panose="0204060206030A020304" pitchFamily="18" charset="0"/>
                <a:cs typeface="Arial"/>
              </a:rPr>
              <a:t> </a:t>
            </a:r>
            <a:r>
              <a:rPr sz="3200" b="1" spc="170" dirty="0">
                <a:solidFill>
                  <a:srgbClr val="FBFAF9"/>
                </a:solidFill>
                <a:latin typeface="Footlight MT Light" panose="0204060206030A020304" pitchFamily="18" charset="0"/>
                <a:cs typeface="Arial"/>
              </a:rPr>
              <a:t>upload</a:t>
            </a:r>
            <a:r>
              <a:rPr sz="3200" b="1" spc="-165" dirty="0">
                <a:solidFill>
                  <a:srgbClr val="FBFAF9"/>
                </a:solidFill>
                <a:latin typeface="Footlight MT Light" panose="0204060206030A020304" pitchFamily="18" charset="0"/>
                <a:cs typeface="Arial"/>
              </a:rPr>
              <a:t> </a:t>
            </a:r>
            <a:r>
              <a:rPr sz="3200" b="1" spc="210" dirty="0">
                <a:solidFill>
                  <a:srgbClr val="FBFAF9"/>
                </a:solidFill>
                <a:latin typeface="Footlight MT Light" panose="0204060206030A020304" pitchFamily="18" charset="0"/>
                <a:cs typeface="Arial"/>
              </a:rPr>
              <a:t>and </a:t>
            </a:r>
            <a:r>
              <a:rPr sz="3200" b="1" spc="120" dirty="0">
                <a:solidFill>
                  <a:srgbClr val="FBFAF9"/>
                </a:solidFill>
                <a:latin typeface="Footlight MT Light" panose="0204060206030A020304" pitchFamily="18" charset="0"/>
                <a:cs typeface="Arial"/>
              </a:rPr>
              <a:t>analysis.</a:t>
            </a:r>
            <a:endParaRPr lang="en-IN" sz="3200" b="1" spc="120" dirty="0">
              <a:solidFill>
                <a:srgbClr val="FBFAF9"/>
              </a:solidFill>
              <a:latin typeface="Footlight MT Light" panose="0204060206030A020304" pitchFamily="18" charset="0"/>
              <a:cs typeface="Arial"/>
            </a:endParaRPr>
          </a:p>
          <a:p>
            <a:pPr marL="12700" marR="313690">
              <a:lnSpc>
                <a:spcPct val="115700"/>
              </a:lnSpc>
            </a:pPr>
            <a:r>
              <a:rPr lang="en-IN" sz="3200" b="1" spc="120" dirty="0">
                <a:solidFill>
                  <a:schemeClr val="accent6">
                    <a:lumMod val="75000"/>
                  </a:schemeClr>
                </a:solidFill>
                <a:latin typeface="Footlight MT Light" panose="0204060206030A020304" pitchFamily="18" charset="0"/>
                <a:cs typeface="Arial"/>
              </a:rPr>
              <a:t>C </a:t>
            </a:r>
            <a:r>
              <a:rPr lang="en-IN" sz="3200" b="1" spc="120" dirty="0" err="1">
                <a:solidFill>
                  <a:schemeClr val="accent6">
                    <a:lumMod val="75000"/>
                  </a:schemeClr>
                </a:solidFill>
                <a:latin typeface="Footlight MT Light" panose="0204060206030A020304" pitchFamily="18" charset="0"/>
                <a:cs typeface="Arial"/>
              </a:rPr>
              <a:t>Hareesh</a:t>
            </a:r>
            <a:r>
              <a:rPr lang="en-IN" sz="3200" b="1" spc="120" dirty="0">
                <a:solidFill>
                  <a:schemeClr val="accent6">
                    <a:lumMod val="75000"/>
                  </a:schemeClr>
                </a:solidFill>
                <a:latin typeface="Footlight MT Light" panose="0204060206030A020304" pitchFamily="18" charset="0"/>
                <a:cs typeface="Arial"/>
              </a:rPr>
              <a:t> URK21CS7001:</a:t>
            </a:r>
            <a:endParaRPr sz="3200" dirty="0">
              <a:solidFill>
                <a:schemeClr val="accent6">
                  <a:lumMod val="75000"/>
                </a:schemeClr>
              </a:solidFill>
              <a:latin typeface="Footlight MT Light" panose="0204060206030A020304" pitchFamily="18" charset="0"/>
              <a:cs typeface="Arial"/>
            </a:endParaRPr>
          </a:p>
          <a:p>
            <a:pPr marL="12700" marR="777875">
              <a:lnSpc>
                <a:spcPct val="115700"/>
              </a:lnSpc>
            </a:pPr>
            <a:r>
              <a:rPr sz="3200" b="1" spc="235" dirty="0">
                <a:solidFill>
                  <a:srgbClr val="FBFAF9"/>
                </a:solidFill>
                <a:latin typeface="Footlight MT Light" panose="0204060206030A020304" pitchFamily="18" charset="0"/>
                <a:cs typeface="Arial"/>
              </a:rPr>
              <a:t>Managed</a:t>
            </a:r>
            <a:r>
              <a:rPr sz="3200" b="1" spc="-165" dirty="0">
                <a:solidFill>
                  <a:srgbClr val="FBFAF9"/>
                </a:solidFill>
                <a:latin typeface="Footlight MT Light" panose="0204060206030A020304" pitchFamily="18" charset="0"/>
                <a:cs typeface="Arial"/>
              </a:rPr>
              <a:t> </a:t>
            </a:r>
            <a:r>
              <a:rPr sz="3200" b="1" spc="185" dirty="0">
                <a:solidFill>
                  <a:srgbClr val="FBFAF9"/>
                </a:solidFill>
                <a:latin typeface="Footlight MT Light" panose="0204060206030A020304" pitchFamily="18" charset="0"/>
                <a:cs typeface="Arial"/>
              </a:rPr>
              <a:t>the</a:t>
            </a:r>
            <a:r>
              <a:rPr sz="3200" b="1" spc="-160" dirty="0">
                <a:solidFill>
                  <a:srgbClr val="FBFAF9"/>
                </a:solidFill>
                <a:latin typeface="Footlight MT Light" panose="0204060206030A020304" pitchFamily="18" charset="0"/>
                <a:cs typeface="Arial"/>
              </a:rPr>
              <a:t> </a:t>
            </a:r>
            <a:r>
              <a:rPr sz="3200" b="1" spc="145" dirty="0">
                <a:solidFill>
                  <a:srgbClr val="FBFAF9"/>
                </a:solidFill>
                <a:latin typeface="Footlight MT Light" panose="0204060206030A020304" pitchFamily="18" charset="0"/>
                <a:cs typeface="Arial"/>
              </a:rPr>
              <a:t>entire</a:t>
            </a:r>
            <a:r>
              <a:rPr sz="3200" b="1" spc="-165" dirty="0">
                <a:solidFill>
                  <a:srgbClr val="FBFAF9"/>
                </a:solidFill>
                <a:latin typeface="Footlight MT Light" panose="0204060206030A020304" pitchFamily="18" charset="0"/>
                <a:cs typeface="Arial"/>
              </a:rPr>
              <a:t> </a:t>
            </a:r>
            <a:r>
              <a:rPr sz="3200" b="1" spc="135" dirty="0">
                <a:solidFill>
                  <a:srgbClr val="FBFAF9"/>
                </a:solidFill>
                <a:latin typeface="Footlight MT Light" panose="0204060206030A020304" pitchFamily="18" charset="0"/>
                <a:cs typeface="Arial"/>
              </a:rPr>
              <a:t>project</a:t>
            </a:r>
            <a:r>
              <a:rPr sz="3200" b="1" spc="-160" dirty="0">
                <a:solidFill>
                  <a:srgbClr val="FBFAF9"/>
                </a:solidFill>
                <a:latin typeface="Footlight MT Light" panose="0204060206030A020304" pitchFamily="18" charset="0"/>
                <a:cs typeface="Arial"/>
              </a:rPr>
              <a:t> </a:t>
            </a:r>
            <a:r>
              <a:rPr sz="3200" b="1" spc="110" dirty="0">
                <a:solidFill>
                  <a:srgbClr val="FBFAF9"/>
                </a:solidFill>
                <a:latin typeface="Footlight MT Light" panose="0204060206030A020304" pitchFamily="18" charset="0"/>
                <a:cs typeface="Arial"/>
              </a:rPr>
              <a:t>lifecycle,</a:t>
            </a:r>
            <a:r>
              <a:rPr sz="3200" b="1" spc="-160" dirty="0">
                <a:solidFill>
                  <a:srgbClr val="FBFAF9"/>
                </a:solidFill>
                <a:latin typeface="Footlight MT Light" panose="0204060206030A020304" pitchFamily="18" charset="0"/>
                <a:cs typeface="Arial"/>
              </a:rPr>
              <a:t> </a:t>
            </a:r>
            <a:r>
              <a:rPr sz="3200" b="1" spc="185" dirty="0">
                <a:solidFill>
                  <a:srgbClr val="FBFAF9"/>
                </a:solidFill>
                <a:latin typeface="Footlight MT Light" panose="0204060206030A020304" pitchFamily="18" charset="0"/>
                <a:cs typeface="Arial"/>
              </a:rPr>
              <a:t>from</a:t>
            </a:r>
            <a:r>
              <a:rPr sz="3200" b="1" spc="-165" dirty="0">
                <a:solidFill>
                  <a:srgbClr val="FBFAF9"/>
                </a:solidFill>
                <a:latin typeface="Footlight MT Light" panose="0204060206030A020304" pitchFamily="18" charset="0"/>
                <a:cs typeface="Arial"/>
              </a:rPr>
              <a:t> </a:t>
            </a:r>
            <a:r>
              <a:rPr sz="3200" b="1" spc="155" dirty="0">
                <a:solidFill>
                  <a:srgbClr val="FBFAF9"/>
                </a:solidFill>
                <a:latin typeface="Footlight MT Light" panose="0204060206030A020304" pitchFamily="18" charset="0"/>
                <a:cs typeface="Arial"/>
              </a:rPr>
              <a:t>ideation</a:t>
            </a:r>
            <a:r>
              <a:rPr sz="3200" b="1" spc="-160" dirty="0">
                <a:solidFill>
                  <a:srgbClr val="FBFAF9"/>
                </a:solidFill>
                <a:latin typeface="Footlight MT Light" panose="0204060206030A020304" pitchFamily="18" charset="0"/>
                <a:cs typeface="Arial"/>
              </a:rPr>
              <a:t> </a:t>
            </a:r>
            <a:r>
              <a:rPr sz="3200" b="1" spc="114" dirty="0">
                <a:solidFill>
                  <a:srgbClr val="FBFAF9"/>
                </a:solidFill>
                <a:latin typeface="Footlight MT Light" panose="0204060206030A020304" pitchFamily="18" charset="0"/>
                <a:cs typeface="Arial"/>
              </a:rPr>
              <a:t>to </a:t>
            </a:r>
            <a:r>
              <a:rPr sz="3200" b="1" spc="165" dirty="0">
                <a:solidFill>
                  <a:srgbClr val="FBFAF9"/>
                </a:solidFill>
                <a:latin typeface="Footlight MT Light" panose="0204060206030A020304" pitchFamily="18" charset="0"/>
                <a:cs typeface="Arial"/>
              </a:rPr>
              <a:t>deployment.</a:t>
            </a:r>
            <a:endParaRPr sz="3200" dirty="0">
              <a:latin typeface="Footlight MT Light" panose="0204060206030A020304" pitchFamily="18" charset="0"/>
              <a:cs typeface="Arial"/>
            </a:endParaRPr>
          </a:p>
          <a:p>
            <a:pPr marL="12700" marR="5080">
              <a:lnSpc>
                <a:spcPct val="115700"/>
              </a:lnSpc>
              <a:spcBef>
                <a:spcPts val="5"/>
              </a:spcBef>
            </a:pPr>
            <a:r>
              <a:rPr sz="3200" b="1" spc="160" dirty="0">
                <a:solidFill>
                  <a:srgbClr val="FBFAF9"/>
                </a:solidFill>
                <a:latin typeface="Footlight MT Light" panose="0204060206030A020304" pitchFamily="18" charset="0"/>
                <a:cs typeface="Arial"/>
              </a:rPr>
              <a:t>Conducted</a:t>
            </a:r>
            <a:r>
              <a:rPr sz="3200" b="1" spc="-160" dirty="0">
                <a:solidFill>
                  <a:srgbClr val="FBFAF9"/>
                </a:solidFill>
                <a:latin typeface="Footlight MT Light" panose="0204060206030A020304" pitchFamily="18" charset="0"/>
                <a:cs typeface="Arial"/>
              </a:rPr>
              <a:t> </a:t>
            </a:r>
            <a:r>
              <a:rPr sz="3200" b="1" spc="135" dirty="0">
                <a:solidFill>
                  <a:srgbClr val="FBFAF9"/>
                </a:solidFill>
                <a:latin typeface="Footlight MT Light" panose="0204060206030A020304" pitchFamily="18" charset="0"/>
                <a:cs typeface="Arial"/>
              </a:rPr>
              <a:t>extensive</a:t>
            </a:r>
            <a:r>
              <a:rPr sz="3200" b="1" spc="-155" dirty="0">
                <a:solidFill>
                  <a:srgbClr val="FBFAF9"/>
                </a:solidFill>
                <a:latin typeface="Footlight MT Light" panose="0204060206030A020304" pitchFamily="18" charset="0"/>
                <a:cs typeface="Arial"/>
              </a:rPr>
              <a:t> </a:t>
            </a:r>
            <a:r>
              <a:rPr sz="3200" b="1" spc="140" dirty="0">
                <a:solidFill>
                  <a:srgbClr val="FBFAF9"/>
                </a:solidFill>
                <a:latin typeface="Footlight MT Light" panose="0204060206030A020304" pitchFamily="18" charset="0"/>
                <a:cs typeface="Arial"/>
              </a:rPr>
              <a:t>testing</a:t>
            </a:r>
            <a:r>
              <a:rPr sz="3200" b="1" spc="-155" dirty="0">
                <a:solidFill>
                  <a:srgbClr val="FBFAF9"/>
                </a:solidFill>
                <a:latin typeface="Footlight MT Light" panose="0204060206030A020304" pitchFamily="18" charset="0"/>
                <a:cs typeface="Arial"/>
              </a:rPr>
              <a:t> </a:t>
            </a:r>
            <a:r>
              <a:rPr sz="3200" b="1" spc="235" dirty="0">
                <a:solidFill>
                  <a:srgbClr val="FBFAF9"/>
                </a:solidFill>
                <a:latin typeface="Footlight MT Light" panose="0204060206030A020304" pitchFamily="18" charset="0"/>
                <a:cs typeface="Arial"/>
              </a:rPr>
              <a:t>and</a:t>
            </a:r>
            <a:r>
              <a:rPr sz="3200" b="1" spc="-155" dirty="0">
                <a:solidFill>
                  <a:srgbClr val="FBFAF9"/>
                </a:solidFill>
                <a:latin typeface="Footlight MT Light" panose="0204060206030A020304" pitchFamily="18" charset="0"/>
                <a:cs typeface="Arial"/>
              </a:rPr>
              <a:t> </a:t>
            </a:r>
            <a:r>
              <a:rPr sz="3200" b="1" spc="165" dirty="0">
                <a:solidFill>
                  <a:srgbClr val="FBFAF9"/>
                </a:solidFill>
                <a:latin typeface="Footlight MT Light" panose="0204060206030A020304" pitchFamily="18" charset="0"/>
                <a:cs typeface="Arial"/>
              </a:rPr>
              <a:t>validation</a:t>
            </a:r>
            <a:r>
              <a:rPr sz="3200" b="1" spc="-155" dirty="0">
                <a:solidFill>
                  <a:srgbClr val="FBFAF9"/>
                </a:solidFill>
                <a:latin typeface="Footlight MT Light" panose="0204060206030A020304" pitchFamily="18" charset="0"/>
                <a:cs typeface="Arial"/>
              </a:rPr>
              <a:t> </a:t>
            </a:r>
            <a:r>
              <a:rPr sz="3200" b="1" spc="140" dirty="0">
                <a:solidFill>
                  <a:srgbClr val="FBFAF9"/>
                </a:solidFill>
                <a:latin typeface="Footlight MT Light" panose="0204060206030A020304" pitchFamily="18" charset="0"/>
                <a:cs typeface="Arial"/>
              </a:rPr>
              <a:t>to</a:t>
            </a:r>
            <a:r>
              <a:rPr sz="3200" b="1" spc="-155" dirty="0">
                <a:solidFill>
                  <a:srgbClr val="FBFAF9"/>
                </a:solidFill>
                <a:latin typeface="Footlight MT Light" panose="0204060206030A020304" pitchFamily="18" charset="0"/>
                <a:cs typeface="Arial"/>
              </a:rPr>
              <a:t> </a:t>
            </a:r>
            <a:r>
              <a:rPr sz="3200" b="1" spc="135" dirty="0">
                <a:solidFill>
                  <a:srgbClr val="FBFAF9"/>
                </a:solidFill>
                <a:latin typeface="Footlight MT Light" panose="0204060206030A020304" pitchFamily="18" charset="0"/>
                <a:cs typeface="Arial"/>
              </a:rPr>
              <a:t>ensure</a:t>
            </a:r>
            <a:r>
              <a:rPr sz="3200" b="1" spc="-155" dirty="0">
                <a:solidFill>
                  <a:srgbClr val="FBFAF9"/>
                </a:solidFill>
                <a:latin typeface="Footlight MT Light" panose="0204060206030A020304" pitchFamily="18" charset="0"/>
                <a:cs typeface="Arial"/>
              </a:rPr>
              <a:t> </a:t>
            </a:r>
            <a:r>
              <a:rPr sz="3200" b="1" spc="160" dirty="0">
                <a:solidFill>
                  <a:srgbClr val="FBFAF9"/>
                </a:solidFill>
                <a:latin typeface="Footlight MT Light" panose="0204060206030A020304" pitchFamily="18" charset="0"/>
                <a:cs typeface="Arial"/>
              </a:rPr>
              <a:t>the </a:t>
            </a:r>
            <a:r>
              <a:rPr sz="3200" b="1" spc="130" dirty="0">
                <a:solidFill>
                  <a:srgbClr val="FBFAF9"/>
                </a:solidFill>
                <a:latin typeface="Footlight MT Light" panose="0204060206030A020304" pitchFamily="18" charset="0"/>
                <a:cs typeface="Arial"/>
              </a:rPr>
              <a:t>system's</a:t>
            </a:r>
            <a:r>
              <a:rPr sz="3200" b="1" spc="-155" dirty="0">
                <a:solidFill>
                  <a:srgbClr val="FBFAF9"/>
                </a:solidFill>
                <a:latin typeface="Footlight MT Light" panose="0204060206030A020304" pitchFamily="18" charset="0"/>
                <a:cs typeface="Arial"/>
              </a:rPr>
              <a:t> </a:t>
            </a:r>
            <a:r>
              <a:rPr sz="3200" b="1" spc="200" dirty="0">
                <a:solidFill>
                  <a:srgbClr val="FBFAF9"/>
                </a:solidFill>
                <a:latin typeface="Footlight MT Light" panose="0204060206030A020304" pitchFamily="18" charset="0"/>
                <a:cs typeface="Arial"/>
              </a:rPr>
              <a:t>accuracy</a:t>
            </a:r>
            <a:r>
              <a:rPr sz="3200" b="1" spc="-155" dirty="0">
                <a:solidFill>
                  <a:srgbClr val="FBFAF9"/>
                </a:solidFill>
                <a:latin typeface="Footlight MT Light" panose="0204060206030A020304" pitchFamily="18" charset="0"/>
                <a:cs typeface="Arial"/>
              </a:rPr>
              <a:t> </a:t>
            </a:r>
            <a:r>
              <a:rPr sz="3200" b="1" spc="235" dirty="0">
                <a:solidFill>
                  <a:srgbClr val="FBFAF9"/>
                </a:solidFill>
                <a:latin typeface="Footlight MT Light" panose="0204060206030A020304" pitchFamily="18" charset="0"/>
                <a:cs typeface="Arial"/>
              </a:rPr>
              <a:t>and</a:t>
            </a:r>
            <a:r>
              <a:rPr sz="3200" b="1" spc="-155" dirty="0">
                <a:solidFill>
                  <a:srgbClr val="FBFAF9"/>
                </a:solidFill>
                <a:latin typeface="Footlight MT Light" panose="0204060206030A020304" pitchFamily="18" charset="0"/>
                <a:cs typeface="Arial"/>
              </a:rPr>
              <a:t> </a:t>
            </a:r>
            <a:r>
              <a:rPr sz="3200" b="1" spc="110" dirty="0">
                <a:solidFill>
                  <a:srgbClr val="FBFAF9"/>
                </a:solidFill>
                <a:latin typeface="Footlight MT Light" panose="0204060206030A020304" pitchFamily="18" charset="0"/>
                <a:cs typeface="Arial"/>
              </a:rPr>
              <a:t>reliability.</a:t>
            </a:r>
            <a:endParaRPr sz="3200" dirty="0">
              <a:latin typeface="Footlight MT Light" panose="0204060206030A020304" pitchFamily="18" charset="0"/>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41536F"/>
          </a:solidFill>
        </p:spPr>
        <p:txBody>
          <a:bodyPr wrap="square" lIns="0" tIns="0" rIns="0" bIns="0" rtlCol="0"/>
          <a:lstStyle/>
          <a:p>
            <a:endParaRP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11125103" y="2749608"/>
            <a:ext cx="6981824" cy="5870431"/>
          </a:xfrm>
          <a:prstGeom prst="rect">
            <a:avLst/>
          </a:prstGeom>
        </p:spPr>
      </p:pic>
      <p:sp>
        <p:nvSpPr>
          <p:cNvPr id="4" name="object 4"/>
          <p:cNvSpPr txBox="1">
            <a:spLocks noGrp="1"/>
          </p:cNvSpPr>
          <p:nvPr>
            <p:ph type="title"/>
          </p:nvPr>
        </p:nvSpPr>
        <p:spPr>
          <a:xfrm>
            <a:off x="6021119" y="267334"/>
            <a:ext cx="7106284" cy="756920"/>
          </a:xfrm>
          <a:prstGeom prst="rect">
            <a:avLst/>
          </a:prstGeom>
        </p:spPr>
        <p:txBody>
          <a:bodyPr vert="horz" wrap="square" lIns="0" tIns="12700" rIns="0" bIns="0" rtlCol="0">
            <a:spAutoFit/>
          </a:bodyPr>
          <a:lstStyle/>
          <a:p>
            <a:pPr marL="12700">
              <a:lnSpc>
                <a:spcPct val="100000"/>
              </a:lnSpc>
              <a:spcBef>
                <a:spcPts val="100"/>
              </a:spcBef>
              <a:tabLst>
                <a:tab pos="1301750" algn="l"/>
                <a:tab pos="1868170" algn="l"/>
              </a:tabLst>
            </a:pPr>
            <a:r>
              <a:rPr spc="475" dirty="0">
                <a:solidFill>
                  <a:srgbClr val="FDCF3B"/>
                </a:solidFill>
              </a:rPr>
              <a:t>0</a:t>
            </a:r>
            <a:r>
              <a:rPr spc="-490" dirty="0">
                <a:solidFill>
                  <a:srgbClr val="FDCF3B"/>
                </a:solidFill>
              </a:rPr>
              <a:t> </a:t>
            </a:r>
            <a:r>
              <a:rPr spc="-50" dirty="0">
                <a:solidFill>
                  <a:srgbClr val="FDCF3B"/>
                </a:solidFill>
              </a:rPr>
              <a:t>7</a:t>
            </a:r>
            <a:r>
              <a:rPr dirty="0">
                <a:solidFill>
                  <a:srgbClr val="FDCF3B"/>
                </a:solidFill>
              </a:rPr>
              <a:t>	</a:t>
            </a:r>
            <a:r>
              <a:rPr spc="-385" dirty="0">
                <a:solidFill>
                  <a:srgbClr val="FDCF3B"/>
                </a:solidFill>
              </a:rPr>
              <a:t>:</a:t>
            </a:r>
            <a:r>
              <a:rPr dirty="0">
                <a:solidFill>
                  <a:srgbClr val="FDCF3B"/>
                </a:solidFill>
              </a:rPr>
              <a:t>	</a:t>
            </a:r>
            <a:r>
              <a:rPr spc="645" dirty="0">
                <a:solidFill>
                  <a:srgbClr val="FDCF3B"/>
                </a:solidFill>
              </a:rPr>
              <a:t>C</a:t>
            </a:r>
            <a:r>
              <a:rPr spc="-490" dirty="0">
                <a:solidFill>
                  <a:srgbClr val="FDCF3B"/>
                </a:solidFill>
              </a:rPr>
              <a:t> </a:t>
            </a:r>
            <a:r>
              <a:rPr spc="370" dirty="0">
                <a:solidFill>
                  <a:srgbClr val="FDCF3B"/>
                </a:solidFill>
              </a:rPr>
              <a:t>O</a:t>
            </a:r>
            <a:r>
              <a:rPr spc="-490" dirty="0">
                <a:solidFill>
                  <a:srgbClr val="FDCF3B"/>
                </a:solidFill>
              </a:rPr>
              <a:t> </a:t>
            </a:r>
            <a:r>
              <a:rPr spc="320" dirty="0">
                <a:solidFill>
                  <a:srgbClr val="FDCF3B"/>
                </a:solidFill>
              </a:rPr>
              <a:t>N</a:t>
            </a:r>
            <a:r>
              <a:rPr spc="-490" dirty="0">
                <a:solidFill>
                  <a:srgbClr val="FDCF3B"/>
                </a:solidFill>
              </a:rPr>
              <a:t> </a:t>
            </a:r>
            <a:r>
              <a:rPr spc="645" dirty="0">
                <a:solidFill>
                  <a:srgbClr val="FDCF3B"/>
                </a:solidFill>
              </a:rPr>
              <a:t>C</a:t>
            </a:r>
            <a:r>
              <a:rPr spc="-484" dirty="0">
                <a:solidFill>
                  <a:srgbClr val="FDCF3B"/>
                </a:solidFill>
              </a:rPr>
              <a:t> </a:t>
            </a:r>
            <a:r>
              <a:rPr spc="50" dirty="0">
                <a:solidFill>
                  <a:srgbClr val="FDCF3B"/>
                </a:solidFill>
              </a:rPr>
              <a:t>L</a:t>
            </a:r>
            <a:r>
              <a:rPr spc="-490" dirty="0">
                <a:solidFill>
                  <a:srgbClr val="FDCF3B"/>
                </a:solidFill>
              </a:rPr>
              <a:t> </a:t>
            </a:r>
            <a:r>
              <a:rPr spc="225" dirty="0">
                <a:solidFill>
                  <a:srgbClr val="FDCF3B"/>
                </a:solidFill>
              </a:rPr>
              <a:t>U</a:t>
            </a:r>
            <a:r>
              <a:rPr spc="-490" dirty="0">
                <a:solidFill>
                  <a:srgbClr val="FDCF3B"/>
                </a:solidFill>
              </a:rPr>
              <a:t> </a:t>
            </a:r>
            <a:r>
              <a:rPr spc="685" dirty="0">
                <a:solidFill>
                  <a:srgbClr val="FDCF3B"/>
                </a:solidFill>
              </a:rPr>
              <a:t>S</a:t>
            </a:r>
            <a:r>
              <a:rPr spc="-490" dirty="0">
                <a:solidFill>
                  <a:srgbClr val="FDCF3B"/>
                </a:solidFill>
              </a:rPr>
              <a:t> </a:t>
            </a:r>
            <a:r>
              <a:rPr dirty="0">
                <a:solidFill>
                  <a:srgbClr val="FDCF3B"/>
                </a:solidFill>
              </a:rPr>
              <a:t>I</a:t>
            </a:r>
            <a:r>
              <a:rPr spc="-484" dirty="0">
                <a:solidFill>
                  <a:srgbClr val="FDCF3B"/>
                </a:solidFill>
              </a:rPr>
              <a:t> </a:t>
            </a:r>
            <a:r>
              <a:rPr spc="370" dirty="0">
                <a:solidFill>
                  <a:srgbClr val="FDCF3B"/>
                </a:solidFill>
              </a:rPr>
              <a:t>O</a:t>
            </a:r>
            <a:r>
              <a:rPr spc="-490" dirty="0">
                <a:solidFill>
                  <a:srgbClr val="FDCF3B"/>
                </a:solidFill>
              </a:rPr>
              <a:t> </a:t>
            </a:r>
            <a:r>
              <a:rPr spc="270" dirty="0">
                <a:solidFill>
                  <a:srgbClr val="FDCF3B"/>
                </a:solidFill>
              </a:rPr>
              <a:t>N</a:t>
            </a:r>
          </a:p>
        </p:txBody>
      </p:sp>
      <p:sp>
        <p:nvSpPr>
          <p:cNvPr id="5" name="object 5"/>
          <p:cNvSpPr txBox="1"/>
          <p:nvPr/>
        </p:nvSpPr>
        <p:spPr>
          <a:xfrm>
            <a:off x="1153781" y="1580470"/>
            <a:ext cx="8554720" cy="6771726"/>
          </a:xfrm>
          <a:prstGeom prst="rect">
            <a:avLst/>
          </a:prstGeom>
        </p:spPr>
        <p:txBody>
          <a:bodyPr vert="horz" wrap="square" lIns="0" tIns="12700" rIns="0" bIns="0" rtlCol="0">
            <a:spAutoFit/>
          </a:bodyPr>
          <a:lstStyle/>
          <a:p>
            <a:pPr marL="236854" marR="229235" algn="ctr">
              <a:lnSpc>
                <a:spcPct val="115399"/>
              </a:lnSpc>
              <a:spcBef>
                <a:spcPts val="100"/>
              </a:spcBef>
              <a:tabLst>
                <a:tab pos="956944" algn="l"/>
                <a:tab pos="1182370" algn="l"/>
                <a:tab pos="2092960" algn="l"/>
                <a:tab pos="3484879" algn="l"/>
                <a:tab pos="4664710" algn="l"/>
                <a:tab pos="5466715" algn="l"/>
                <a:tab pos="6083935" algn="l"/>
                <a:tab pos="6431280" algn="l"/>
              </a:tabLst>
            </a:pPr>
            <a:r>
              <a:rPr lang="en-US" sz="3200" dirty="0">
                <a:solidFill>
                  <a:schemeClr val="bg2"/>
                </a:solidFill>
                <a:latin typeface="Footlight MT Light" panose="0204060206030A020304" pitchFamily="18" charset="0"/>
              </a:rPr>
              <a:t>Our ICU Monitoring System introduces an innovative solution to enhance patient care through real-time monitoring and automated alerts. By harnessing advanced AI technologies, this system aims to assist healthcare professionals in maintaining vigilant oversight of ICU environments, ultimately improving patient safety and healthcare outcomes. This project illustrates the potential of AI in revolutionizing healthcare and underscores the importance of ongoing innovation in medical technologies.</a:t>
            </a:r>
            <a:endParaRPr sz="3200" dirty="0">
              <a:solidFill>
                <a:schemeClr val="bg2"/>
              </a:solidFill>
              <a:latin typeface="Footlight MT Light" panose="0204060206030A020304" pitchFamily="18" charset="0"/>
              <a:cs typeface="Lucida Sans Unicod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496932" y="191032"/>
            <a:ext cx="1497330" cy="1917700"/>
          </a:xfrm>
          <a:custGeom>
            <a:avLst/>
            <a:gdLst/>
            <a:ahLst/>
            <a:cxnLst/>
            <a:rect l="l" t="t" r="r" b="b"/>
            <a:pathLst>
              <a:path w="1497330" h="1917700">
                <a:moveTo>
                  <a:pt x="1327556" y="667829"/>
                </a:moveTo>
                <a:lnTo>
                  <a:pt x="1325473" y="601408"/>
                </a:lnTo>
                <a:lnTo>
                  <a:pt x="1313497" y="530961"/>
                </a:lnTo>
                <a:lnTo>
                  <a:pt x="1299806" y="486257"/>
                </a:lnTo>
                <a:lnTo>
                  <a:pt x="1266825" y="411975"/>
                </a:lnTo>
                <a:lnTo>
                  <a:pt x="1241259" y="368681"/>
                </a:lnTo>
                <a:lnTo>
                  <a:pt x="1208684" y="323888"/>
                </a:lnTo>
                <a:lnTo>
                  <a:pt x="1168361" y="279590"/>
                </a:lnTo>
                <a:lnTo>
                  <a:pt x="1119555" y="237744"/>
                </a:lnTo>
                <a:lnTo>
                  <a:pt x="1061542" y="200317"/>
                </a:lnTo>
                <a:lnTo>
                  <a:pt x="1021727" y="180594"/>
                </a:lnTo>
                <a:lnTo>
                  <a:pt x="979182" y="163791"/>
                </a:lnTo>
                <a:lnTo>
                  <a:pt x="934402" y="150241"/>
                </a:lnTo>
                <a:lnTo>
                  <a:pt x="887857" y="140296"/>
                </a:lnTo>
                <a:lnTo>
                  <a:pt x="840028" y="134315"/>
                </a:lnTo>
                <a:lnTo>
                  <a:pt x="791400" y="132638"/>
                </a:lnTo>
                <a:lnTo>
                  <a:pt x="742442" y="135610"/>
                </a:lnTo>
                <a:lnTo>
                  <a:pt x="693648" y="143586"/>
                </a:lnTo>
                <a:lnTo>
                  <a:pt x="645502" y="156908"/>
                </a:lnTo>
                <a:lnTo>
                  <a:pt x="598462" y="175933"/>
                </a:lnTo>
                <a:lnTo>
                  <a:pt x="553034" y="201002"/>
                </a:lnTo>
                <a:lnTo>
                  <a:pt x="509676" y="232460"/>
                </a:lnTo>
                <a:lnTo>
                  <a:pt x="478497" y="260883"/>
                </a:lnTo>
                <a:lnTo>
                  <a:pt x="449110" y="293293"/>
                </a:lnTo>
                <a:lnTo>
                  <a:pt x="422059" y="329349"/>
                </a:lnTo>
                <a:lnTo>
                  <a:pt x="397903" y="368681"/>
                </a:lnTo>
                <a:lnTo>
                  <a:pt x="377240" y="410959"/>
                </a:lnTo>
                <a:lnTo>
                  <a:pt x="360591" y="455828"/>
                </a:lnTo>
                <a:lnTo>
                  <a:pt x="348551" y="502932"/>
                </a:lnTo>
                <a:lnTo>
                  <a:pt x="341668" y="551916"/>
                </a:lnTo>
                <a:lnTo>
                  <a:pt x="340512" y="602424"/>
                </a:lnTo>
                <a:lnTo>
                  <a:pt x="345643" y="654126"/>
                </a:lnTo>
                <a:lnTo>
                  <a:pt x="357632" y="706666"/>
                </a:lnTo>
                <a:lnTo>
                  <a:pt x="373519" y="751547"/>
                </a:lnTo>
                <a:lnTo>
                  <a:pt x="393763" y="793927"/>
                </a:lnTo>
                <a:lnTo>
                  <a:pt x="418045" y="833551"/>
                </a:lnTo>
                <a:lnTo>
                  <a:pt x="446024" y="870153"/>
                </a:lnTo>
                <a:lnTo>
                  <a:pt x="477380" y="903478"/>
                </a:lnTo>
                <a:lnTo>
                  <a:pt x="511784" y="933272"/>
                </a:lnTo>
                <a:lnTo>
                  <a:pt x="548894" y="959281"/>
                </a:lnTo>
                <a:lnTo>
                  <a:pt x="588403" y="981240"/>
                </a:lnTo>
                <a:lnTo>
                  <a:pt x="629958" y="998905"/>
                </a:lnTo>
                <a:lnTo>
                  <a:pt x="673239" y="1011999"/>
                </a:lnTo>
                <a:lnTo>
                  <a:pt x="717931" y="1020279"/>
                </a:lnTo>
                <a:lnTo>
                  <a:pt x="768807" y="1023531"/>
                </a:lnTo>
                <a:lnTo>
                  <a:pt x="819162" y="1020457"/>
                </a:lnTo>
                <a:lnTo>
                  <a:pt x="869480" y="1011491"/>
                </a:lnTo>
                <a:lnTo>
                  <a:pt x="918933" y="996937"/>
                </a:lnTo>
                <a:lnTo>
                  <a:pt x="966685" y="977163"/>
                </a:lnTo>
                <a:lnTo>
                  <a:pt x="1011948" y="952474"/>
                </a:lnTo>
                <a:lnTo>
                  <a:pt x="1053871" y="923226"/>
                </a:lnTo>
                <a:lnTo>
                  <a:pt x="1091641" y="889736"/>
                </a:lnTo>
                <a:lnTo>
                  <a:pt x="1127785" y="848042"/>
                </a:lnTo>
                <a:lnTo>
                  <a:pt x="1156055" y="803452"/>
                </a:lnTo>
                <a:lnTo>
                  <a:pt x="1176248" y="756399"/>
                </a:lnTo>
                <a:lnTo>
                  <a:pt x="1188186" y="707301"/>
                </a:lnTo>
                <a:lnTo>
                  <a:pt x="1191704" y="656564"/>
                </a:lnTo>
                <a:lnTo>
                  <a:pt x="1187742" y="611212"/>
                </a:lnTo>
                <a:lnTo>
                  <a:pt x="1177556" y="567156"/>
                </a:lnTo>
                <a:lnTo>
                  <a:pt x="1161618" y="524891"/>
                </a:lnTo>
                <a:lnTo>
                  <a:pt x="1140421" y="484886"/>
                </a:lnTo>
                <a:lnTo>
                  <a:pt x="1114475" y="447636"/>
                </a:lnTo>
                <a:lnTo>
                  <a:pt x="1084249" y="413651"/>
                </a:lnTo>
                <a:lnTo>
                  <a:pt x="1050239" y="383400"/>
                </a:lnTo>
                <a:lnTo>
                  <a:pt x="1012939" y="357378"/>
                </a:lnTo>
                <a:lnTo>
                  <a:pt x="972832" y="336067"/>
                </a:lnTo>
                <a:lnTo>
                  <a:pt x="930402" y="319976"/>
                </a:lnTo>
                <a:lnTo>
                  <a:pt x="886167" y="309587"/>
                </a:lnTo>
                <a:lnTo>
                  <a:pt x="840587" y="305396"/>
                </a:lnTo>
                <a:lnTo>
                  <a:pt x="796201" y="307365"/>
                </a:lnTo>
                <a:lnTo>
                  <a:pt x="751649" y="314706"/>
                </a:lnTo>
                <a:lnTo>
                  <a:pt x="707898" y="327228"/>
                </a:lnTo>
                <a:lnTo>
                  <a:pt x="665899" y="344805"/>
                </a:lnTo>
                <a:lnTo>
                  <a:pt x="626605" y="367258"/>
                </a:lnTo>
                <a:lnTo>
                  <a:pt x="590981" y="394462"/>
                </a:lnTo>
                <a:lnTo>
                  <a:pt x="559981" y="426237"/>
                </a:lnTo>
                <a:lnTo>
                  <a:pt x="534555" y="462432"/>
                </a:lnTo>
                <a:lnTo>
                  <a:pt x="515683" y="502907"/>
                </a:lnTo>
                <a:lnTo>
                  <a:pt x="504304" y="547497"/>
                </a:lnTo>
                <a:lnTo>
                  <a:pt x="501421" y="596620"/>
                </a:lnTo>
                <a:lnTo>
                  <a:pt x="507847" y="645858"/>
                </a:lnTo>
                <a:lnTo>
                  <a:pt x="523240" y="694143"/>
                </a:lnTo>
                <a:lnTo>
                  <a:pt x="547255" y="740435"/>
                </a:lnTo>
                <a:lnTo>
                  <a:pt x="579551" y="783653"/>
                </a:lnTo>
                <a:lnTo>
                  <a:pt x="616902" y="819873"/>
                </a:lnTo>
                <a:lnTo>
                  <a:pt x="658355" y="848766"/>
                </a:lnTo>
                <a:lnTo>
                  <a:pt x="702652" y="869784"/>
                </a:lnTo>
                <a:lnTo>
                  <a:pt x="748576" y="882383"/>
                </a:lnTo>
                <a:lnTo>
                  <a:pt x="794854" y="886015"/>
                </a:lnTo>
                <a:lnTo>
                  <a:pt x="838771" y="880541"/>
                </a:lnTo>
                <a:lnTo>
                  <a:pt x="881468" y="867067"/>
                </a:lnTo>
                <a:lnTo>
                  <a:pt x="921854" y="846391"/>
                </a:lnTo>
                <a:lnTo>
                  <a:pt x="958811" y="819340"/>
                </a:lnTo>
                <a:lnTo>
                  <a:pt x="991209" y="786726"/>
                </a:lnTo>
                <a:lnTo>
                  <a:pt x="1017955" y="749363"/>
                </a:lnTo>
                <a:lnTo>
                  <a:pt x="1037920" y="708050"/>
                </a:lnTo>
                <a:lnTo>
                  <a:pt x="1054874" y="642137"/>
                </a:lnTo>
                <a:lnTo>
                  <a:pt x="1054214" y="594080"/>
                </a:lnTo>
                <a:lnTo>
                  <a:pt x="1037043" y="542582"/>
                </a:lnTo>
                <a:lnTo>
                  <a:pt x="1006144" y="502158"/>
                </a:lnTo>
                <a:lnTo>
                  <a:pt x="965034" y="472109"/>
                </a:lnTo>
                <a:lnTo>
                  <a:pt x="917613" y="453948"/>
                </a:lnTo>
                <a:lnTo>
                  <a:pt x="867791" y="449160"/>
                </a:lnTo>
                <a:lnTo>
                  <a:pt x="819442" y="459244"/>
                </a:lnTo>
                <a:lnTo>
                  <a:pt x="751370" y="505777"/>
                </a:lnTo>
                <a:lnTo>
                  <a:pt x="725716" y="545896"/>
                </a:lnTo>
                <a:lnTo>
                  <a:pt x="718070" y="596925"/>
                </a:lnTo>
                <a:lnTo>
                  <a:pt x="728827" y="638111"/>
                </a:lnTo>
                <a:lnTo>
                  <a:pt x="752652" y="673658"/>
                </a:lnTo>
                <a:lnTo>
                  <a:pt x="787095" y="700938"/>
                </a:lnTo>
                <a:lnTo>
                  <a:pt x="829703" y="717296"/>
                </a:lnTo>
                <a:lnTo>
                  <a:pt x="836231" y="687451"/>
                </a:lnTo>
                <a:lnTo>
                  <a:pt x="802716" y="674712"/>
                </a:lnTo>
                <a:lnTo>
                  <a:pt x="756945" y="626198"/>
                </a:lnTo>
                <a:lnTo>
                  <a:pt x="755167" y="555244"/>
                </a:lnTo>
                <a:lnTo>
                  <a:pt x="804278" y="501307"/>
                </a:lnTo>
                <a:lnTo>
                  <a:pt x="880630" y="479374"/>
                </a:lnTo>
                <a:lnTo>
                  <a:pt x="931468" y="489788"/>
                </a:lnTo>
                <a:lnTo>
                  <a:pt x="976757" y="516534"/>
                </a:lnTo>
                <a:lnTo>
                  <a:pt x="1010183" y="557187"/>
                </a:lnTo>
                <a:lnTo>
                  <a:pt x="1024204" y="599681"/>
                </a:lnTo>
                <a:lnTo>
                  <a:pt x="1024496" y="639838"/>
                </a:lnTo>
                <a:lnTo>
                  <a:pt x="1009319" y="697293"/>
                </a:lnTo>
                <a:lnTo>
                  <a:pt x="988021" y="739813"/>
                </a:lnTo>
                <a:lnTo>
                  <a:pt x="958799" y="777405"/>
                </a:lnTo>
                <a:lnTo>
                  <a:pt x="923226" y="808913"/>
                </a:lnTo>
                <a:lnTo>
                  <a:pt x="882853" y="833196"/>
                </a:lnTo>
                <a:lnTo>
                  <a:pt x="839254" y="849109"/>
                </a:lnTo>
                <a:lnTo>
                  <a:pt x="793991" y="855484"/>
                </a:lnTo>
                <a:lnTo>
                  <a:pt x="743026" y="850265"/>
                </a:lnTo>
                <a:lnTo>
                  <a:pt x="692594" y="832485"/>
                </a:lnTo>
                <a:lnTo>
                  <a:pt x="644982" y="803211"/>
                </a:lnTo>
                <a:lnTo>
                  <a:pt x="602488" y="763498"/>
                </a:lnTo>
                <a:lnTo>
                  <a:pt x="573392" y="724623"/>
                </a:lnTo>
                <a:lnTo>
                  <a:pt x="551738" y="683120"/>
                </a:lnTo>
                <a:lnTo>
                  <a:pt x="537832" y="639927"/>
                </a:lnTo>
                <a:lnTo>
                  <a:pt x="531977" y="595985"/>
                </a:lnTo>
                <a:lnTo>
                  <a:pt x="534492" y="552259"/>
                </a:lnTo>
                <a:lnTo>
                  <a:pt x="546087" y="509333"/>
                </a:lnTo>
                <a:lnTo>
                  <a:pt x="565950" y="470573"/>
                </a:lnTo>
                <a:lnTo>
                  <a:pt x="592861" y="436245"/>
                </a:lnTo>
                <a:lnTo>
                  <a:pt x="625589" y="406552"/>
                </a:lnTo>
                <a:lnTo>
                  <a:pt x="662927" y="381736"/>
                </a:lnTo>
                <a:lnTo>
                  <a:pt x="703643" y="362038"/>
                </a:lnTo>
                <a:lnTo>
                  <a:pt x="746506" y="347687"/>
                </a:lnTo>
                <a:lnTo>
                  <a:pt x="790295" y="338899"/>
                </a:lnTo>
                <a:lnTo>
                  <a:pt x="837907" y="335940"/>
                </a:lnTo>
                <a:lnTo>
                  <a:pt x="885380" y="340448"/>
                </a:lnTo>
                <a:lnTo>
                  <a:pt x="929322" y="351599"/>
                </a:lnTo>
                <a:lnTo>
                  <a:pt x="971169" y="368871"/>
                </a:lnTo>
                <a:lnTo>
                  <a:pt x="1010348" y="391655"/>
                </a:lnTo>
                <a:lnTo>
                  <a:pt x="1046289" y="419392"/>
                </a:lnTo>
                <a:lnTo>
                  <a:pt x="1078395" y="451485"/>
                </a:lnTo>
                <a:lnTo>
                  <a:pt x="1106093" y="487362"/>
                </a:lnTo>
                <a:lnTo>
                  <a:pt x="1128801" y="526440"/>
                </a:lnTo>
                <a:lnTo>
                  <a:pt x="1145933" y="568134"/>
                </a:lnTo>
                <a:lnTo>
                  <a:pt x="1156906" y="611860"/>
                </a:lnTo>
                <a:lnTo>
                  <a:pt x="1161148" y="657034"/>
                </a:lnTo>
                <a:lnTo>
                  <a:pt x="1157947" y="702805"/>
                </a:lnTo>
                <a:lnTo>
                  <a:pt x="1147064" y="747179"/>
                </a:lnTo>
                <a:lnTo>
                  <a:pt x="1128674" y="789787"/>
                </a:lnTo>
                <a:lnTo>
                  <a:pt x="1102931" y="830237"/>
                </a:lnTo>
                <a:lnTo>
                  <a:pt x="1070000" y="868159"/>
                </a:lnTo>
                <a:lnTo>
                  <a:pt x="1034249" y="899820"/>
                </a:lnTo>
                <a:lnTo>
                  <a:pt x="994562" y="927379"/>
                </a:lnTo>
                <a:lnTo>
                  <a:pt x="951699" y="950544"/>
                </a:lnTo>
                <a:lnTo>
                  <a:pt x="906449" y="968984"/>
                </a:lnTo>
                <a:lnTo>
                  <a:pt x="859574" y="982408"/>
                </a:lnTo>
                <a:lnTo>
                  <a:pt x="811860" y="990498"/>
                </a:lnTo>
                <a:lnTo>
                  <a:pt x="764082" y="992949"/>
                </a:lnTo>
                <a:lnTo>
                  <a:pt x="717791" y="989457"/>
                </a:lnTo>
                <a:lnTo>
                  <a:pt x="672719" y="980363"/>
                </a:lnTo>
                <a:lnTo>
                  <a:pt x="629246" y="965987"/>
                </a:lnTo>
                <a:lnTo>
                  <a:pt x="587781" y="946645"/>
                </a:lnTo>
                <a:lnTo>
                  <a:pt x="548716" y="922629"/>
                </a:lnTo>
                <a:lnTo>
                  <a:pt x="512445" y="894257"/>
                </a:lnTo>
                <a:lnTo>
                  <a:pt x="479361" y="861860"/>
                </a:lnTo>
                <a:lnTo>
                  <a:pt x="449884" y="825715"/>
                </a:lnTo>
                <a:lnTo>
                  <a:pt x="424383" y="786155"/>
                </a:lnTo>
                <a:lnTo>
                  <a:pt x="403263" y="743483"/>
                </a:lnTo>
                <a:lnTo>
                  <a:pt x="386943" y="698017"/>
                </a:lnTo>
                <a:lnTo>
                  <a:pt x="375031" y="644245"/>
                </a:lnTo>
                <a:lnTo>
                  <a:pt x="370801" y="591451"/>
                </a:lnTo>
                <a:lnTo>
                  <a:pt x="373545" y="540042"/>
                </a:lnTo>
                <a:lnTo>
                  <a:pt x="382549" y="490474"/>
                </a:lnTo>
                <a:lnTo>
                  <a:pt x="397141" y="443179"/>
                </a:lnTo>
                <a:lnTo>
                  <a:pt x="416598" y="398589"/>
                </a:lnTo>
                <a:lnTo>
                  <a:pt x="440220" y="357136"/>
                </a:lnTo>
                <a:lnTo>
                  <a:pt x="467321" y="319278"/>
                </a:lnTo>
                <a:lnTo>
                  <a:pt x="497205" y="285432"/>
                </a:lnTo>
                <a:lnTo>
                  <a:pt x="529145" y="256044"/>
                </a:lnTo>
                <a:lnTo>
                  <a:pt x="569683" y="226656"/>
                </a:lnTo>
                <a:lnTo>
                  <a:pt x="612190" y="203250"/>
                </a:lnTo>
                <a:lnTo>
                  <a:pt x="656234" y="185534"/>
                </a:lnTo>
                <a:lnTo>
                  <a:pt x="701357" y="173151"/>
                </a:lnTo>
                <a:lnTo>
                  <a:pt x="747102" y="165785"/>
                </a:lnTo>
                <a:lnTo>
                  <a:pt x="793026" y="163106"/>
                </a:lnTo>
                <a:lnTo>
                  <a:pt x="838657" y="164782"/>
                </a:lnTo>
                <a:lnTo>
                  <a:pt x="883564" y="170484"/>
                </a:lnTo>
                <a:lnTo>
                  <a:pt x="927290" y="179895"/>
                </a:lnTo>
                <a:lnTo>
                  <a:pt x="969378" y="192684"/>
                </a:lnTo>
                <a:lnTo>
                  <a:pt x="1009383" y="208521"/>
                </a:lnTo>
                <a:lnTo>
                  <a:pt x="1046835" y="227076"/>
                </a:lnTo>
                <a:lnTo>
                  <a:pt x="1107592" y="267004"/>
                </a:lnTo>
                <a:lnTo>
                  <a:pt x="1157503" y="311912"/>
                </a:lnTo>
                <a:lnTo>
                  <a:pt x="1197533" y="359156"/>
                </a:lnTo>
                <a:lnTo>
                  <a:pt x="1228661" y="406107"/>
                </a:lnTo>
                <a:lnTo>
                  <a:pt x="1251877" y="450126"/>
                </a:lnTo>
                <a:lnTo>
                  <a:pt x="1268158" y="488556"/>
                </a:lnTo>
                <a:lnTo>
                  <a:pt x="1283817" y="538162"/>
                </a:lnTo>
                <a:lnTo>
                  <a:pt x="1295107" y="605980"/>
                </a:lnTo>
                <a:lnTo>
                  <a:pt x="1296504" y="670090"/>
                </a:lnTo>
                <a:lnTo>
                  <a:pt x="1289939" y="729805"/>
                </a:lnTo>
                <a:lnTo>
                  <a:pt x="1277353" y="784479"/>
                </a:lnTo>
                <a:lnTo>
                  <a:pt x="1260652" y="833462"/>
                </a:lnTo>
                <a:lnTo>
                  <a:pt x="1241793" y="876084"/>
                </a:lnTo>
                <a:lnTo>
                  <a:pt x="1222679" y="911707"/>
                </a:lnTo>
                <a:lnTo>
                  <a:pt x="1191425" y="959294"/>
                </a:lnTo>
                <a:lnTo>
                  <a:pt x="1177785" y="976477"/>
                </a:lnTo>
                <a:lnTo>
                  <a:pt x="1178763" y="986104"/>
                </a:lnTo>
                <a:lnTo>
                  <a:pt x="1191793" y="996848"/>
                </a:lnTo>
                <a:lnTo>
                  <a:pt x="1201458" y="995845"/>
                </a:lnTo>
                <a:lnTo>
                  <a:pt x="1206766" y="989330"/>
                </a:lnTo>
                <a:lnTo>
                  <a:pt x="1234262" y="951623"/>
                </a:lnTo>
                <a:lnTo>
                  <a:pt x="1273314" y="882548"/>
                </a:lnTo>
                <a:lnTo>
                  <a:pt x="1292593" y="837615"/>
                </a:lnTo>
                <a:lnTo>
                  <a:pt x="1309281" y="786485"/>
                </a:lnTo>
                <a:lnTo>
                  <a:pt x="1321549" y="729716"/>
                </a:lnTo>
                <a:lnTo>
                  <a:pt x="1327556" y="667829"/>
                </a:lnTo>
                <a:close/>
              </a:path>
              <a:path w="1497330" h="1917700">
                <a:moveTo>
                  <a:pt x="1497050" y="774700"/>
                </a:moveTo>
                <a:lnTo>
                  <a:pt x="1496682" y="736600"/>
                </a:lnTo>
                <a:lnTo>
                  <a:pt x="1493024" y="685800"/>
                </a:lnTo>
                <a:lnTo>
                  <a:pt x="1486090" y="635000"/>
                </a:lnTo>
                <a:lnTo>
                  <a:pt x="1475955" y="596900"/>
                </a:lnTo>
                <a:lnTo>
                  <a:pt x="1466773" y="561898"/>
                </a:lnTo>
                <a:lnTo>
                  <a:pt x="1466773" y="762000"/>
                </a:lnTo>
                <a:lnTo>
                  <a:pt x="1464475" y="812800"/>
                </a:lnTo>
                <a:lnTo>
                  <a:pt x="1458379" y="863600"/>
                </a:lnTo>
                <a:lnTo>
                  <a:pt x="1448409" y="901700"/>
                </a:lnTo>
                <a:lnTo>
                  <a:pt x="1433182" y="952500"/>
                </a:lnTo>
                <a:lnTo>
                  <a:pt x="1413319" y="990600"/>
                </a:lnTo>
                <a:lnTo>
                  <a:pt x="1388846" y="1041400"/>
                </a:lnTo>
                <a:lnTo>
                  <a:pt x="1359814" y="1079500"/>
                </a:lnTo>
                <a:lnTo>
                  <a:pt x="1326273" y="1130300"/>
                </a:lnTo>
                <a:lnTo>
                  <a:pt x="1288249" y="1168400"/>
                </a:lnTo>
                <a:lnTo>
                  <a:pt x="1251559" y="1206500"/>
                </a:lnTo>
                <a:lnTo>
                  <a:pt x="1222641" y="1244600"/>
                </a:lnTo>
                <a:lnTo>
                  <a:pt x="1201839" y="1295400"/>
                </a:lnTo>
                <a:lnTo>
                  <a:pt x="1189520" y="1346200"/>
                </a:lnTo>
                <a:lnTo>
                  <a:pt x="1185621" y="1384300"/>
                </a:lnTo>
                <a:lnTo>
                  <a:pt x="1184744" y="1397000"/>
                </a:lnTo>
                <a:lnTo>
                  <a:pt x="1184617" y="1409700"/>
                </a:lnTo>
                <a:lnTo>
                  <a:pt x="1183767" y="1460500"/>
                </a:lnTo>
                <a:lnTo>
                  <a:pt x="1176985" y="1498600"/>
                </a:lnTo>
                <a:lnTo>
                  <a:pt x="1164717" y="1524000"/>
                </a:lnTo>
                <a:lnTo>
                  <a:pt x="1147445" y="1562100"/>
                </a:lnTo>
                <a:lnTo>
                  <a:pt x="1099731" y="1612900"/>
                </a:lnTo>
                <a:lnTo>
                  <a:pt x="1070216" y="1638300"/>
                </a:lnTo>
                <a:lnTo>
                  <a:pt x="1037539" y="1663700"/>
                </a:lnTo>
                <a:lnTo>
                  <a:pt x="1002182" y="1676400"/>
                </a:lnTo>
                <a:lnTo>
                  <a:pt x="964603" y="1701800"/>
                </a:lnTo>
                <a:lnTo>
                  <a:pt x="925258" y="1727200"/>
                </a:lnTo>
                <a:lnTo>
                  <a:pt x="884631" y="1739900"/>
                </a:lnTo>
                <a:lnTo>
                  <a:pt x="843165" y="1765300"/>
                </a:lnTo>
                <a:lnTo>
                  <a:pt x="801331" y="1778000"/>
                </a:lnTo>
                <a:lnTo>
                  <a:pt x="718439" y="1828800"/>
                </a:lnTo>
                <a:lnTo>
                  <a:pt x="678307" y="1854200"/>
                </a:lnTo>
                <a:lnTo>
                  <a:pt x="639660" y="1892300"/>
                </a:lnTo>
                <a:lnTo>
                  <a:pt x="638873" y="1854200"/>
                </a:lnTo>
                <a:lnTo>
                  <a:pt x="635736" y="1816100"/>
                </a:lnTo>
                <a:lnTo>
                  <a:pt x="630250" y="1778000"/>
                </a:lnTo>
                <a:lnTo>
                  <a:pt x="622427" y="1739900"/>
                </a:lnTo>
                <a:lnTo>
                  <a:pt x="610196" y="1689100"/>
                </a:lnTo>
                <a:lnTo>
                  <a:pt x="594842" y="1651000"/>
                </a:lnTo>
                <a:lnTo>
                  <a:pt x="576402" y="1612900"/>
                </a:lnTo>
                <a:lnTo>
                  <a:pt x="554951" y="1574800"/>
                </a:lnTo>
                <a:lnTo>
                  <a:pt x="551853" y="1562100"/>
                </a:lnTo>
                <a:lnTo>
                  <a:pt x="499148" y="1562100"/>
                </a:lnTo>
                <a:lnTo>
                  <a:pt x="458279" y="1574800"/>
                </a:lnTo>
                <a:lnTo>
                  <a:pt x="376224" y="1574800"/>
                </a:lnTo>
                <a:lnTo>
                  <a:pt x="301891" y="1587500"/>
                </a:lnTo>
                <a:lnTo>
                  <a:pt x="257721" y="1574800"/>
                </a:lnTo>
                <a:lnTo>
                  <a:pt x="234696" y="1574800"/>
                </a:lnTo>
                <a:lnTo>
                  <a:pt x="223786" y="1562100"/>
                </a:lnTo>
                <a:lnTo>
                  <a:pt x="214452" y="1549400"/>
                </a:lnTo>
                <a:lnTo>
                  <a:pt x="210324" y="1524000"/>
                </a:lnTo>
                <a:lnTo>
                  <a:pt x="209854" y="1485900"/>
                </a:lnTo>
                <a:lnTo>
                  <a:pt x="211480" y="1447800"/>
                </a:lnTo>
                <a:lnTo>
                  <a:pt x="213537" y="1409700"/>
                </a:lnTo>
                <a:lnTo>
                  <a:pt x="216916" y="1384300"/>
                </a:lnTo>
                <a:lnTo>
                  <a:pt x="221627" y="1346200"/>
                </a:lnTo>
                <a:lnTo>
                  <a:pt x="227634" y="1320800"/>
                </a:lnTo>
                <a:lnTo>
                  <a:pt x="229082" y="1308100"/>
                </a:lnTo>
                <a:lnTo>
                  <a:pt x="219443" y="1308100"/>
                </a:lnTo>
                <a:lnTo>
                  <a:pt x="197078" y="1295400"/>
                </a:lnTo>
                <a:lnTo>
                  <a:pt x="184810" y="1282700"/>
                </a:lnTo>
                <a:lnTo>
                  <a:pt x="179654" y="1270000"/>
                </a:lnTo>
                <a:lnTo>
                  <a:pt x="178600" y="1270000"/>
                </a:lnTo>
                <a:lnTo>
                  <a:pt x="180276" y="1257300"/>
                </a:lnTo>
                <a:lnTo>
                  <a:pt x="190817" y="1257300"/>
                </a:lnTo>
                <a:lnTo>
                  <a:pt x="197777" y="1244600"/>
                </a:lnTo>
                <a:lnTo>
                  <a:pt x="208203" y="1231900"/>
                </a:lnTo>
                <a:lnTo>
                  <a:pt x="217957" y="1231900"/>
                </a:lnTo>
                <a:lnTo>
                  <a:pt x="225183" y="1219200"/>
                </a:lnTo>
                <a:lnTo>
                  <a:pt x="227977" y="1206500"/>
                </a:lnTo>
                <a:lnTo>
                  <a:pt x="223761" y="1181100"/>
                </a:lnTo>
                <a:lnTo>
                  <a:pt x="212966" y="1168400"/>
                </a:lnTo>
                <a:lnTo>
                  <a:pt x="198145" y="1155700"/>
                </a:lnTo>
                <a:lnTo>
                  <a:pt x="181825" y="1155700"/>
                </a:lnTo>
                <a:lnTo>
                  <a:pt x="169189" y="1143000"/>
                </a:lnTo>
                <a:lnTo>
                  <a:pt x="157886" y="1130300"/>
                </a:lnTo>
                <a:lnTo>
                  <a:pt x="149491" y="1130300"/>
                </a:lnTo>
                <a:lnTo>
                  <a:pt x="145567" y="1117600"/>
                </a:lnTo>
                <a:lnTo>
                  <a:pt x="146291" y="1104900"/>
                </a:lnTo>
                <a:lnTo>
                  <a:pt x="151803" y="1104900"/>
                </a:lnTo>
                <a:lnTo>
                  <a:pt x="164896" y="1092200"/>
                </a:lnTo>
                <a:lnTo>
                  <a:pt x="188417" y="1066800"/>
                </a:lnTo>
                <a:lnTo>
                  <a:pt x="193116" y="1066800"/>
                </a:lnTo>
                <a:lnTo>
                  <a:pt x="195656" y="1054100"/>
                </a:lnTo>
                <a:lnTo>
                  <a:pt x="194284" y="1041400"/>
                </a:lnTo>
                <a:lnTo>
                  <a:pt x="185140" y="1041400"/>
                </a:lnTo>
                <a:lnTo>
                  <a:pt x="101066" y="1003300"/>
                </a:lnTo>
                <a:lnTo>
                  <a:pt x="54381" y="977900"/>
                </a:lnTo>
                <a:lnTo>
                  <a:pt x="34417" y="952500"/>
                </a:lnTo>
                <a:lnTo>
                  <a:pt x="30505" y="939800"/>
                </a:lnTo>
                <a:lnTo>
                  <a:pt x="32753" y="939800"/>
                </a:lnTo>
                <a:lnTo>
                  <a:pt x="38747" y="927100"/>
                </a:lnTo>
                <a:lnTo>
                  <a:pt x="48602" y="914400"/>
                </a:lnTo>
                <a:lnTo>
                  <a:pt x="62433" y="914400"/>
                </a:lnTo>
                <a:lnTo>
                  <a:pt x="72364" y="901700"/>
                </a:lnTo>
                <a:lnTo>
                  <a:pt x="83324" y="889000"/>
                </a:lnTo>
                <a:lnTo>
                  <a:pt x="95199" y="876300"/>
                </a:lnTo>
                <a:lnTo>
                  <a:pt x="107873" y="876300"/>
                </a:lnTo>
                <a:lnTo>
                  <a:pt x="110820" y="863600"/>
                </a:lnTo>
                <a:lnTo>
                  <a:pt x="144259" y="825500"/>
                </a:lnTo>
                <a:lnTo>
                  <a:pt x="169710" y="787400"/>
                </a:lnTo>
                <a:lnTo>
                  <a:pt x="186690" y="736600"/>
                </a:lnTo>
                <a:lnTo>
                  <a:pt x="194741" y="685800"/>
                </a:lnTo>
                <a:lnTo>
                  <a:pt x="193370" y="635000"/>
                </a:lnTo>
                <a:lnTo>
                  <a:pt x="189928" y="596900"/>
                </a:lnTo>
                <a:lnTo>
                  <a:pt x="189471" y="546100"/>
                </a:lnTo>
                <a:lnTo>
                  <a:pt x="193255" y="495300"/>
                </a:lnTo>
                <a:lnTo>
                  <a:pt x="202565" y="444500"/>
                </a:lnTo>
                <a:lnTo>
                  <a:pt x="218655" y="381000"/>
                </a:lnTo>
                <a:lnTo>
                  <a:pt x="242798" y="330200"/>
                </a:lnTo>
                <a:lnTo>
                  <a:pt x="268312" y="279400"/>
                </a:lnTo>
                <a:lnTo>
                  <a:pt x="297573" y="241300"/>
                </a:lnTo>
                <a:lnTo>
                  <a:pt x="330161" y="203200"/>
                </a:lnTo>
                <a:lnTo>
                  <a:pt x="365696" y="165100"/>
                </a:lnTo>
                <a:lnTo>
                  <a:pt x="403758" y="139700"/>
                </a:lnTo>
                <a:lnTo>
                  <a:pt x="443966" y="114300"/>
                </a:lnTo>
                <a:lnTo>
                  <a:pt x="485927" y="88900"/>
                </a:lnTo>
                <a:lnTo>
                  <a:pt x="529221" y="76200"/>
                </a:lnTo>
                <a:lnTo>
                  <a:pt x="573468" y="50800"/>
                </a:lnTo>
                <a:lnTo>
                  <a:pt x="618261" y="38100"/>
                </a:lnTo>
                <a:lnTo>
                  <a:pt x="663206" y="38100"/>
                </a:lnTo>
                <a:lnTo>
                  <a:pt x="707898" y="25400"/>
                </a:lnTo>
                <a:lnTo>
                  <a:pt x="836498" y="25400"/>
                </a:lnTo>
                <a:lnTo>
                  <a:pt x="882764" y="38100"/>
                </a:lnTo>
                <a:lnTo>
                  <a:pt x="928535" y="38100"/>
                </a:lnTo>
                <a:lnTo>
                  <a:pt x="973658" y="50800"/>
                </a:lnTo>
                <a:lnTo>
                  <a:pt x="1017993" y="76200"/>
                </a:lnTo>
                <a:lnTo>
                  <a:pt x="1061364" y="101600"/>
                </a:lnTo>
                <a:lnTo>
                  <a:pt x="1103617" y="114300"/>
                </a:lnTo>
                <a:lnTo>
                  <a:pt x="1144587" y="152400"/>
                </a:lnTo>
                <a:lnTo>
                  <a:pt x="1184135" y="177800"/>
                </a:lnTo>
                <a:lnTo>
                  <a:pt x="1222082" y="215900"/>
                </a:lnTo>
                <a:lnTo>
                  <a:pt x="1258277" y="254000"/>
                </a:lnTo>
                <a:lnTo>
                  <a:pt x="1292555" y="292100"/>
                </a:lnTo>
                <a:lnTo>
                  <a:pt x="1324775" y="330200"/>
                </a:lnTo>
                <a:lnTo>
                  <a:pt x="1354391" y="381000"/>
                </a:lnTo>
                <a:lnTo>
                  <a:pt x="1380667" y="431800"/>
                </a:lnTo>
                <a:lnTo>
                  <a:pt x="1403553" y="482600"/>
                </a:lnTo>
                <a:lnTo>
                  <a:pt x="1422996" y="520700"/>
                </a:lnTo>
                <a:lnTo>
                  <a:pt x="1438948" y="571500"/>
                </a:lnTo>
                <a:lnTo>
                  <a:pt x="1451356" y="622300"/>
                </a:lnTo>
                <a:lnTo>
                  <a:pt x="1460157" y="673100"/>
                </a:lnTo>
                <a:lnTo>
                  <a:pt x="1465313" y="723900"/>
                </a:lnTo>
                <a:lnTo>
                  <a:pt x="1466773" y="762000"/>
                </a:lnTo>
                <a:lnTo>
                  <a:pt x="1466773" y="561898"/>
                </a:lnTo>
                <a:lnTo>
                  <a:pt x="1462633" y="546100"/>
                </a:lnTo>
                <a:lnTo>
                  <a:pt x="1446174" y="495300"/>
                </a:lnTo>
                <a:lnTo>
                  <a:pt x="1426629" y="457200"/>
                </a:lnTo>
                <a:lnTo>
                  <a:pt x="1404035" y="406400"/>
                </a:lnTo>
                <a:lnTo>
                  <a:pt x="1378445" y="368300"/>
                </a:lnTo>
                <a:lnTo>
                  <a:pt x="1349870" y="317500"/>
                </a:lnTo>
                <a:lnTo>
                  <a:pt x="1318971" y="279400"/>
                </a:lnTo>
                <a:lnTo>
                  <a:pt x="1286205" y="241300"/>
                </a:lnTo>
                <a:lnTo>
                  <a:pt x="1251686" y="203200"/>
                </a:lnTo>
                <a:lnTo>
                  <a:pt x="1215555" y="165100"/>
                </a:lnTo>
                <a:lnTo>
                  <a:pt x="1177937" y="139700"/>
                </a:lnTo>
                <a:lnTo>
                  <a:pt x="1138974" y="101600"/>
                </a:lnTo>
                <a:lnTo>
                  <a:pt x="1098791" y="76200"/>
                </a:lnTo>
                <a:lnTo>
                  <a:pt x="1057516" y="63500"/>
                </a:lnTo>
                <a:lnTo>
                  <a:pt x="1015276" y="38100"/>
                </a:lnTo>
                <a:lnTo>
                  <a:pt x="972210" y="25400"/>
                </a:lnTo>
                <a:lnTo>
                  <a:pt x="884110" y="0"/>
                </a:lnTo>
                <a:lnTo>
                  <a:pt x="669201" y="0"/>
                </a:lnTo>
                <a:lnTo>
                  <a:pt x="493839" y="50800"/>
                </a:lnTo>
                <a:lnTo>
                  <a:pt x="451751" y="76200"/>
                </a:lnTo>
                <a:lnTo>
                  <a:pt x="411060" y="101600"/>
                </a:lnTo>
                <a:lnTo>
                  <a:pt x="372122" y="127000"/>
                </a:lnTo>
                <a:lnTo>
                  <a:pt x="335254" y="152400"/>
                </a:lnTo>
                <a:lnTo>
                  <a:pt x="300812" y="190500"/>
                </a:lnTo>
                <a:lnTo>
                  <a:pt x="269138" y="228600"/>
                </a:lnTo>
                <a:lnTo>
                  <a:pt x="240588" y="266700"/>
                </a:lnTo>
                <a:lnTo>
                  <a:pt x="215493" y="317500"/>
                </a:lnTo>
                <a:lnTo>
                  <a:pt x="193001" y="368300"/>
                </a:lnTo>
                <a:lnTo>
                  <a:pt x="176923" y="419100"/>
                </a:lnTo>
                <a:lnTo>
                  <a:pt x="166408" y="469900"/>
                </a:lnTo>
                <a:lnTo>
                  <a:pt x="160591" y="508000"/>
                </a:lnTo>
                <a:lnTo>
                  <a:pt x="158661" y="558800"/>
                </a:lnTo>
                <a:lnTo>
                  <a:pt x="159740" y="596900"/>
                </a:lnTo>
                <a:lnTo>
                  <a:pt x="163004" y="635000"/>
                </a:lnTo>
                <a:lnTo>
                  <a:pt x="164249" y="685800"/>
                </a:lnTo>
                <a:lnTo>
                  <a:pt x="157137" y="723900"/>
                </a:lnTo>
                <a:lnTo>
                  <a:pt x="142100" y="774700"/>
                </a:lnTo>
                <a:lnTo>
                  <a:pt x="119545" y="812800"/>
                </a:lnTo>
                <a:lnTo>
                  <a:pt x="89903" y="850900"/>
                </a:lnTo>
                <a:lnTo>
                  <a:pt x="87160" y="850900"/>
                </a:lnTo>
                <a:lnTo>
                  <a:pt x="75285" y="863600"/>
                </a:lnTo>
                <a:lnTo>
                  <a:pt x="64122" y="863600"/>
                </a:lnTo>
                <a:lnTo>
                  <a:pt x="53670" y="876300"/>
                </a:lnTo>
                <a:lnTo>
                  <a:pt x="43865" y="889000"/>
                </a:lnTo>
                <a:lnTo>
                  <a:pt x="26835" y="901700"/>
                </a:lnTo>
                <a:lnTo>
                  <a:pt x="13246" y="914400"/>
                </a:lnTo>
                <a:lnTo>
                  <a:pt x="4000" y="927100"/>
                </a:lnTo>
                <a:lnTo>
                  <a:pt x="0" y="939800"/>
                </a:lnTo>
                <a:lnTo>
                  <a:pt x="7645" y="965200"/>
                </a:lnTo>
                <a:lnTo>
                  <a:pt x="34582" y="1003300"/>
                </a:lnTo>
                <a:lnTo>
                  <a:pt x="81432" y="1028700"/>
                </a:lnTo>
                <a:lnTo>
                  <a:pt x="148805" y="1054100"/>
                </a:lnTo>
                <a:lnTo>
                  <a:pt x="132537" y="1079500"/>
                </a:lnTo>
                <a:lnTo>
                  <a:pt x="121551" y="1092200"/>
                </a:lnTo>
                <a:lnTo>
                  <a:pt x="115824" y="1104900"/>
                </a:lnTo>
                <a:lnTo>
                  <a:pt x="115290" y="1117600"/>
                </a:lnTo>
                <a:lnTo>
                  <a:pt x="121653" y="1143000"/>
                </a:lnTo>
                <a:lnTo>
                  <a:pt x="133896" y="1155700"/>
                </a:lnTo>
                <a:lnTo>
                  <a:pt x="149656" y="1168400"/>
                </a:lnTo>
                <a:lnTo>
                  <a:pt x="166624" y="1181100"/>
                </a:lnTo>
                <a:lnTo>
                  <a:pt x="177203" y="1181100"/>
                </a:lnTo>
                <a:lnTo>
                  <a:pt x="187147" y="1193800"/>
                </a:lnTo>
                <a:lnTo>
                  <a:pt x="194513" y="1193800"/>
                </a:lnTo>
                <a:lnTo>
                  <a:pt x="197408" y="1206500"/>
                </a:lnTo>
                <a:lnTo>
                  <a:pt x="191693" y="1206500"/>
                </a:lnTo>
                <a:lnTo>
                  <a:pt x="185864" y="1219200"/>
                </a:lnTo>
                <a:lnTo>
                  <a:pt x="179260" y="1219200"/>
                </a:lnTo>
                <a:lnTo>
                  <a:pt x="168529" y="1231900"/>
                </a:lnTo>
                <a:lnTo>
                  <a:pt x="158457" y="1244600"/>
                </a:lnTo>
                <a:lnTo>
                  <a:pt x="150990" y="1257300"/>
                </a:lnTo>
                <a:lnTo>
                  <a:pt x="148056" y="1270000"/>
                </a:lnTo>
                <a:lnTo>
                  <a:pt x="150977" y="1282700"/>
                </a:lnTo>
                <a:lnTo>
                  <a:pt x="159791" y="1295400"/>
                </a:lnTo>
                <a:lnTo>
                  <a:pt x="174586" y="1308100"/>
                </a:lnTo>
                <a:lnTo>
                  <a:pt x="195440" y="1320800"/>
                </a:lnTo>
                <a:lnTo>
                  <a:pt x="190106" y="1358900"/>
                </a:lnTo>
                <a:lnTo>
                  <a:pt x="185915" y="1384300"/>
                </a:lnTo>
                <a:lnTo>
                  <a:pt x="182880" y="1409700"/>
                </a:lnTo>
                <a:lnTo>
                  <a:pt x="180987" y="1447800"/>
                </a:lnTo>
                <a:lnTo>
                  <a:pt x="179247" y="1498600"/>
                </a:lnTo>
                <a:lnTo>
                  <a:pt x="180517" y="1536700"/>
                </a:lnTo>
                <a:lnTo>
                  <a:pt x="187172" y="1562100"/>
                </a:lnTo>
                <a:lnTo>
                  <a:pt x="201612" y="1587500"/>
                </a:lnTo>
                <a:lnTo>
                  <a:pt x="219989" y="1600200"/>
                </a:lnTo>
                <a:lnTo>
                  <a:pt x="249974" y="1612900"/>
                </a:lnTo>
                <a:lnTo>
                  <a:pt x="378256" y="1612900"/>
                </a:lnTo>
                <a:lnTo>
                  <a:pt x="417220" y="1600200"/>
                </a:lnTo>
                <a:lnTo>
                  <a:pt x="495020" y="1600200"/>
                </a:lnTo>
                <a:lnTo>
                  <a:pt x="533641" y="1587500"/>
                </a:lnTo>
                <a:lnTo>
                  <a:pt x="552297" y="1625600"/>
                </a:lnTo>
                <a:lnTo>
                  <a:pt x="568401" y="1663700"/>
                </a:lnTo>
                <a:lnTo>
                  <a:pt x="581901" y="1701800"/>
                </a:lnTo>
                <a:lnTo>
                  <a:pt x="592772" y="1739900"/>
                </a:lnTo>
                <a:lnTo>
                  <a:pt x="600837" y="1778000"/>
                </a:lnTo>
                <a:lnTo>
                  <a:pt x="606209" y="1828800"/>
                </a:lnTo>
                <a:lnTo>
                  <a:pt x="608863" y="1866900"/>
                </a:lnTo>
                <a:lnTo>
                  <a:pt x="608799" y="1905000"/>
                </a:lnTo>
                <a:lnTo>
                  <a:pt x="610184" y="1905000"/>
                </a:lnTo>
                <a:lnTo>
                  <a:pt x="615924" y="1917700"/>
                </a:lnTo>
                <a:lnTo>
                  <a:pt x="1440853" y="1917700"/>
                </a:lnTo>
                <a:lnTo>
                  <a:pt x="1446288" y="1905000"/>
                </a:lnTo>
                <a:lnTo>
                  <a:pt x="1438935" y="1892300"/>
                </a:lnTo>
                <a:lnTo>
                  <a:pt x="1278470" y="1612900"/>
                </a:lnTo>
                <a:lnTo>
                  <a:pt x="1256880" y="1574800"/>
                </a:lnTo>
                <a:lnTo>
                  <a:pt x="1236751" y="1536700"/>
                </a:lnTo>
                <a:lnTo>
                  <a:pt x="1221663" y="1473200"/>
                </a:lnTo>
                <a:lnTo>
                  <a:pt x="1215199" y="1409700"/>
                </a:lnTo>
                <a:lnTo>
                  <a:pt x="1215326" y="1397000"/>
                </a:lnTo>
                <a:lnTo>
                  <a:pt x="1216126" y="1384300"/>
                </a:lnTo>
                <a:lnTo>
                  <a:pt x="1217587" y="1371600"/>
                </a:lnTo>
                <a:lnTo>
                  <a:pt x="1219720" y="1346200"/>
                </a:lnTo>
                <a:lnTo>
                  <a:pt x="1230871" y="1308100"/>
                </a:lnTo>
                <a:lnTo>
                  <a:pt x="1249730" y="1257300"/>
                </a:lnTo>
                <a:lnTo>
                  <a:pt x="1276019" y="1219200"/>
                </a:lnTo>
                <a:lnTo>
                  <a:pt x="1309395" y="1181100"/>
                </a:lnTo>
                <a:lnTo>
                  <a:pt x="1349336" y="1143000"/>
                </a:lnTo>
                <a:lnTo>
                  <a:pt x="1384604" y="1104900"/>
                </a:lnTo>
                <a:lnTo>
                  <a:pt x="1415122" y="1054100"/>
                </a:lnTo>
                <a:lnTo>
                  <a:pt x="1440878" y="1016000"/>
                </a:lnTo>
                <a:lnTo>
                  <a:pt x="1461808" y="965200"/>
                </a:lnTo>
                <a:lnTo>
                  <a:pt x="1477886" y="914400"/>
                </a:lnTo>
                <a:lnTo>
                  <a:pt x="1487690" y="863600"/>
                </a:lnTo>
                <a:lnTo>
                  <a:pt x="1494066" y="825500"/>
                </a:lnTo>
                <a:lnTo>
                  <a:pt x="1497050" y="774700"/>
                </a:lnTo>
                <a:close/>
              </a:path>
            </a:pathLst>
          </a:custGeom>
          <a:solidFill>
            <a:srgbClr val="3C98F6"/>
          </a:solidFill>
        </p:spPr>
        <p:txBody>
          <a:bodyPr wrap="square" lIns="0" tIns="0" rIns="0" bIns="0" rtlCol="0"/>
          <a:lstStyle/>
          <a:p>
            <a:endParaRPr/>
          </a:p>
        </p:txBody>
      </p:sp>
      <p:pic>
        <p:nvPicPr>
          <p:cNvPr id="3" name="object 3"/>
          <p:cNvPicPr/>
          <p:nvPr/>
        </p:nvPicPr>
        <p:blipFill>
          <a:blip r:embed="rId2" cstate="print"/>
          <a:stretch>
            <a:fillRect/>
          </a:stretch>
        </p:blipFill>
        <p:spPr>
          <a:xfrm>
            <a:off x="618568" y="1628377"/>
            <a:ext cx="133350" cy="133349"/>
          </a:xfrm>
          <a:prstGeom prst="rect">
            <a:avLst/>
          </a:prstGeom>
        </p:spPr>
      </p:pic>
      <p:sp>
        <p:nvSpPr>
          <p:cNvPr id="4" name="object 4"/>
          <p:cNvSpPr txBox="1"/>
          <p:nvPr/>
        </p:nvSpPr>
        <p:spPr>
          <a:xfrm>
            <a:off x="941922" y="1367227"/>
            <a:ext cx="10855960" cy="7943521"/>
          </a:xfrm>
          <a:prstGeom prst="rect">
            <a:avLst/>
          </a:prstGeom>
        </p:spPr>
        <p:txBody>
          <a:bodyPr vert="horz" wrap="square" lIns="0" tIns="12065" rIns="0" bIns="0" rtlCol="0">
            <a:spAutoFit/>
          </a:bodyPr>
          <a:lstStyle/>
          <a:p>
            <a:pPr marL="12700" marR="5080">
              <a:lnSpc>
                <a:spcPct val="116500"/>
              </a:lnSpc>
              <a:spcBef>
                <a:spcPts val="95"/>
              </a:spcBef>
            </a:pPr>
            <a:r>
              <a:rPr sz="2950" b="1" u="sng" spc="215" dirty="0">
                <a:solidFill>
                  <a:srgbClr val="5270FF"/>
                </a:solidFill>
                <a:latin typeface="Footlight MT Light" panose="0204060206030A020304" pitchFamily="18" charset="0"/>
                <a:cs typeface="Trebuchet MS"/>
              </a:rPr>
              <a:t>Enhanced</a:t>
            </a:r>
            <a:r>
              <a:rPr sz="2950" b="1" u="sng" spc="-240" dirty="0">
                <a:solidFill>
                  <a:srgbClr val="5270FF"/>
                </a:solidFill>
                <a:latin typeface="Footlight MT Light" panose="0204060206030A020304" pitchFamily="18" charset="0"/>
                <a:cs typeface="Trebuchet MS"/>
              </a:rPr>
              <a:t> </a:t>
            </a:r>
            <a:r>
              <a:rPr sz="2950" b="1" u="sng" spc="135" dirty="0">
                <a:solidFill>
                  <a:srgbClr val="5270FF"/>
                </a:solidFill>
                <a:latin typeface="Footlight MT Light" panose="0204060206030A020304" pitchFamily="18" charset="0"/>
                <a:cs typeface="Trebuchet MS"/>
              </a:rPr>
              <a:t>Detection</a:t>
            </a:r>
            <a:r>
              <a:rPr sz="2950" b="1" u="sng" spc="-240" dirty="0">
                <a:solidFill>
                  <a:srgbClr val="5270FF"/>
                </a:solidFill>
                <a:latin typeface="Footlight MT Light" panose="0204060206030A020304" pitchFamily="18" charset="0"/>
                <a:cs typeface="Trebuchet MS"/>
              </a:rPr>
              <a:t> </a:t>
            </a:r>
            <a:r>
              <a:rPr sz="2950" b="1" u="sng" spc="170" dirty="0">
                <a:solidFill>
                  <a:srgbClr val="5270FF"/>
                </a:solidFill>
                <a:latin typeface="Footlight MT Light" panose="0204060206030A020304" pitchFamily="18" charset="0"/>
                <a:cs typeface="Trebuchet MS"/>
              </a:rPr>
              <a:t>Models</a:t>
            </a:r>
            <a:r>
              <a:rPr sz="2950" b="1" spc="170" dirty="0">
                <a:solidFill>
                  <a:srgbClr val="4D5C78"/>
                </a:solidFill>
                <a:latin typeface="Footlight MT Light" panose="0204060206030A020304" pitchFamily="18" charset="0"/>
                <a:cs typeface="Trebuchet MS"/>
              </a:rPr>
              <a:t>:</a:t>
            </a:r>
            <a:r>
              <a:rPr sz="2950" b="1" spc="-75" dirty="0">
                <a:solidFill>
                  <a:srgbClr val="4D5C78"/>
                </a:solidFill>
                <a:latin typeface="Footlight MT Light" panose="0204060206030A020304" pitchFamily="18" charset="0"/>
                <a:cs typeface="Trebuchet MS"/>
              </a:rPr>
              <a:t> </a:t>
            </a:r>
            <a:r>
              <a:rPr sz="2950" spc="270" dirty="0">
                <a:solidFill>
                  <a:srgbClr val="4D5C78"/>
                </a:solidFill>
                <a:latin typeface="Footlight MT Light" panose="0204060206030A020304" pitchFamily="18" charset="0"/>
                <a:cs typeface="Lucida Sans Unicode"/>
              </a:rPr>
              <a:t>We</a:t>
            </a:r>
            <a:r>
              <a:rPr sz="2950" spc="-114" dirty="0">
                <a:solidFill>
                  <a:srgbClr val="4D5C78"/>
                </a:solidFill>
                <a:latin typeface="Footlight MT Light" panose="0204060206030A020304" pitchFamily="18" charset="0"/>
                <a:cs typeface="Lucida Sans Unicode"/>
              </a:rPr>
              <a:t> </a:t>
            </a:r>
            <a:r>
              <a:rPr sz="2950" spc="105" dirty="0">
                <a:solidFill>
                  <a:srgbClr val="4D5C78"/>
                </a:solidFill>
                <a:latin typeface="Footlight MT Light" panose="0204060206030A020304" pitchFamily="18" charset="0"/>
                <a:cs typeface="Lucida Sans Unicode"/>
              </a:rPr>
              <a:t>plan</a:t>
            </a:r>
            <a:r>
              <a:rPr sz="2950" spc="-12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114" dirty="0">
                <a:solidFill>
                  <a:srgbClr val="4D5C78"/>
                </a:solidFill>
                <a:latin typeface="Footlight MT Light" panose="0204060206030A020304" pitchFamily="18" charset="0"/>
                <a:cs typeface="Lucida Sans Unicode"/>
              </a:rPr>
              <a:t> </a:t>
            </a:r>
            <a:r>
              <a:rPr sz="2950" spc="75" dirty="0">
                <a:solidFill>
                  <a:srgbClr val="4D5C78"/>
                </a:solidFill>
                <a:latin typeface="Footlight MT Light" panose="0204060206030A020304" pitchFamily="18" charset="0"/>
                <a:cs typeface="Lucida Sans Unicode"/>
              </a:rPr>
              <a:t>integrate</a:t>
            </a:r>
            <a:r>
              <a:rPr sz="2950" spc="-120" dirty="0">
                <a:solidFill>
                  <a:srgbClr val="4D5C78"/>
                </a:solidFill>
                <a:latin typeface="Footlight MT Light" panose="0204060206030A020304" pitchFamily="18" charset="0"/>
                <a:cs typeface="Lucida Sans Unicode"/>
              </a:rPr>
              <a:t> </a:t>
            </a:r>
            <a:r>
              <a:rPr sz="2950" spc="90" dirty="0">
                <a:solidFill>
                  <a:srgbClr val="4D5C78"/>
                </a:solidFill>
                <a:latin typeface="Footlight MT Light" panose="0204060206030A020304" pitchFamily="18" charset="0"/>
                <a:cs typeface="Lucida Sans Unicode"/>
              </a:rPr>
              <a:t>more </a:t>
            </a:r>
            <a:r>
              <a:rPr sz="2950" spc="204" dirty="0">
                <a:solidFill>
                  <a:srgbClr val="4D5C78"/>
                </a:solidFill>
                <a:latin typeface="Footlight MT Light" panose="0204060206030A020304" pitchFamily="18" charset="0"/>
                <a:cs typeface="Lucida Sans Unicode"/>
              </a:rPr>
              <a:t>advanced</a:t>
            </a:r>
            <a:r>
              <a:rPr sz="2950" spc="-135" dirty="0">
                <a:solidFill>
                  <a:srgbClr val="4D5C78"/>
                </a:solidFill>
                <a:latin typeface="Footlight MT Light" panose="0204060206030A020304" pitchFamily="18" charset="0"/>
                <a:cs typeface="Lucida Sans Unicode"/>
              </a:rPr>
              <a:t> </a:t>
            </a:r>
            <a:r>
              <a:rPr sz="2950" spc="95" dirty="0">
                <a:solidFill>
                  <a:srgbClr val="4D5C78"/>
                </a:solidFill>
                <a:latin typeface="Footlight MT Light" panose="0204060206030A020304" pitchFamily="18" charset="0"/>
                <a:cs typeface="Lucida Sans Unicode"/>
              </a:rPr>
              <a:t>models</a:t>
            </a:r>
            <a:r>
              <a:rPr sz="2950" spc="-13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or</a:t>
            </a:r>
            <a:r>
              <a:rPr sz="2950" spc="-130" dirty="0">
                <a:solidFill>
                  <a:srgbClr val="4D5C78"/>
                </a:solidFill>
                <a:latin typeface="Footlight MT Light" panose="0204060206030A020304" pitchFamily="18" charset="0"/>
                <a:cs typeface="Lucida Sans Unicode"/>
              </a:rPr>
              <a:t> </a:t>
            </a:r>
            <a:r>
              <a:rPr sz="2950" spc="80" dirty="0">
                <a:solidFill>
                  <a:srgbClr val="4D5C78"/>
                </a:solidFill>
                <a:latin typeface="Footlight MT Light" panose="0204060206030A020304" pitchFamily="18" charset="0"/>
                <a:cs typeface="Lucida Sans Unicode"/>
              </a:rPr>
              <a:t>improve</a:t>
            </a:r>
            <a:r>
              <a:rPr sz="2950" spc="-130" dirty="0">
                <a:solidFill>
                  <a:srgbClr val="4D5C78"/>
                </a:solidFill>
                <a:latin typeface="Footlight MT Light" panose="0204060206030A020304" pitchFamily="18" charset="0"/>
                <a:cs typeface="Lucida Sans Unicode"/>
              </a:rPr>
              <a:t> </a:t>
            </a:r>
            <a:r>
              <a:rPr sz="2950" spc="-25" dirty="0">
                <a:solidFill>
                  <a:srgbClr val="4D5C78"/>
                </a:solidFill>
                <a:latin typeface="Footlight MT Light" panose="0204060206030A020304" pitchFamily="18" charset="0"/>
                <a:cs typeface="Lucida Sans Unicode"/>
              </a:rPr>
              <a:t>existing</a:t>
            </a:r>
            <a:r>
              <a:rPr sz="2950" spc="-130" dirty="0">
                <a:solidFill>
                  <a:srgbClr val="4D5C78"/>
                </a:solidFill>
                <a:latin typeface="Footlight MT Light" panose="0204060206030A020304" pitchFamily="18" charset="0"/>
                <a:cs typeface="Lucida Sans Unicode"/>
              </a:rPr>
              <a:t> </a:t>
            </a:r>
            <a:r>
              <a:rPr sz="2950" spc="95" dirty="0">
                <a:solidFill>
                  <a:srgbClr val="4D5C78"/>
                </a:solidFill>
                <a:latin typeface="Footlight MT Light" panose="0204060206030A020304" pitchFamily="18" charset="0"/>
                <a:cs typeface="Lucida Sans Unicode"/>
              </a:rPr>
              <a:t>models</a:t>
            </a:r>
            <a:r>
              <a:rPr sz="2950" spc="-13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130" dirty="0">
                <a:solidFill>
                  <a:srgbClr val="4D5C78"/>
                </a:solidFill>
                <a:latin typeface="Footlight MT Light" panose="0204060206030A020304" pitchFamily="18" charset="0"/>
                <a:cs typeface="Lucida Sans Unicode"/>
              </a:rPr>
              <a:t> </a:t>
            </a:r>
            <a:r>
              <a:rPr sz="2950" spc="100" dirty="0">
                <a:solidFill>
                  <a:srgbClr val="4D5C78"/>
                </a:solidFill>
                <a:latin typeface="Footlight MT Light" panose="0204060206030A020304" pitchFamily="18" charset="0"/>
                <a:cs typeface="Lucida Sans Unicode"/>
              </a:rPr>
              <a:t>increase </a:t>
            </a:r>
            <a:r>
              <a:rPr sz="2950" spc="204" dirty="0">
                <a:solidFill>
                  <a:srgbClr val="4D5C78"/>
                </a:solidFill>
                <a:latin typeface="Footlight MT Light" panose="0204060206030A020304" pitchFamily="18" charset="0"/>
                <a:cs typeface="Lucida Sans Unicode"/>
              </a:rPr>
              <a:t>accuracy</a:t>
            </a:r>
            <a:r>
              <a:rPr sz="2950" spc="-130" dirty="0">
                <a:solidFill>
                  <a:srgbClr val="4D5C78"/>
                </a:solidFill>
                <a:latin typeface="Footlight MT Light" panose="0204060206030A020304" pitchFamily="18" charset="0"/>
                <a:cs typeface="Lucida Sans Unicode"/>
              </a:rPr>
              <a:t> </a:t>
            </a:r>
            <a:r>
              <a:rPr sz="2950" spc="185" dirty="0">
                <a:solidFill>
                  <a:srgbClr val="4D5C78"/>
                </a:solidFill>
                <a:latin typeface="Footlight MT Light" panose="0204060206030A020304" pitchFamily="18" charset="0"/>
                <a:cs typeface="Lucida Sans Unicode"/>
              </a:rPr>
              <a:t>and</a:t>
            </a:r>
            <a:r>
              <a:rPr sz="2950" spc="-125" dirty="0">
                <a:solidFill>
                  <a:srgbClr val="4D5C78"/>
                </a:solidFill>
                <a:latin typeface="Footlight MT Light" panose="0204060206030A020304" pitchFamily="18" charset="0"/>
                <a:cs typeface="Lucida Sans Unicode"/>
              </a:rPr>
              <a:t> </a:t>
            </a:r>
            <a:r>
              <a:rPr sz="2950" spc="120" dirty="0">
                <a:solidFill>
                  <a:srgbClr val="4D5C78"/>
                </a:solidFill>
                <a:latin typeface="Footlight MT Light" panose="0204060206030A020304" pitchFamily="18" charset="0"/>
                <a:cs typeface="Lucida Sans Unicode"/>
              </a:rPr>
              <a:t>reduce</a:t>
            </a:r>
            <a:r>
              <a:rPr sz="2950" spc="-130" dirty="0">
                <a:solidFill>
                  <a:srgbClr val="4D5C78"/>
                </a:solidFill>
                <a:latin typeface="Footlight MT Light" panose="0204060206030A020304" pitchFamily="18" charset="0"/>
                <a:cs typeface="Lucida Sans Unicode"/>
              </a:rPr>
              <a:t> </a:t>
            </a:r>
            <a:r>
              <a:rPr sz="2950" spc="70" dirty="0">
                <a:solidFill>
                  <a:srgbClr val="4D5C78"/>
                </a:solidFill>
                <a:latin typeface="Footlight MT Light" panose="0204060206030A020304" pitchFamily="18" charset="0"/>
                <a:cs typeface="Lucida Sans Unicode"/>
              </a:rPr>
              <a:t>false</a:t>
            </a:r>
            <a:r>
              <a:rPr sz="2950" spc="-125" dirty="0">
                <a:solidFill>
                  <a:srgbClr val="4D5C78"/>
                </a:solidFill>
                <a:latin typeface="Footlight MT Light" panose="0204060206030A020304" pitchFamily="18" charset="0"/>
                <a:cs typeface="Lucida Sans Unicode"/>
              </a:rPr>
              <a:t> </a:t>
            </a:r>
            <a:r>
              <a:rPr sz="2950" spc="-10" dirty="0">
                <a:solidFill>
                  <a:srgbClr val="4D5C78"/>
                </a:solidFill>
                <a:latin typeface="Footlight MT Light" panose="0204060206030A020304" pitchFamily="18" charset="0"/>
                <a:cs typeface="Lucida Sans Unicode"/>
              </a:rPr>
              <a:t>positives.</a:t>
            </a:r>
            <a:endParaRPr sz="2950" dirty="0">
              <a:latin typeface="Footlight MT Light" panose="0204060206030A020304" pitchFamily="18" charset="0"/>
              <a:cs typeface="Lucida Sans Unicode"/>
            </a:endParaRPr>
          </a:p>
          <a:p>
            <a:pPr marL="12700" marR="454659">
              <a:lnSpc>
                <a:spcPct val="116500"/>
              </a:lnSpc>
            </a:pPr>
            <a:r>
              <a:rPr sz="2950" b="1" u="heavy" spc="254" dirty="0">
                <a:solidFill>
                  <a:srgbClr val="5270FF"/>
                </a:solidFill>
                <a:uFill>
                  <a:solidFill>
                    <a:srgbClr val="5270FF"/>
                  </a:solidFill>
                </a:uFill>
                <a:latin typeface="Footlight MT Light" panose="0204060206030A020304" pitchFamily="18" charset="0"/>
                <a:cs typeface="Trebuchet MS"/>
              </a:rPr>
              <a:t>Real-</a:t>
            </a:r>
            <a:r>
              <a:rPr sz="2950" b="1" u="heavy" spc="155" dirty="0">
                <a:solidFill>
                  <a:srgbClr val="5270FF"/>
                </a:solidFill>
                <a:uFill>
                  <a:solidFill>
                    <a:srgbClr val="5270FF"/>
                  </a:solidFill>
                </a:uFill>
                <a:latin typeface="Footlight MT Light" panose="0204060206030A020304" pitchFamily="18" charset="0"/>
                <a:cs typeface="Trebuchet MS"/>
              </a:rPr>
              <a:t>Time</a:t>
            </a:r>
            <a:r>
              <a:rPr sz="2950" b="1" u="heavy" spc="-210" dirty="0">
                <a:solidFill>
                  <a:srgbClr val="5270FF"/>
                </a:solidFill>
                <a:uFill>
                  <a:solidFill>
                    <a:srgbClr val="5270FF"/>
                  </a:solidFill>
                </a:uFill>
                <a:latin typeface="Footlight MT Light" panose="0204060206030A020304" pitchFamily="18" charset="0"/>
                <a:cs typeface="Trebuchet MS"/>
              </a:rPr>
              <a:t> </a:t>
            </a:r>
            <a:r>
              <a:rPr sz="2950" b="1" u="heavy" spc="145" dirty="0">
                <a:solidFill>
                  <a:srgbClr val="5270FF"/>
                </a:solidFill>
                <a:uFill>
                  <a:solidFill>
                    <a:srgbClr val="5270FF"/>
                  </a:solidFill>
                </a:uFill>
                <a:latin typeface="Footlight MT Light" panose="0204060206030A020304" pitchFamily="18" charset="0"/>
                <a:cs typeface="Trebuchet MS"/>
              </a:rPr>
              <a:t>Monitorin</a:t>
            </a:r>
            <a:r>
              <a:rPr sz="2950" b="1" spc="145" dirty="0">
                <a:solidFill>
                  <a:srgbClr val="5270FF"/>
                </a:solidFill>
                <a:latin typeface="Footlight MT Light" panose="0204060206030A020304" pitchFamily="18" charset="0"/>
                <a:cs typeface="Trebuchet MS"/>
              </a:rPr>
              <a:t>g</a:t>
            </a:r>
            <a:r>
              <a:rPr sz="2950" spc="145" dirty="0">
                <a:solidFill>
                  <a:srgbClr val="4D5C78"/>
                </a:solidFill>
                <a:latin typeface="Footlight MT Light" panose="0204060206030A020304" pitchFamily="18" charset="0"/>
                <a:cs typeface="Lucida Sans Unicode"/>
              </a:rPr>
              <a:t>:</a:t>
            </a:r>
            <a:r>
              <a:rPr sz="2950" spc="-75" dirty="0">
                <a:solidFill>
                  <a:srgbClr val="4D5C78"/>
                </a:solidFill>
                <a:latin typeface="Footlight MT Light" panose="0204060206030A020304" pitchFamily="18" charset="0"/>
                <a:cs typeface="Lucida Sans Unicode"/>
              </a:rPr>
              <a:t> </a:t>
            </a:r>
            <a:r>
              <a:rPr sz="2950" spc="270" dirty="0">
                <a:solidFill>
                  <a:srgbClr val="4D5C78"/>
                </a:solidFill>
                <a:latin typeface="Footlight MT Light" panose="0204060206030A020304" pitchFamily="18" charset="0"/>
                <a:cs typeface="Lucida Sans Unicode"/>
              </a:rPr>
              <a:t>We</a:t>
            </a:r>
            <a:r>
              <a:rPr sz="2950" spc="-75" dirty="0">
                <a:solidFill>
                  <a:srgbClr val="4D5C78"/>
                </a:solidFill>
                <a:latin typeface="Footlight MT Light" panose="0204060206030A020304" pitchFamily="18" charset="0"/>
                <a:cs typeface="Lucida Sans Unicode"/>
              </a:rPr>
              <a:t> </a:t>
            </a:r>
            <a:r>
              <a:rPr sz="2950" spc="180" dirty="0">
                <a:solidFill>
                  <a:srgbClr val="4D5C78"/>
                </a:solidFill>
                <a:latin typeface="Footlight MT Light" panose="0204060206030A020304" pitchFamily="18" charset="0"/>
                <a:cs typeface="Lucida Sans Unicode"/>
              </a:rPr>
              <a:t>aim</a:t>
            </a:r>
            <a:r>
              <a:rPr sz="2950" spc="-8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75" dirty="0">
                <a:solidFill>
                  <a:srgbClr val="4D5C78"/>
                </a:solidFill>
                <a:latin typeface="Footlight MT Light" panose="0204060206030A020304" pitchFamily="18" charset="0"/>
                <a:cs typeface="Lucida Sans Unicode"/>
              </a:rPr>
              <a:t> </a:t>
            </a:r>
            <a:r>
              <a:rPr sz="2950" spc="95" dirty="0">
                <a:solidFill>
                  <a:srgbClr val="4D5C78"/>
                </a:solidFill>
                <a:latin typeface="Footlight MT Light" panose="0204060206030A020304" pitchFamily="18" charset="0"/>
                <a:cs typeface="Lucida Sans Unicode"/>
              </a:rPr>
              <a:t>implement</a:t>
            </a:r>
            <a:r>
              <a:rPr sz="2950" spc="-75"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real-</a:t>
            </a:r>
            <a:r>
              <a:rPr sz="2950" spc="65" dirty="0">
                <a:solidFill>
                  <a:srgbClr val="4D5C78"/>
                </a:solidFill>
                <a:latin typeface="Footlight MT Light" panose="0204060206030A020304" pitchFamily="18" charset="0"/>
                <a:cs typeface="Lucida Sans Unicode"/>
              </a:rPr>
              <a:t>time </a:t>
            </a:r>
            <a:r>
              <a:rPr sz="2950" spc="75" dirty="0">
                <a:solidFill>
                  <a:srgbClr val="4D5C78"/>
                </a:solidFill>
                <a:latin typeface="Footlight MT Light" panose="0204060206030A020304" pitchFamily="18" charset="0"/>
                <a:cs typeface="Lucida Sans Unicode"/>
              </a:rPr>
              <a:t>video</a:t>
            </a:r>
            <a:r>
              <a:rPr sz="2950" spc="-120" dirty="0">
                <a:solidFill>
                  <a:srgbClr val="4D5C78"/>
                </a:solidFill>
                <a:latin typeface="Footlight MT Light" panose="0204060206030A020304" pitchFamily="18" charset="0"/>
                <a:cs typeface="Lucida Sans Unicode"/>
              </a:rPr>
              <a:t> </a:t>
            </a:r>
            <a:r>
              <a:rPr sz="2950" spc="70" dirty="0">
                <a:solidFill>
                  <a:srgbClr val="4D5C78"/>
                </a:solidFill>
                <a:latin typeface="Footlight MT Light" panose="0204060206030A020304" pitchFamily="18" charset="0"/>
                <a:cs typeface="Lucida Sans Unicode"/>
              </a:rPr>
              <a:t>processing</a:t>
            </a:r>
            <a:r>
              <a:rPr sz="2950" spc="-114"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114" dirty="0">
                <a:solidFill>
                  <a:srgbClr val="4D5C78"/>
                </a:solidFill>
                <a:latin typeface="Footlight MT Light" panose="0204060206030A020304" pitchFamily="18" charset="0"/>
                <a:cs typeface="Lucida Sans Unicode"/>
              </a:rPr>
              <a:t> </a:t>
            </a:r>
            <a:r>
              <a:rPr sz="2950" spc="55" dirty="0">
                <a:solidFill>
                  <a:srgbClr val="4D5C78"/>
                </a:solidFill>
                <a:latin typeface="Footlight MT Light" panose="0204060206030A020304" pitchFamily="18" charset="0"/>
                <a:cs typeface="Lucida Sans Unicode"/>
              </a:rPr>
              <a:t>provide</a:t>
            </a:r>
            <a:r>
              <a:rPr sz="2950" spc="-114" dirty="0">
                <a:solidFill>
                  <a:srgbClr val="4D5C78"/>
                </a:solidFill>
                <a:latin typeface="Footlight MT Light" panose="0204060206030A020304" pitchFamily="18" charset="0"/>
                <a:cs typeface="Lucida Sans Unicode"/>
              </a:rPr>
              <a:t> </a:t>
            </a:r>
            <a:r>
              <a:rPr sz="2950" spc="130" dirty="0">
                <a:solidFill>
                  <a:srgbClr val="4D5C78"/>
                </a:solidFill>
                <a:latin typeface="Footlight MT Light" panose="0204060206030A020304" pitchFamily="18" charset="0"/>
                <a:cs typeface="Lucida Sans Unicode"/>
              </a:rPr>
              <a:t>immediate</a:t>
            </a:r>
            <a:r>
              <a:rPr sz="2950" spc="-114" dirty="0">
                <a:solidFill>
                  <a:srgbClr val="4D5C78"/>
                </a:solidFill>
                <a:latin typeface="Footlight MT Light" panose="0204060206030A020304" pitchFamily="18" charset="0"/>
                <a:cs typeface="Lucida Sans Unicode"/>
              </a:rPr>
              <a:t> </a:t>
            </a:r>
            <a:r>
              <a:rPr sz="2950" spc="55" dirty="0">
                <a:solidFill>
                  <a:srgbClr val="4D5C78"/>
                </a:solidFill>
                <a:latin typeface="Footlight MT Light" panose="0204060206030A020304" pitchFamily="18" charset="0"/>
                <a:cs typeface="Lucida Sans Unicode"/>
              </a:rPr>
              <a:t>alerts</a:t>
            </a:r>
            <a:r>
              <a:rPr sz="2950" spc="-114" dirty="0">
                <a:solidFill>
                  <a:srgbClr val="4D5C78"/>
                </a:solidFill>
                <a:latin typeface="Footlight MT Light" panose="0204060206030A020304" pitchFamily="18" charset="0"/>
                <a:cs typeface="Lucida Sans Unicode"/>
              </a:rPr>
              <a:t> </a:t>
            </a:r>
            <a:r>
              <a:rPr sz="2950" spc="160" dirty="0">
                <a:solidFill>
                  <a:srgbClr val="4D5C78"/>
                </a:solidFill>
                <a:latin typeface="Footlight MT Light" panose="0204060206030A020304" pitchFamily="18" charset="0"/>
                <a:cs typeface="Lucida Sans Unicode"/>
              </a:rPr>
              <a:t>and </a:t>
            </a:r>
            <a:r>
              <a:rPr sz="2950" dirty="0">
                <a:solidFill>
                  <a:srgbClr val="4D5C78"/>
                </a:solidFill>
                <a:latin typeface="Footlight MT Light" panose="0204060206030A020304" pitchFamily="18" charset="0"/>
                <a:cs typeface="Lucida Sans Unicode"/>
              </a:rPr>
              <a:t>notifications</a:t>
            </a:r>
            <a:r>
              <a:rPr sz="2950" spc="2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20" dirty="0">
                <a:solidFill>
                  <a:srgbClr val="4D5C78"/>
                </a:solidFill>
                <a:latin typeface="Footlight MT Light" panose="0204060206030A020304" pitchFamily="18" charset="0"/>
                <a:cs typeface="Lucida Sans Unicode"/>
              </a:rPr>
              <a:t> </a:t>
            </a:r>
            <a:r>
              <a:rPr sz="2950" spc="125" dirty="0">
                <a:solidFill>
                  <a:srgbClr val="4D5C78"/>
                </a:solidFill>
                <a:latin typeface="Footlight MT Light" panose="0204060206030A020304" pitchFamily="18" charset="0"/>
                <a:cs typeface="Lucida Sans Unicode"/>
              </a:rPr>
              <a:t>healthcare</a:t>
            </a:r>
            <a:r>
              <a:rPr sz="2950" spc="25" dirty="0">
                <a:solidFill>
                  <a:srgbClr val="4D5C78"/>
                </a:solidFill>
                <a:latin typeface="Footlight MT Light" panose="0204060206030A020304" pitchFamily="18" charset="0"/>
                <a:cs typeface="Lucida Sans Unicode"/>
              </a:rPr>
              <a:t> </a:t>
            </a:r>
            <a:r>
              <a:rPr sz="2950" spc="-10" dirty="0">
                <a:solidFill>
                  <a:srgbClr val="4D5C78"/>
                </a:solidFill>
                <a:latin typeface="Footlight MT Light" panose="0204060206030A020304" pitchFamily="18" charset="0"/>
                <a:cs typeface="Lucida Sans Unicode"/>
              </a:rPr>
              <a:t>professionals.</a:t>
            </a:r>
            <a:endParaRPr sz="2950" dirty="0">
              <a:latin typeface="Footlight MT Light" panose="0204060206030A020304" pitchFamily="18" charset="0"/>
              <a:cs typeface="Lucida Sans Unicode"/>
            </a:endParaRPr>
          </a:p>
          <a:p>
            <a:pPr marL="12700" marR="31115">
              <a:lnSpc>
                <a:spcPct val="116500"/>
              </a:lnSpc>
            </a:pPr>
            <a:r>
              <a:rPr sz="2950" b="1" u="heavy" spc="204" dirty="0">
                <a:solidFill>
                  <a:srgbClr val="5270FF"/>
                </a:solidFill>
                <a:uFill>
                  <a:solidFill>
                    <a:srgbClr val="5270FF"/>
                  </a:solidFill>
                </a:uFill>
                <a:latin typeface="Footlight MT Light" panose="0204060206030A020304" pitchFamily="18" charset="0"/>
                <a:cs typeface="Trebuchet MS"/>
              </a:rPr>
              <a:t>Expanded</a:t>
            </a:r>
            <a:r>
              <a:rPr sz="2950" b="1" u="heavy" spc="-245" dirty="0">
                <a:solidFill>
                  <a:srgbClr val="5270FF"/>
                </a:solidFill>
                <a:uFill>
                  <a:solidFill>
                    <a:srgbClr val="5270FF"/>
                  </a:solidFill>
                </a:uFill>
                <a:latin typeface="Footlight MT Light" panose="0204060206030A020304" pitchFamily="18" charset="0"/>
                <a:cs typeface="Trebuchet MS"/>
              </a:rPr>
              <a:t> </a:t>
            </a:r>
            <a:r>
              <a:rPr sz="2950" b="1" u="heavy" spc="160" dirty="0">
                <a:solidFill>
                  <a:srgbClr val="5270FF"/>
                </a:solidFill>
                <a:uFill>
                  <a:solidFill>
                    <a:srgbClr val="5270FF"/>
                  </a:solidFill>
                </a:uFill>
                <a:latin typeface="Footlight MT Light" panose="0204060206030A020304" pitchFamily="18" charset="0"/>
                <a:cs typeface="Trebuchet MS"/>
              </a:rPr>
              <a:t>Dataset</a:t>
            </a:r>
            <a:r>
              <a:rPr sz="2950" spc="160" dirty="0">
                <a:solidFill>
                  <a:srgbClr val="4D5C78"/>
                </a:solidFill>
                <a:latin typeface="Footlight MT Light" panose="0204060206030A020304" pitchFamily="18" charset="0"/>
                <a:cs typeface="Lucida Sans Unicode"/>
              </a:rPr>
              <a:t>:</a:t>
            </a:r>
            <a:r>
              <a:rPr sz="2950" spc="-125" dirty="0">
                <a:solidFill>
                  <a:srgbClr val="4D5C78"/>
                </a:solidFill>
                <a:latin typeface="Footlight MT Light" panose="0204060206030A020304" pitchFamily="18" charset="0"/>
                <a:cs typeface="Lucida Sans Unicode"/>
              </a:rPr>
              <a:t> </a:t>
            </a:r>
            <a:r>
              <a:rPr sz="2950" spc="270" dirty="0">
                <a:solidFill>
                  <a:srgbClr val="4D5C78"/>
                </a:solidFill>
                <a:latin typeface="Footlight MT Light" panose="0204060206030A020304" pitchFamily="18" charset="0"/>
                <a:cs typeface="Lucida Sans Unicode"/>
              </a:rPr>
              <a:t>We</a:t>
            </a:r>
            <a:r>
              <a:rPr sz="2950" spc="-125" dirty="0">
                <a:solidFill>
                  <a:srgbClr val="4D5C78"/>
                </a:solidFill>
                <a:latin typeface="Footlight MT Light" panose="0204060206030A020304" pitchFamily="18" charset="0"/>
                <a:cs typeface="Lucida Sans Unicode"/>
              </a:rPr>
              <a:t> </a:t>
            </a:r>
            <a:r>
              <a:rPr sz="2950" spc="50" dirty="0">
                <a:solidFill>
                  <a:srgbClr val="4D5C78"/>
                </a:solidFill>
                <a:latin typeface="Footlight MT Light" panose="0204060206030A020304" pitchFamily="18" charset="0"/>
                <a:cs typeface="Lucida Sans Unicode"/>
              </a:rPr>
              <a:t>intend</a:t>
            </a:r>
            <a:r>
              <a:rPr sz="2950" spc="-125"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125" dirty="0">
                <a:solidFill>
                  <a:srgbClr val="4D5C78"/>
                </a:solidFill>
                <a:latin typeface="Footlight MT Light" panose="0204060206030A020304" pitchFamily="18" charset="0"/>
                <a:cs typeface="Lucida Sans Unicode"/>
              </a:rPr>
              <a:t> </a:t>
            </a:r>
            <a:r>
              <a:rPr sz="2950" spc="75" dirty="0">
                <a:solidFill>
                  <a:srgbClr val="4D5C78"/>
                </a:solidFill>
                <a:latin typeface="Footlight MT Light" panose="0204060206030A020304" pitchFamily="18" charset="0"/>
                <a:cs typeface="Lucida Sans Unicode"/>
              </a:rPr>
              <a:t>collect</a:t>
            </a:r>
            <a:r>
              <a:rPr sz="2950" spc="-125" dirty="0">
                <a:solidFill>
                  <a:srgbClr val="4D5C78"/>
                </a:solidFill>
                <a:latin typeface="Footlight MT Light" panose="0204060206030A020304" pitchFamily="18" charset="0"/>
                <a:cs typeface="Lucida Sans Unicode"/>
              </a:rPr>
              <a:t> </a:t>
            </a:r>
            <a:r>
              <a:rPr sz="2950" spc="110" dirty="0">
                <a:solidFill>
                  <a:srgbClr val="4D5C78"/>
                </a:solidFill>
                <a:latin typeface="Footlight MT Light" panose="0204060206030A020304" pitchFamily="18" charset="0"/>
                <a:cs typeface="Lucida Sans Unicode"/>
              </a:rPr>
              <a:t>more</a:t>
            </a:r>
            <a:r>
              <a:rPr sz="2950" spc="-120" dirty="0">
                <a:solidFill>
                  <a:srgbClr val="4D5C78"/>
                </a:solidFill>
                <a:latin typeface="Footlight MT Light" panose="0204060206030A020304" pitchFamily="18" charset="0"/>
                <a:cs typeface="Lucida Sans Unicode"/>
              </a:rPr>
              <a:t> </a:t>
            </a:r>
            <a:r>
              <a:rPr sz="2950" spc="50" dirty="0">
                <a:solidFill>
                  <a:srgbClr val="4D5C78"/>
                </a:solidFill>
                <a:latin typeface="Footlight MT Light" panose="0204060206030A020304" pitchFamily="18" charset="0"/>
                <a:cs typeface="Lucida Sans Unicode"/>
              </a:rPr>
              <a:t>diverse </a:t>
            </a:r>
            <a:r>
              <a:rPr sz="2950" spc="185" dirty="0">
                <a:solidFill>
                  <a:srgbClr val="4D5C78"/>
                </a:solidFill>
                <a:latin typeface="Footlight MT Light" panose="0204060206030A020304" pitchFamily="18" charset="0"/>
                <a:cs typeface="Lucida Sans Unicode"/>
              </a:rPr>
              <a:t>and</a:t>
            </a:r>
            <a:r>
              <a:rPr sz="2950" spc="-120" dirty="0">
                <a:solidFill>
                  <a:srgbClr val="4D5C78"/>
                </a:solidFill>
                <a:latin typeface="Footlight MT Light" panose="0204060206030A020304" pitchFamily="18" charset="0"/>
                <a:cs typeface="Lucida Sans Unicode"/>
              </a:rPr>
              <a:t> </a:t>
            </a:r>
            <a:r>
              <a:rPr sz="2950" spc="105" dirty="0">
                <a:solidFill>
                  <a:srgbClr val="4D5C78"/>
                </a:solidFill>
                <a:latin typeface="Footlight MT Light" panose="0204060206030A020304" pitchFamily="18" charset="0"/>
                <a:cs typeface="Lucida Sans Unicode"/>
              </a:rPr>
              <a:t>comprehensive</a:t>
            </a:r>
            <a:r>
              <a:rPr sz="2950" spc="-114" dirty="0">
                <a:solidFill>
                  <a:srgbClr val="4D5C78"/>
                </a:solidFill>
                <a:latin typeface="Footlight MT Light" panose="0204060206030A020304" pitchFamily="18" charset="0"/>
                <a:cs typeface="Lucida Sans Unicode"/>
              </a:rPr>
              <a:t> </a:t>
            </a:r>
            <a:r>
              <a:rPr sz="2950" spc="135" dirty="0">
                <a:solidFill>
                  <a:srgbClr val="4D5C78"/>
                </a:solidFill>
                <a:latin typeface="Footlight MT Light" panose="0204060206030A020304" pitchFamily="18" charset="0"/>
                <a:cs typeface="Lucida Sans Unicode"/>
              </a:rPr>
              <a:t>datasets</a:t>
            </a:r>
            <a:r>
              <a:rPr sz="2950" spc="-114"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114" dirty="0">
                <a:solidFill>
                  <a:srgbClr val="4D5C78"/>
                </a:solidFill>
                <a:latin typeface="Footlight MT Light" panose="0204060206030A020304" pitchFamily="18" charset="0"/>
                <a:cs typeface="Lucida Sans Unicode"/>
              </a:rPr>
              <a:t> </a:t>
            </a:r>
            <a:r>
              <a:rPr sz="2950" spc="80" dirty="0">
                <a:solidFill>
                  <a:srgbClr val="4D5C78"/>
                </a:solidFill>
                <a:latin typeface="Footlight MT Light" panose="0204060206030A020304" pitchFamily="18" charset="0"/>
                <a:cs typeface="Lucida Sans Unicode"/>
              </a:rPr>
              <a:t>improve</a:t>
            </a:r>
            <a:r>
              <a:rPr sz="2950" spc="-114" dirty="0">
                <a:solidFill>
                  <a:srgbClr val="4D5C78"/>
                </a:solidFill>
                <a:latin typeface="Footlight MT Light" panose="0204060206030A020304" pitchFamily="18" charset="0"/>
                <a:cs typeface="Lucida Sans Unicode"/>
              </a:rPr>
              <a:t> </a:t>
            </a:r>
            <a:r>
              <a:rPr sz="2950" spc="100" dirty="0">
                <a:solidFill>
                  <a:srgbClr val="4D5C78"/>
                </a:solidFill>
                <a:latin typeface="Footlight MT Light" panose="0204060206030A020304" pitchFamily="18" charset="0"/>
                <a:cs typeface="Lucida Sans Unicode"/>
              </a:rPr>
              <a:t>model </a:t>
            </a:r>
            <a:r>
              <a:rPr sz="2950" spc="50" dirty="0">
                <a:solidFill>
                  <a:srgbClr val="4D5C78"/>
                </a:solidFill>
                <a:latin typeface="Footlight MT Light" panose="0204060206030A020304" pitchFamily="18" charset="0"/>
                <a:cs typeface="Lucida Sans Unicode"/>
              </a:rPr>
              <a:t>robustness</a:t>
            </a:r>
            <a:r>
              <a:rPr sz="2950" spc="-114" dirty="0">
                <a:solidFill>
                  <a:srgbClr val="4D5C78"/>
                </a:solidFill>
                <a:latin typeface="Footlight MT Light" panose="0204060206030A020304" pitchFamily="18" charset="0"/>
                <a:cs typeface="Lucida Sans Unicode"/>
              </a:rPr>
              <a:t> </a:t>
            </a:r>
            <a:r>
              <a:rPr sz="2950" spc="185" dirty="0">
                <a:solidFill>
                  <a:srgbClr val="4D5C78"/>
                </a:solidFill>
                <a:latin typeface="Footlight MT Light" panose="0204060206030A020304" pitchFamily="18" charset="0"/>
                <a:cs typeface="Lucida Sans Unicode"/>
              </a:rPr>
              <a:t>and</a:t>
            </a:r>
            <a:r>
              <a:rPr sz="2950" spc="-114" dirty="0">
                <a:solidFill>
                  <a:srgbClr val="4D5C78"/>
                </a:solidFill>
                <a:latin typeface="Footlight MT Light" panose="0204060206030A020304" pitchFamily="18" charset="0"/>
                <a:cs typeface="Lucida Sans Unicode"/>
              </a:rPr>
              <a:t> </a:t>
            </a:r>
            <a:r>
              <a:rPr sz="2950" spc="95" dirty="0">
                <a:solidFill>
                  <a:srgbClr val="4D5C78"/>
                </a:solidFill>
                <a:latin typeface="Footlight MT Light" panose="0204060206030A020304" pitchFamily="18" charset="0"/>
                <a:cs typeface="Lucida Sans Unicode"/>
              </a:rPr>
              <a:t>adaptability</a:t>
            </a:r>
            <a:r>
              <a:rPr sz="2950" spc="-114"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114" dirty="0">
                <a:solidFill>
                  <a:srgbClr val="4D5C78"/>
                </a:solidFill>
                <a:latin typeface="Footlight MT Light" panose="0204060206030A020304" pitchFamily="18" charset="0"/>
                <a:cs typeface="Lucida Sans Unicode"/>
              </a:rPr>
              <a:t> </a:t>
            </a:r>
            <a:r>
              <a:rPr sz="2950" spc="60" dirty="0">
                <a:solidFill>
                  <a:srgbClr val="4D5C78"/>
                </a:solidFill>
                <a:latin typeface="Footlight MT Light" panose="0204060206030A020304" pitchFamily="18" charset="0"/>
                <a:cs typeface="Lucida Sans Unicode"/>
              </a:rPr>
              <a:t>various</a:t>
            </a:r>
            <a:r>
              <a:rPr sz="2950" spc="-114"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ICU</a:t>
            </a:r>
            <a:r>
              <a:rPr sz="2950" spc="-114" dirty="0">
                <a:solidFill>
                  <a:srgbClr val="4D5C78"/>
                </a:solidFill>
                <a:latin typeface="Footlight MT Light" panose="0204060206030A020304" pitchFamily="18" charset="0"/>
                <a:cs typeface="Lucida Sans Unicode"/>
              </a:rPr>
              <a:t> </a:t>
            </a:r>
            <a:r>
              <a:rPr sz="2950" spc="-10" dirty="0">
                <a:solidFill>
                  <a:srgbClr val="4D5C78"/>
                </a:solidFill>
                <a:latin typeface="Footlight MT Light" panose="0204060206030A020304" pitchFamily="18" charset="0"/>
                <a:cs typeface="Lucida Sans Unicode"/>
              </a:rPr>
              <a:t>environments. </a:t>
            </a:r>
            <a:endParaRPr lang="en-IN" sz="2950" spc="-10" dirty="0">
              <a:solidFill>
                <a:srgbClr val="4D5C78"/>
              </a:solidFill>
              <a:latin typeface="Footlight MT Light" panose="0204060206030A020304" pitchFamily="18" charset="0"/>
              <a:cs typeface="Lucida Sans Unicode"/>
            </a:endParaRPr>
          </a:p>
          <a:p>
            <a:pPr marL="12700" marR="31115">
              <a:lnSpc>
                <a:spcPct val="116500"/>
              </a:lnSpc>
            </a:pPr>
            <a:r>
              <a:rPr sz="2950" b="1" u="heavy" spc="180" dirty="0">
                <a:solidFill>
                  <a:srgbClr val="5270FF"/>
                </a:solidFill>
                <a:uFill>
                  <a:solidFill>
                    <a:srgbClr val="5270FF"/>
                  </a:solidFill>
                </a:uFill>
                <a:latin typeface="Footlight MT Light" panose="0204060206030A020304" pitchFamily="18" charset="0"/>
                <a:cs typeface="Trebuchet MS"/>
              </a:rPr>
              <a:t>Mobile</a:t>
            </a:r>
            <a:r>
              <a:rPr sz="2950" b="1" u="heavy" spc="-250" dirty="0">
                <a:solidFill>
                  <a:srgbClr val="5270FF"/>
                </a:solidFill>
                <a:uFill>
                  <a:solidFill>
                    <a:srgbClr val="5270FF"/>
                  </a:solidFill>
                </a:uFill>
                <a:latin typeface="Footlight MT Light" panose="0204060206030A020304" pitchFamily="18" charset="0"/>
                <a:cs typeface="Trebuchet MS"/>
              </a:rPr>
              <a:t> </a:t>
            </a:r>
            <a:r>
              <a:rPr sz="2950" b="1" u="heavy" spc="140" dirty="0">
                <a:solidFill>
                  <a:srgbClr val="5270FF"/>
                </a:solidFill>
                <a:uFill>
                  <a:solidFill>
                    <a:srgbClr val="5270FF"/>
                  </a:solidFill>
                </a:uFill>
                <a:latin typeface="Footlight MT Light" panose="0204060206030A020304" pitchFamily="18" charset="0"/>
                <a:cs typeface="Trebuchet MS"/>
              </a:rPr>
              <a:t>Application</a:t>
            </a:r>
            <a:r>
              <a:rPr sz="2950" spc="140" dirty="0">
                <a:solidFill>
                  <a:srgbClr val="4D5C78"/>
                </a:solidFill>
                <a:latin typeface="Footlight MT Light" panose="0204060206030A020304" pitchFamily="18" charset="0"/>
                <a:cs typeface="Lucida Sans Unicode"/>
              </a:rPr>
              <a:t>:</a:t>
            </a:r>
            <a:r>
              <a:rPr sz="2950" spc="-135" dirty="0">
                <a:solidFill>
                  <a:srgbClr val="4D5C78"/>
                </a:solidFill>
                <a:latin typeface="Footlight MT Light" panose="0204060206030A020304" pitchFamily="18" charset="0"/>
                <a:cs typeface="Lucida Sans Unicode"/>
              </a:rPr>
              <a:t> </a:t>
            </a:r>
            <a:r>
              <a:rPr sz="2950" spc="60" dirty="0">
                <a:solidFill>
                  <a:srgbClr val="4D5C78"/>
                </a:solidFill>
                <a:latin typeface="Footlight MT Light" panose="0204060206030A020304" pitchFamily="18" charset="0"/>
                <a:cs typeface="Lucida Sans Unicode"/>
              </a:rPr>
              <a:t>Develop</a:t>
            </a:r>
            <a:r>
              <a:rPr sz="2950" spc="-130" dirty="0">
                <a:solidFill>
                  <a:srgbClr val="4D5C78"/>
                </a:solidFill>
                <a:latin typeface="Footlight MT Light" panose="0204060206030A020304" pitchFamily="18" charset="0"/>
                <a:cs typeface="Lucida Sans Unicode"/>
              </a:rPr>
              <a:t> </a:t>
            </a:r>
            <a:r>
              <a:rPr sz="2950" spc="370" dirty="0">
                <a:solidFill>
                  <a:srgbClr val="4D5C78"/>
                </a:solidFill>
                <a:latin typeface="Footlight MT Light" panose="0204060206030A020304" pitchFamily="18" charset="0"/>
                <a:cs typeface="Lucida Sans Unicode"/>
              </a:rPr>
              <a:t>a</a:t>
            </a:r>
            <a:r>
              <a:rPr sz="2950" spc="-130" dirty="0">
                <a:solidFill>
                  <a:srgbClr val="4D5C78"/>
                </a:solidFill>
                <a:latin typeface="Footlight MT Light" panose="0204060206030A020304" pitchFamily="18" charset="0"/>
                <a:cs typeface="Lucida Sans Unicode"/>
              </a:rPr>
              <a:t> </a:t>
            </a:r>
            <a:r>
              <a:rPr sz="2950" spc="70" dirty="0">
                <a:solidFill>
                  <a:srgbClr val="4D5C78"/>
                </a:solidFill>
                <a:latin typeface="Footlight MT Light" panose="0204060206030A020304" pitchFamily="18" charset="0"/>
                <a:cs typeface="Lucida Sans Unicode"/>
              </a:rPr>
              <a:t>mobile</a:t>
            </a:r>
            <a:r>
              <a:rPr sz="2950" spc="-135" dirty="0">
                <a:solidFill>
                  <a:srgbClr val="4D5C78"/>
                </a:solidFill>
                <a:latin typeface="Footlight MT Light" panose="0204060206030A020304" pitchFamily="18" charset="0"/>
                <a:cs typeface="Lucida Sans Unicode"/>
              </a:rPr>
              <a:t> </a:t>
            </a:r>
            <a:r>
              <a:rPr sz="2950" spc="204" dirty="0">
                <a:solidFill>
                  <a:srgbClr val="4D5C78"/>
                </a:solidFill>
                <a:latin typeface="Footlight MT Light" panose="0204060206030A020304" pitchFamily="18" charset="0"/>
                <a:cs typeface="Lucida Sans Unicode"/>
              </a:rPr>
              <a:t>app</a:t>
            </a:r>
            <a:r>
              <a:rPr sz="2950" spc="-130" dirty="0">
                <a:solidFill>
                  <a:srgbClr val="4D5C78"/>
                </a:solidFill>
                <a:latin typeface="Footlight MT Light" panose="0204060206030A020304" pitchFamily="18" charset="0"/>
                <a:cs typeface="Lucida Sans Unicode"/>
              </a:rPr>
              <a:t> </a:t>
            </a:r>
            <a:r>
              <a:rPr sz="2950" spc="-40" dirty="0">
                <a:solidFill>
                  <a:srgbClr val="4D5C78"/>
                </a:solidFill>
                <a:latin typeface="Footlight MT Light" panose="0204060206030A020304" pitchFamily="18" charset="0"/>
                <a:cs typeface="Lucida Sans Unicode"/>
              </a:rPr>
              <a:t>for</a:t>
            </a:r>
            <a:r>
              <a:rPr sz="2950" spc="-130" dirty="0">
                <a:solidFill>
                  <a:srgbClr val="4D5C78"/>
                </a:solidFill>
                <a:latin typeface="Footlight MT Light" panose="0204060206030A020304" pitchFamily="18" charset="0"/>
                <a:cs typeface="Lucida Sans Unicode"/>
              </a:rPr>
              <a:t> </a:t>
            </a:r>
            <a:r>
              <a:rPr sz="2950" spc="114" dirty="0">
                <a:solidFill>
                  <a:srgbClr val="4D5C78"/>
                </a:solidFill>
                <a:latin typeface="Footlight MT Light" panose="0204060206030A020304" pitchFamily="18" charset="0"/>
                <a:cs typeface="Lucida Sans Unicode"/>
              </a:rPr>
              <a:t>healthcare </a:t>
            </a:r>
            <a:r>
              <a:rPr sz="2950" dirty="0">
                <a:solidFill>
                  <a:srgbClr val="4D5C78"/>
                </a:solidFill>
                <a:latin typeface="Footlight MT Light" panose="0204060206030A020304" pitchFamily="18" charset="0"/>
                <a:cs typeface="Lucida Sans Unicode"/>
              </a:rPr>
              <a:t>providers</a:t>
            </a:r>
            <a:r>
              <a:rPr sz="2950" spc="-6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60" dirty="0">
                <a:solidFill>
                  <a:srgbClr val="4D5C78"/>
                </a:solidFill>
                <a:latin typeface="Footlight MT Light" panose="0204060206030A020304" pitchFamily="18" charset="0"/>
                <a:cs typeface="Lucida Sans Unicode"/>
              </a:rPr>
              <a:t> </a:t>
            </a:r>
            <a:r>
              <a:rPr sz="2950" spc="105" dirty="0">
                <a:solidFill>
                  <a:srgbClr val="4D5C78"/>
                </a:solidFill>
                <a:latin typeface="Footlight MT Light" panose="0204060206030A020304" pitchFamily="18" charset="0"/>
                <a:cs typeface="Lucida Sans Unicode"/>
              </a:rPr>
              <a:t>receive</a:t>
            </a:r>
            <a:r>
              <a:rPr sz="2950" spc="-6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real-</a:t>
            </a:r>
            <a:r>
              <a:rPr sz="2950" spc="85" dirty="0">
                <a:solidFill>
                  <a:srgbClr val="4D5C78"/>
                </a:solidFill>
                <a:latin typeface="Footlight MT Light" panose="0204060206030A020304" pitchFamily="18" charset="0"/>
                <a:cs typeface="Lucida Sans Unicode"/>
              </a:rPr>
              <a:t>time</a:t>
            </a:r>
            <a:r>
              <a:rPr sz="2950" spc="-60" dirty="0">
                <a:solidFill>
                  <a:srgbClr val="4D5C78"/>
                </a:solidFill>
                <a:latin typeface="Footlight MT Light" panose="0204060206030A020304" pitchFamily="18" charset="0"/>
                <a:cs typeface="Lucida Sans Unicode"/>
              </a:rPr>
              <a:t> </a:t>
            </a:r>
            <a:r>
              <a:rPr sz="2950" spc="55" dirty="0">
                <a:solidFill>
                  <a:srgbClr val="4D5C78"/>
                </a:solidFill>
                <a:latin typeface="Footlight MT Light" panose="0204060206030A020304" pitchFamily="18" charset="0"/>
                <a:cs typeface="Lucida Sans Unicode"/>
              </a:rPr>
              <a:t>alerts</a:t>
            </a:r>
            <a:r>
              <a:rPr sz="2950" spc="-55" dirty="0">
                <a:solidFill>
                  <a:srgbClr val="4D5C78"/>
                </a:solidFill>
                <a:latin typeface="Footlight MT Light" panose="0204060206030A020304" pitchFamily="18" charset="0"/>
                <a:cs typeface="Lucida Sans Unicode"/>
              </a:rPr>
              <a:t> </a:t>
            </a:r>
            <a:r>
              <a:rPr sz="2950" spc="185" dirty="0">
                <a:solidFill>
                  <a:srgbClr val="4D5C78"/>
                </a:solidFill>
                <a:latin typeface="Footlight MT Light" panose="0204060206030A020304" pitchFamily="18" charset="0"/>
                <a:cs typeface="Lucida Sans Unicode"/>
              </a:rPr>
              <a:t>and</a:t>
            </a:r>
            <a:r>
              <a:rPr sz="2950" spc="-60" dirty="0">
                <a:solidFill>
                  <a:srgbClr val="4D5C78"/>
                </a:solidFill>
                <a:latin typeface="Footlight MT Light" panose="0204060206030A020304" pitchFamily="18" charset="0"/>
                <a:cs typeface="Lucida Sans Unicode"/>
              </a:rPr>
              <a:t> </a:t>
            </a:r>
            <a:r>
              <a:rPr sz="2950" spc="125" dirty="0">
                <a:solidFill>
                  <a:srgbClr val="4D5C78"/>
                </a:solidFill>
                <a:latin typeface="Footlight MT Light" panose="0204060206030A020304" pitchFamily="18" charset="0"/>
                <a:cs typeface="Lucida Sans Unicode"/>
              </a:rPr>
              <a:t>updates</a:t>
            </a:r>
            <a:r>
              <a:rPr sz="2950" spc="-60" dirty="0">
                <a:solidFill>
                  <a:srgbClr val="4D5C78"/>
                </a:solidFill>
                <a:latin typeface="Footlight MT Light" panose="0204060206030A020304" pitchFamily="18" charset="0"/>
                <a:cs typeface="Lucida Sans Unicode"/>
              </a:rPr>
              <a:t> </a:t>
            </a:r>
            <a:r>
              <a:rPr sz="2950" spc="70" dirty="0">
                <a:solidFill>
                  <a:srgbClr val="4D5C78"/>
                </a:solidFill>
                <a:latin typeface="Footlight MT Light" panose="0204060206030A020304" pitchFamily="18" charset="0"/>
                <a:cs typeface="Lucida Sans Unicode"/>
              </a:rPr>
              <a:t>on</a:t>
            </a:r>
            <a:r>
              <a:rPr sz="2950" spc="-60" dirty="0">
                <a:solidFill>
                  <a:srgbClr val="4D5C78"/>
                </a:solidFill>
                <a:latin typeface="Footlight MT Light" panose="0204060206030A020304" pitchFamily="18" charset="0"/>
                <a:cs typeface="Lucida Sans Unicode"/>
              </a:rPr>
              <a:t> </a:t>
            </a:r>
            <a:r>
              <a:rPr sz="2950" spc="55" dirty="0">
                <a:solidFill>
                  <a:srgbClr val="4D5C78"/>
                </a:solidFill>
                <a:latin typeface="Footlight MT Light" panose="0204060206030A020304" pitchFamily="18" charset="0"/>
                <a:cs typeface="Lucida Sans Unicode"/>
              </a:rPr>
              <a:t>the </a:t>
            </a:r>
            <a:r>
              <a:rPr sz="2950" spc="-20" dirty="0">
                <a:solidFill>
                  <a:srgbClr val="4D5C78"/>
                </a:solidFill>
                <a:latin typeface="Footlight MT Light" panose="0204060206030A020304" pitchFamily="18" charset="0"/>
                <a:cs typeface="Lucida Sans Unicode"/>
              </a:rPr>
              <a:t>go,</a:t>
            </a:r>
            <a:r>
              <a:rPr sz="2950" spc="-9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ensuring</a:t>
            </a:r>
            <a:r>
              <a:rPr sz="2950" spc="-85" dirty="0">
                <a:solidFill>
                  <a:srgbClr val="4D5C78"/>
                </a:solidFill>
                <a:latin typeface="Footlight MT Light" panose="0204060206030A020304" pitchFamily="18" charset="0"/>
                <a:cs typeface="Lucida Sans Unicode"/>
              </a:rPr>
              <a:t> </a:t>
            </a:r>
            <a:r>
              <a:rPr sz="2950" spc="90" dirty="0">
                <a:solidFill>
                  <a:srgbClr val="4D5C78"/>
                </a:solidFill>
                <a:latin typeface="Footlight MT Light" panose="0204060206030A020304" pitchFamily="18" charset="0"/>
                <a:cs typeface="Lucida Sans Unicode"/>
              </a:rPr>
              <a:t>they</a:t>
            </a:r>
            <a:r>
              <a:rPr sz="2950" spc="-85" dirty="0">
                <a:solidFill>
                  <a:srgbClr val="4D5C78"/>
                </a:solidFill>
                <a:latin typeface="Footlight MT Light" panose="0204060206030A020304" pitchFamily="18" charset="0"/>
                <a:cs typeface="Lucida Sans Unicode"/>
              </a:rPr>
              <a:t> </a:t>
            </a:r>
            <a:r>
              <a:rPr sz="2950" spc="150" dirty="0">
                <a:solidFill>
                  <a:srgbClr val="4D5C78"/>
                </a:solidFill>
                <a:latin typeface="Footlight MT Light" panose="0204060206030A020304" pitchFamily="18" charset="0"/>
                <a:cs typeface="Lucida Sans Unicode"/>
              </a:rPr>
              <a:t>are</a:t>
            </a:r>
            <a:r>
              <a:rPr sz="2950" spc="-85" dirty="0">
                <a:solidFill>
                  <a:srgbClr val="4D5C78"/>
                </a:solidFill>
                <a:latin typeface="Footlight MT Light" panose="0204060206030A020304" pitchFamily="18" charset="0"/>
                <a:cs typeface="Lucida Sans Unicode"/>
              </a:rPr>
              <a:t> </a:t>
            </a:r>
            <a:r>
              <a:rPr sz="2950" spc="150" dirty="0">
                <a:solidFill>
                  <a:srgbClr val="4D5C78"/>
                </a:solidFill>
                <a:latin typeface="Footlight MT Light" panose="0204060206030A020304" pitchFamily="18" charset="0"/>
                <a:cs typeface="Lucida Sans Unicode"/>
              </a:rPr>
              <a:t>always</a:t>
            </a:r>
            <a:r>
              <a:rPr sz="2950" spc="-85" dirty="0">
                <a:solidFill>
                  <a:srgbClr val="4D5C78"/>
                </a:solidFill>
                <a:latin typeface="Footlight MT Light" panose="0204060206030A020304" pitchFamily="18" charset="0"/>
                <a:cs typeface="Lucida Sans Unicode"/>
              </a:rPr>
              <a:t> </a:t>
            </a:r>
            <a:r>
              <a:rPr sz="2950" spc="-10" dirty="0">
                <a:solidFill>
                  <a:srgbClr val="4D5C78"/>
                </a:solidFill>
                <a:latin typeface="Footlight MT Light" panose="0204060206030A020304" pitchFamily="18" charset="0"/>
                <a:cs typeface="Lucida Sans Unicode"/>
              </a:rPr>
              <a:t>informed.</a:t>
            </a:r>
            <a:endParaRPr sz="2950" dirty="0">
              <a:latin typeface="Footlight MT Light" panose="0204060206030A020304" pitchFamily="18" charset="0"/>
              <a:cs typeface="Lucida Sans Unicode"/>
            </a:endParaRPr>
          </a:p>
          <a:p>
            <a:pPr marL="12700" marR="59690">
              <a:lnSpc>
                <a:spcPct val="116500"/>
              </a:lnSpc>
              <a:spcBef>
                <a:spcPts val="5"/>
              </a:spcBef>
            </a:pPr>
            <a:r>
              <a:rPr sz="2950" b="1" u="heavy" spc="165" dirty="0">
                <a:solidFill>
                  <a:srgbClr val="5270FF"/>
                </a:solidFill>
                <a:uFill>
                  <a:solidFill>
                    <a:srgbClr val="5270FF"/>
                  </a:solidFill>
                </a:uFill>
                <a:latin typeface="Footlight MT Light" panose="0204060206030A020304" pitchFamily="18" charset="0"/>
                <a:cs typeface="Trebuchet MS"/>
              </a:rPr>
              <a:t>Inte</a:t>
            </a:r>
            <a:r>
              <a:rPr sz="2950" b="1" spc="165" dirty="0">
                <a:solidFill>
                  <a:srgbClr val="5270FF"/>
                </a:solidFill>
                <a:latin typeface="Footlight MT Light" panose="0204060206030A020304" pitchFamily="18" charset="0"/>
                <a:cs typeface="Trebuchet MS"/>
              </a:rPr>
              <a:t>g</a:t>
            </a:r>
            <a:r>
              <a:rPr sz="2950" b="1" u="heavy" spc="165" dirty="0">
                <a:solidFill>
                  <a:srgbClr val="5270FF"/>
                </a:solidFill>
                <a:uFill>
                  <a:solidFill>
                    <a:srgbClr val="5270FF"/>
                  </a:solidFill>
                </a:uFill>
                <a:latin typeface="Footlight MT Light" panose="0204060206030A020304" pitchFamily="18" charset="0"/>
                <a:cs typeface="Trebuchet MS"/>
              </a:rPr>
              <a:t>ration</a:t>
            </a:r>
            <a:r>
              <a:rPr sz="2950" b="1" u="heavy" spc="-245" dirty="0">
                <a:solidFill>
                  <a:srgbClr val="5270FF"/>
                </a:solidFill>
                <a:uFill>
                  <a:solidFill>
                    <a:srgbClr val="5270FF"/>
                  </a:solidFill>
                </a:uFill>
                <a:latin typeface="Footlight MT Light" panose="0204060206030A020304" pitchFamily="18" charset="0"/>
                <a:cs typeface="Trebuchet MS"/>
              </a:rPr>
              <a:t> </a:t>
            </a:r>
            <a:r>
              <a:rPr sz="2950" b="1" u="heavy" spc="125" dirty="0">
                <a:solidFill>
                  <a:srgbClr val="5270FF"/>
                </a:solidFill>
                <a:uFill>
                  <a:solidFill>
                    <a:srgbClr val="5270FF"/>
                  </a:solidFill>
                </a:uFill>
                <a:latin typeface="Footlight MT Light" panose="0204060206030A020304" pitchFamily="18" charset="0"/>
                <a:cs typeface="Trebuchet MS"/>
              </a:rPr>
              <a:t>with</a:t>
            </a:r>
            <a:r>
              <a:rPr sz="2950" b="1" u="heavy" spc="-240" dirty="0">
                <a:solidFill>
                  <a:srgbClr val="5270FF"/>
                </a:solidFill>
                <a:uFill>
                  <a:solidFill>
                    <a:srgbClr val="5270FF"/>
                  </a:solidFill>
                </a:uFill>
                <a:latin typeface="Footlight MT Light" panose="0204060206030A020304" pitchFamily="18" charset="0"/>
                <a:cs typeface="Trebuchet MS"/>
              </a:rPr>
              <a:t> </a:t>
            </a:r>
            <a:r>
              <a:rPr sz="2950" b="1" u="heavy" spc="175" dirty="0">
                <a:solidFill>
                  <a:srgbClr val="5270FF"/>
                </a:solidFill>
                <a:uFill>
                  <a:solidFill>
                    <a:srgbClr val="5270FF"/>
                  </a:solidFill>
                </a:uFill>
                <a:latin typeface="Footlight MT Light" panose="0204060206030A020304" pitchFamily="18" charset="0"/>
                <a:cs typeface="Trebuchet MS"/>
              </a:rPr>
              <a:t>Hospital</a:t>
            </a:r>
            <a:r>
              <a:rPr sz="2950" b="1" u="heavy" spc="-245" dirty="0">
                <a:solidFill>
                  <a:srgbClr val="5270FF"/>
                </a:solidFill>
                <a:uFill>
                  <a:solidFill>
                    <a:srgbClr val="5270FF"/>
                  </a:solidFill>
                </a:uFill>
                <a:latin typeface="Footlight MT Light" panose="0204060206030A020304" pitchFamily="18" charset="0"/>
                <a:cs typeface="Trebuchet MS"/>
              </a:rPr>
              <a:t> </a:t>
            </a:r>
            <a:r>
              <a:rPr sz="2950" b="1" u="heavy" spc="215" dirty="0">
                <a:solidFill>
                  <a:srgbClr val="5270FF"/>
                </a:solidFill>
                <a:uFill>
                  <a:solidFill>
                    <a:srgbClr val="5270FF"/>
                  </a:solidFill>
                </a:uFill>
                <a:latin typeface="Footlight MT Light" panose="0204060206030A020304" pitchFamily="18" charset="0"/>
                <a:cs typeface="Trebuchet MS"/>
              </a:rPr>
              <a:t>Systems</a:t>
            </a:r>
            <a:r>
              <a:rPr sz="2950" spc="215" dirty="0">
                <a:solidFill>
                  <a:srgbClr val="4D5C78"/>
                </a:solidFill>
                <a:latin typeface="Footlight MT Light" panose="0204060206030A020304" pitchFamily="18" charset="0"/>
                <a:cs typeface="Lucida Sans Unicode"/>
              </a:rPr>
              <a:t>:</a:t>
            </a:r>
            <a:r>
              <a:rPr sz="2950" spc="-120" dirty="0">
                <a:solidFill>
                  <a:srgbClr val="4D5C78"/>
                </a:solidFill>
                <a:latin typeface="Footlight MT Light" panose="0204060206030A020304" pitchFamily="18" charset="0"/>
                <a:cs typeface="Lucida Sans Unicode"/>
              </a:rPr>
              <a:t> </a:t>
            </a:r>
            <a:r>
              <a:rPr sz="2950" spc="270" dirty="0">
                <a:solidFill>
                  <a:srgbClr val="4D5C78"/>
                </a:solidFill>
                <a:latin typeface="Footlight MT Light" panose="0204060206030A020304" pitchFamily="18" charset="0"/>
                <a:cs typeface="Lucida Sans Unicode"/>
              </a:rPr>
              <a:t>We</a:t>
            </a:r>
            <a:r>
              <a:rPr sz="2950" spc="-120" dirty="0">
                <a:solidFill>
                  <a:srgbClr val="4D5C78"/>
                </a:solidFill>
                <a:latin typeface="Footlight MT Light" panose="0204060206030A020304" pitchFamily="18" charset="0"/>
                <a:cs typeface="Lucida Sans Unicode"/>
              </a:rPr>
              <a:t> </a:t>
            </a:r>
            <a:r>
              <a:rPr sz="2950" spc="80" dirty="0">
                <a:solidFill>
                  <a:srgbClr val="4D5C78"/>
                </a:solidFill>
                <a:latin typeface="Footlight MT Light" panose="0204060206030A020304" pitchFamily="18" charset="0"/>
                <a:cs typeface="Lucida Sans Unicode"/>
              </a:rPr>
              <a:t>aspire</a:t>
            </a:r>
            <a:r>
              <a:rPr sz="2950" spc="-125"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to</a:t>
            </a:r>
            <a:r>
              <a:rPr sz="2950" spc="-120" dirty="0">
                <a:solidFill>
                  <a:srgbClr val="4D5C78"/>
                </a:solidFill>
                <a:latin typeface="Footlight MT Light" panose="0204060206030A020304" pitchFamily="18" charset="0"/>
                <a:cs typeface="Lucida Sans Unicode"/>
              </a:rPr>
              <a:t> </a:t>
            </a:r>
            <a:r>
              <a:rPr sz="2950" spc="120" dirty="0">
                <a:solidFill>
                  <a:srgbClr val="4D5C78"/>
                </a:solidFill>
                <a:latin typeface="Footlight MT Light" panose="0204060206030A020304" pitchFamily="18" charset="0"/>
                <a:cs typeface="Lucida Sans Unicode"/>
              </a:rPr>
              <a:t>connect </a:t>
            </a:r>
            <a:r>
              <a:rPr sz="2950" spc="80" dirty="0">
                <a:solidFill>
                  <a:srgbClr val="4D5C78"/>
                </a:solidFill>
                <a:latin typeface="Footlight MT Light" panose="0204060206030A020304" pitchFamily="18" charset="0"/>
                <a:cs typeface="Lucida Sans Unicode"/>
              </a:rPr>
              <a:t>the</a:t>
            </a:r>
            <a:r>
              <a:rPr sz="2950" spc="-60"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monitoring</a:t>
            </a:r>
            <a:r>
              <a:rPr sz="2950" spc="-55" dirty="0">
                <a:solidFill>
                  <a:srgbClr val="4D5C78"/>
                </a:solidFill>
                <a:latin typeface="Footlight MT Light" panose="0204060206030A020304" pitchFamily="18" charset="0"/>
                <a:cs typeface="Lucida Sans Unicode"/>
              </a:rPr>
              <a:t> </a:t>
            </a:r>
            <a:r>
              <a:rPr sz="2950" spc="110" dirty="0">
                <a:solidFill>
                  <a:srgbClr val="4D5C78"/>
                </a:solidFill>
                <a:latin typeface="Footlight MT Light" panose="0204060206030A020304" pitchFamily="18" charset="0"/>
                <a:cs typeface="Lucida Sans Unicode"/>
              </a:rPr>
              <a:t>system</a:t>
            </a:r>
            <a:r>
              <a:rPr sz="2950" spc="-55" dirty="0">
                <a:solidFill>
                  <a:srgbClr val="4D5C78"/>
                </a:solidFill>
                <a:latin typeface="Footlight MT Light" panose="0204060206030A020304" pitchFamily="18" charset="0"/>
                <a:cs typeface="Lucida Sans Unicode"/>
              </a:rPr>
              <a:t> </a:t>
            </a:r>
            <a:r>
              <a:rPr sz="2950" dirty="0">
                <a:solidFill>
                  <a:srgbClr val="4D5C78"/>
                </a:solidFill>
                <a:latin typeface="Footlight MT Light" panose="0204060206030A020304" pitchFamily="18" charset="0"/>
                <a:cs typeface="Lucida Sans Unicode"/>
              </a:rPr>
              <a:t>with</a:t>
            </a:r>
            <a:r>
              <a:rPr sz="2950" spc="-60" dirty="0">
                <a:solidFill>
                  <a:srgbClr val="4D5C78"/>
                </a:solidFill>
                <a:latin typeface="Footlight MT Light" panose="0204060206030A020304" pitchFamily="18" charset="0"/>
                <a:cs typeface="Lucida Sans Unicode"/>
              </a:rPr>
              <a:t> </a:t>
            </a:r>
            <a:r>
              <a:rPr sz="2950" spc="45" dirty="0">
                <a:solidFill>
                  <a:srgbClr val="4D5C78"/>
                </a:solidFill>
                <a:latin typeface="Footlight MT Light" panose="0204060206030A020304" pitchFamily="18" charset="0"/>
                <a:cs typeface="Lucida Sans Unicode"/>
              </a:rPr>
              <a:t>hospital</a:t>
            </a:r>
            <a:r>
              <a:rPr sz="2950" spc="-55" dirty="0">
                <a:solidFill>
                  <a:srgbClr val="4D5C78"/>
                </a:solidFill>
                <a:latin typeface="Footlight MT Light" panose="0204060206030A020304" pitchFamily="18" charset="0"/>
                <a:cs typeface="Lucida Sans Unicode"/>
              </a:rPr>
              <a:t> </a:t>
            </a:r>
            <a:r>
              <a:rPr sz="2950" spc="185" dirty="0">
                <a:solidFill>
                  <a:srgbClr val="4D5C78"/>
                </a:solidFill>
                <a:latin typeface="Footlight MT Light" panose="0204060206030A020304" pitchFamily="18" charset="0"/>
                <a:cs typeface="Lucida Sans Unicode"/>
              </a:rPr>
              <a:t>management </a:t>
            </a:r>
            <a:r>
              <a:rPr sz="2950" spc="100" dirty="0">
                <a:solidFill>
                  <a:srgbClr val="4D5C78"/>
                </a:solidFill>
                <a:latin typeface="Footlight MT Light" panose="0204060206030A020304" pitchFamily="18" charset="0"/>
                <a:cs typeface="Lucida Sans Unicode"/>
              </a:rPr>
              <a:t>systems</a:t>
            </a:r>
            <a:r>
              <a:rPr sz="2950" spc="-140" dirty="0">
                <a:solidFill>
                  <a:srgbClr val="4D5C78"/>
                </a:solidFill>
                <a:latin typeface="Footlight MT Light" panose="0204060206030A020304" pitchFamily="18" charset="0"/>
                <a:cs typeface="Lucida Sans Unicode"/>
              </a:rPr>
              <a:t> </a:t>
            </a:r>
            <a:r>
              <a:rPr sz="2950" spc="-40" dirty="0">
                <a:solidFill>
                  <a:srgbClr val="4D5C78"/>
                </a:solidFill>
                <a:latin typeface="Footlight MT Light" panose="0204060206030A020304" pitchFamily="18" charset="0"/>
                <a:cs typeface="Lucida Sans Unicode"/>
              </a:rPr>
              <a:t>for</a:t>
            </a:r>
            <a:r>
              <a:rPr sz="2950" spc="-140" dirty="0">
                <a:solidFill>
                  <a:srgbClr val="4D5C78"/>
                </a:solidFill>
                <a:latin typeface="Footlight MT Light" panose="0204060206030A020304" pitchFamily="18" charset="0"/>
                <a:cs typeface="Lucida Sans Unicode"/>
              </a:rPr>
              <a:t> </a:t>
            </a:r>
            <a:r>
              <a:rPr sz="2950" spc="130" dirty="0">
                <a:solidFill>
                  <a:srgbClr val="4D5C78"/>
                </a:solidFill>
                <a:latin typeface="Footlight MT Light" panose="0204060206030A020304" pitchFamily="18" charset="0"/>
                <a:cs typeface="Lucida Sans Unicode"/>
              </a:rPr>
              <a:t>seamless</a:t>
            </a:r>
            <a:r>
              <a:rPr sz="2950" spc="-140" dirty="0">
                <a:solidFill>
                  <a:srgbClr val="4D5C78"/>
                </a:solidFill>
                <a:latin typeface="Footlight MT Light" panose="0204060206030A020304" pitchFamily="18" charset="0"/>
                <a:cs typeface="Lucida Sans Unicode"/>
              </a:rPr>
              <a:t> </a:t>
            </a:r>
            <a:r>
              <a:rPr sz="2950" spc="210" dirty="0">
                <a:solidFill>
                  <a:srgbClr val="4D5C78"/>
                </a:solidFill>
                <a:latin typeface="Footlight MT Light" panose="0204060206030A020304" pitchFamily="18" charset="0"/>
                <a:cs typeface="Lucida Sans Unicode"/>
              </a:rPr>
              <a:t>data</a:t>
            </a:r>
            <a:r>
              <a:rPr sz="2950" spc="-135" dirty="0">
                <a:solidFill>
                  <a:srgbClr val="4D5C78"/>
                </a:solidFill>
                <a:latin typeface="Footlight MT Light" panose="0204060206030A020304" pitchFamily="18" charset="0"/>
                <a:cs typeface="Lucida Sans Unicode"/>
              </a:rPr>
              <a:t> </a:t>
            </a:r>
            <a:r>
              <a:rPr sz="2950" spc="45" dirty="0">
                <a:solidFill>
                  <a:srgbClr val="4D5C78"/>
                </a:solidFill>
                <a:latin typeface="Footlight MT Light" panose="0204060206030A020304" pitchFamily="18" charset="0"/>
                <a:cs typeface="Lucida Sans Unicode"/>
              </a:rPr>
              <a:t>integration</a:t>
            </a:r>
            <a:r>
              <a:rPr sz="2950" spc="-140" dirty="0">
                <a:solidFill>
                  <a:srgbClr val="4D5C78"/>
                </a:solidFill>
                <a:latin typeface="Footlight MT Light" panose="0204060206030A020304" pitchFamily="18" charset="0"/>
                <a:cs typeface="Lucida Sans Unicode"/>
              </a:rPr>
              <a:t> </a:t>
            </a:r>
            <a:r>
              <a:rPr sz="2950" spc="185" dirty="0">
                <a:solidFill>
                  <a:srgbClr val="4D5C78"/>
                </a:solidFill>
                <a:latin typeface="Footlight MT Light" panose="0204060206030A020304" pitchFamily="18" charset="0"/>
                <a:cs typeface="Lucida Sans Unicode"/>
              </a:rPr>
              <a:t>and</a:t>
            </a:r>
            <a:r>
              <a:rPr sz="2950" spc="-140" dirty="0">
                <a:solidFill>
                  <a:srgbClr val="4D5C78"/>
                </a:solidFill>
                <a:latin typeface="Footlight MT Light" panose="0204060206030A020304" pitchFamily="18" charset="0"/>
                <a:cs typeface="Lucida Sans Unicode"/>
              </a:rPr>
              <a:t> </a:t>
            </a:r>
            <a:r>
              <a:rPr sz="2950" spc="55" dirty="0">
                <a:solidFill>
                  <a:srgbClr val="4D5C78"/>
                </a:solidFill>
                <a:latin typeface="Footlight MT Light" panose="0204060206030A020304" pitchFamily="18" charset="0"/>
                <a:cs typeface="Lucida Sans Unicode"/>
              </a:rPr>
              <a:t>better</a:t>
            </a:r>
            <a:r>
              <a:rPr sz="2950" spc="-140" dirty="0">
                <a:solidFill>
                  <a:srgbClr val="4D5C78"/>
                </a:solidFill>
                <a:latin typeface="Footlight MT Light" panose="0204060206030A020304" pitchFamily="18" charset="0"/>
                <a:cs typeface="Lucida Sans Unicode"/>
              </a:rPr>
              <a:t> </a:t>
            </a:r>
            <a:r>
              <a:rPr sz="2950" spc="70" dirty="0">
                <a:solidFill>
                  <a:srgbClr val="4D5C78"/>
                </a:solidFill>
                <a:latin typeface="Footlight MT Light" panose="0204060206030A020304" pitchFamily="18" charset="0"/>
                <a:cs typeface="Lucida Sans Unicode"/>
              </a:rPr>
              <a:t>patient </a:t>
            </a:r>
            <a:r>
              <a:rPr sz="2950" spc="140" dirty="0">
                <a:solidFill>
                  <a:srgbClr val="4D5C78"/>
                </a:solidFill>
                <a:latin typeface="Footlight MT Light" panose="0204060206030A020304" pitchFamily="18" charset="0"/>
                <a:cs typeface="Lucida Sans Unicode"/>
              </a:rPr>
              <a:t>management.</a:t>
            </a:r>
            <a:endParaRPr sz="2950" dirty="0">
              <a:latin typeface="Footlight MT Light" panose="0204060206030A020304" pitchFamily="18" charset="0"/>
              <a:cs typeface="Lucida Sans Unicode"/>
            </a:endParaRPr>
          </a:p>
        </p:txBody>
      </p:sp>
      <p:pic>
        <p:nvPicPr>
          <p:cNvPr id="5" name="object 5"/>
          <p:cNvPicPr/>
          <p:nvPr/>
        </p:nvPicPr>
        <p:blipFill>
          <a:blip r:embed="rId3" cstate="print"/>
          <a:stretch>
            <a:fillRect/>
          </a:stretch>
        </p:blipFill>
        <p:spPr>
          <a:xfrm>
            <a:off x="618568" y="3200001"/>
            <a:ext cx="133350" cy="133349"/>
          </a:xfrm>
          <a:prstGeom prst="rect">
            <a:avLst/>
          </a:prstGeom>
        </p:spPr>
      </p:pic>
      <p:pic>
        <p:nvPicPr>
          <p:cNvPr id="6" name="object 6"/>
          <p:cNvPicPr/>
          <p:nvPr/>
        </p:nvPicPr>
        <p:blipFill>
          <a:blip r:embed="rId4" cstate="print"/>
          <a:stretch>
            <a:fillRect/>
          </a:stretch>
        </p:blipFill>
        <p:spPr>
          <a:xfrm>
            <a:off x="618568" y="4771627"/>
            <a:ext cx="133350" cy="133349"/>
          </a:xfrm>
          <a:prstGeom prst="rect">
            <a:avLst/>
          </a:prstGeom>
        </p:spPr>
      </p:pic>
      <p:pic>
        <p:nvPicPr>
          <p:cNvPr id="7" name="object 7"/>
          <p:cNvPicPr/>
          <p:nvPr/>
        </p:nvPicPr>
        <p:blipFill>
          <a:blip r:embed="rId4" cstate="print"/>
          <a:stretch>
            <a:fillRect/>
          </a:stretch>
        </p:blipFill>
        <p:spPr>
          <a:xfrm>
            <a:off x="618568" y="6343251"/>
            <a:ext cx="133350" cy="133349"/>
          </a:xfrm>
          <a:prstGeom prst="rect">
            <a:avLst/>
          </a:prstGeom>
        </p:spPr>
      </p:pic>
      <p:pic>
        <p:nvPicPr>
          <p:cNvPr id="8" name="object 8"/>
          <p:cNvPicPr/>
          <p:nvPr/>
        </p:nvPicPr>
        <p:blipFill>
          <a:blip r:embed="rId4" cstate="print"/>
          <a:stretch>
            <a:fillRect/>
          </a:stretch>
        </p:blipFill>
        <p:spPr>
          <a:xfrm>
            <a:off x="618568" y="7914877"/>
            <a:ext cx="133350" cy="133348"/>
          </a:xfrm>
          <a:prstGeom prst="rect">
            <a:avLst/>
          </a:prstGeom>
        </p:spPr>
      </p:pic>
      <p:pic>
        <p:nvPicPr>
          <p:cNvPr id="9" name="object 9"/>
          <p:cNvPicPr/>
          <p:nvPr/>
        </p:nvPicPr>
        <p:blipFill>
          <a:blip r:embed="rId5">
            <a:extLst>
              <a:ext uri="{28A0092B-C50C-407E-A947-70E740481C1C}">
                <a14:useLocalDpi xmlns:a14="http://schemas.microsoft.com/office/drawing/2010/main" val="0"/>
              </a:ext>
            </a:extLst>
          </a:blip>
          <a:srcRect/>
          <a:stretch/>
        </p:blipFill>
        <p:spPr>
          <a:xfrm>
            <a:off x="12523216" y="2806638"/>
            <a:ext cx="5124449" cy="5124449"/>
          </a:xfrm>
          <a:prstGeom prst="rect">
            <a:avLst/>
          </a:prstGeom>
        </p:spPr>
      </p:pic>
      <p:sp>
        <p:nvSpPr>
          <p:cNvPr id="10" name="object 10"/>
          <p:cNvSpPr txBox="1">
            <a:spLocks noGrp="1"/>
          </p:cNvSpPr>
          <p:nvPr>
            <p:ph type="title"/>
          </p:nvPr>
        </p:nvSpPr>
        <p:spPr>
          <a:xfrm>
            <a:off x="5131003" y="267430"/>
            <a:ext cx="7636509" cy="756920"/>
          </a:xfrm>
          <a:prstGeom prst="rect">
            <a:avLst/>
          </a:prstGeom>
        </p:spPr>
        <p:txBody>
          <a:bodyPr vert="horz" wrap="square" lIns="0" tIns="12700" rIns="0" bIns="0" rtlCol="0">
            <a:spAutoFit/>
          </a:bodyPr>
          <a:lstStyle/>
          <a:p>
            <a:pPr marL="12700">
              <a:lnSpc>
                <a:spcPct val="100000"/>
              </a:lnSpc>
              <a:spcBef>
                <a:spcPts val="100"/>
              </a:spcBef>
              <a:tabLst>
                <a:tab pos="1341755" algn="l"/>
                <a:tab pos="1908175" algn="l"/>
                <a:tab pos="5328920" algn="l"/>
              </a:tabLst>
            </a:pPr>
            <a:r>
              <a:rPr spc="475" dirty="0">
                <a:solidFill>
                  <a:srgbClr val="4D5C78"/>
                </a:solidFill>
              </a:rPr>
              <a:t>0</a:t>
            </a:r>
            <a:r>
              <a:rPr spc="-490" dirty="0">
                <a:solidFill>
                  <a:srgbClr val="4D5C78"/>
                </a:solidFill>
              </a:rPr>
              <a:t> </a:t>
            </a:r>
            <a:r>
              <a:rPr spc="285" dirty="0">
                <a:solidFill>
                  <a:srgbClr val="4D5C78"/>
                </a:solidFill>
              </a:rPr>
              <a:t>8</a:t>
            </a:r>
            <a:r>
              <a:rPr dirty="0">
                <a:solidFill>
                  <a:srgbClr val="4D5C78"/>
                </a:solidFill>
              </a:rPr>
              <a:t>	</a:t>
            </a:r>
            <a:r>
              <a:rPr spc="-385" dirty="0">
                <a:solidFill>
                  <a:srgbClr val="4D5C78"/>
                </a:solidFill>
              </a:rPr>
              <a:t>:</a:t>
            </a:r>
            <a:r>
              <a:rPr dirty="0">
                <a:solidFill>
                  <a:srgbClr val="4D5C78"/>
                </a:solidFill>
              </a:rPr>
              <a:t>	F</a:t>
            </a:r>
            <a:r>
              <a:rPr spc="-500" dirty="0">
                <a:solidFill>
                  <a:srgbClr val="4D5C78"/>
                </a:solidFill>
              </a:rPr>
              <a:t> </a:t>
            </a:r>
            <a:r>
              <a:rPr spc="225" dirty="0">
                <a:solidFill>
                  <a:srgbClr val="4D5C78"/>
                </a:solidFill>
              </a:rPr>
              <a:t>U</a:t>
            </a:r>
            <a:r>
              <a:rPr spc="-490" dirty="0">
                <a:solidFill>
                  <a:srgbClr val="4D5C78"/>
                </a:solidFill>
              </a:rPr>
              <a:t> </a:t>
            </a:r>
            <a:r>
              <a:rPr spc="260" dirty="0">
                <a:solidFill>
                  <a:srgbClr val="4D5C78"/>
                </a:solidFill>
              </a:rPr>
              <a:t>T</a:t>
            </a:r>
            <a:r>
              <a:rPr spc="-484" dirty="0">
                <a:solidFill>
                  <a:srgbClr val="4D5C78"/>
                </a:solidFill>
              </a:rPr>
              <a:t> </a:t>
            </a:r>
            <a:r>
              <a:rPr spc="225" dirty="0">
                <a:solidFill>
                  <a:srgbClr val="4D5C78"/>
                </a:solidFill>
              </a:rPr>
              <a:t>U</a:t>
            </a:r>
            <a:r>
              <a:rPr spc="-490" dirty="0">
                <a:solidFill>
                  <a:srgbClr val="4D5C78"/>
                </a:solidFill>
              </a:rPr>
              <a:t> </a:t>
            </a:r>
            <a:r>
              <a:rPr spc="204" dirty="0">
                <a:solidFill>
                  <a:srgbClr val="4D5C78"/>
                </a:solidFill>
              </a:rPr>
              <a:t>R</a:t>
            </a:r>
            <a:r>
              <a:rPr spc="-484" dirty="0">
                <a:solidFill>
                  <a:srgbClr val="4D5C78"/>
                </a:solidFill>
              </a:rPr>
              <a:t> </a:t>
            </a:r>
            <a:r>
              <a:rPr spc="140" dirty="0">
                <a:solidFill>
                  <a:srgbClr val="4D5C78"/>
                </a:solidFill>
              </a:rPr>
              <a:t>E</a:t>
            </a:r>
            <a:r>
              <a:rPr dirty="0">
                <a:solidFill>
                  <a:srgbClr val="4D5C78"/>
                </a:solidFill>
              </a:rPr>
              <a:t>	</a:t>
            </a:r>
            <a:r>
              <a:rPr spc="720" dirty="0">
                <a:solidFill>
                  <a:srgbClr val="4D5C78"/>
                </a:solidFill>
              </a:rPr>
              <a:t>W</a:t>
            </a:r>
            <a:r>
              <a:rPr spc="-490" dirty="0">
                <a:solidFill>
                  <a:srgbClr val="4D5C78"/>
                </a:solidFill>
              </a:rPr>
              <a:t> </a:t>
            </a:r>
            <a:r>
              <a:rPr spc="370" dirty="0">
                <a:solidFill>
                  <a:srgbClr val="4D5C78"/>
                </a:solidFill>
              </a:rPr>
              <a:t>O</a:t>
            </a:r>
            <a:r>
              <a:rPr spc="-490" dirty="0">
                <a:solidFill>
                  <a:srgbClr val="4D5C78"/>
                </a:solidFill>
              </a:rPr>
              <a:t> </a:t>
            </a:r>
            <a:r>
              <a:rPr spc="204" dirty="0">
                <a:solidFill>
                  <a:srgbClr val="4D5C78"/>
                </a:solidFill>
              </a:rPr>
              <a:t>R</a:t>
            </a:r>
            <a:r>
              <a:rPr spc="-490" dirty="0">
                <a:solidFill>
                  <a:srgbClr val="4D5C78"/>
                </a:solidFill>
              </a:rPr>
              <a:t> </a:t>
            </a:r>
            <a:r>
              <a:rPr spc="275" dirty="0">
                <a:solidFill>
                  <a:srgbClr val="4D5C78"/>
                </a:solidFill>
              </a:rPr>
              <a:t>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314" y="3696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tx1">
              <a:lumMod val="85000"/>
              <a:lumOff val="15000"/>
            </a:schemeClr>
          </a:solidFill>
        </p:spPr>
        <p:txBody>
          <a:bodyPr wrap="square" lIns="0" tIns="0" rIns="0" bIns="0" rtlCol="0"/>
          <a:lstStyle/>
          <a:p>
            <a:endParaRPr/>
          </a:p>
        </p:txBody>
      </p:sp>
      <p:pic>
        <p:nvPicPr>
          <p:cNvPr id="3" name="object 3"/>
          <p:cNvPicPr/>
          <p:nvPr/>
        </p:nvPicPr>
        <p:blipFill>
          <a:blip r:embed="rId2" cstate="print"/>
          <a:stretch>
            <a:fillRect/>
          </a:stretch>
        </p:blipFill>
        <p:spPr>
          <a:xfrm>
            <a:off x="10903876" y="2548834"/>
            <a:ext cx="6724649" cy="5191124"/>
          </a:xfrm>
          <a:prstGeom prst="rect">
            <a:avLst/>
          </a:prstGeom>
        </p:spPr>
      </p:pic>
      <p:sp>
        <p:nvSpPr>
          <p:cNvPr id="4" name="object 4"/>
          <p:cNvSpPr txBox="1"/>
          <p:nvPr/>
        </p:nvSpPr>
        <p:spPr>
          <a:xfrm>
            <a:off x="2036535" y="3014632"/>
            <a:ext cx="7953375" cy="4142160"/>
          </a:xfrm>
          <a:prstGeom prst="rect">
            <a:avLst/>
          </a:prstGeom>
        </p:spPr>
        <p:txBody>
          <a:bodyPr vert="horz" wrap="square" lIns="0" tIns="12700" rIns="0" bIns="0" rtlCol="0">
            <a:spAutoFit/>
          </a:bodyPr>
          <a:lstStyle/>
          <a:p>
            <a:pPr marL="12700">
              <a:lnSpc>
                <a:spcPct val="100000"/>
              </a:lnSpc>
              <a:spcBef>
                <a:spcPts val="100"/>
              </a:spcBef>
            </a:pPr>
            <a:r>
              <a:rPr sz="2600" b="1" spc="100" dirty="0">
                <a:solidFill>
                  <a:srgbClr val="F5F5F5"/>
                </a:solidFill>
                <a:latin typeface="Footlight MT Light" panose="0204060206030A020304" pitchFamily="18" charset="0"/>
                <a:cs typeface="Trebuchet MS"/>
              </a:rPr>
              <a:t>Name</a:t>
            </a:r>
            <a:r>
              <a:rPr sz="2600" b="1" spc="-180" dirty="0">
                <a:solidFill>
                  <a:srgbClr val="F5F5F5"/>
                </a:solidFill>
                <a:latin typeface="Footlight MT Light" panose="0204060206030A020304" pitchFamily="18" charset="0"/>
                <a:cs typeface="Trebuchet MS"/>
              </a:rPr>
              <a:t> </a:t>
            </a:r>
            <a:r>
              <a:rPr lang="en-IN" sz="2600" b="1" spc="265" dirty="0">
                <a:solidFill>
                  <a:srgbClr val="F5F5F5"/>
                </a:solidFill>
                <a:latin typeface="Footlight MT Light" panose="0204060206030A020304" pitchFamily="18" charset="0"/>
                <a:cs typeface="Trebuchet MS"/>
              </a:rPr>
              <a:t>–</a:t>
            </a:r>
          </a:p>
          <a:p>
            <a:pPr marL="12700">
              <a:spcBef>
                <a:spcPts val="100"/>
              </a:spcBef>
            </a:pPr>
            <a:r>
              <a:rPr lang="en-IN" sz="2600" b="1" spc="265" dirty="0" err="1">
                <a:solidFill>
                  <a:srgbClr val="F5F5F5"/>
                </a:solidFill>
                <a:latin typeface="Footlight MT Light" panose="0204060206030A020304" pitchFamily="18" charset="0"/>
                <a:cs typeface="Trebuchet MS"/>
              </a:rPr>
              <a:t>Chamarti</a:t>
            </a:r>
            <a:r>
              <a:rPr lang="en-IN" sz="2600" b="1" spc="265" dirty="0">
                <a:solidFill>
                  <a:srgbClr val="F5F5F5"/>
                </a:solidFill>
                <a:latin typeface="Footlight MT Light" panose="0204060206030A020304" pitchFamily="18" charset="0"/>
                <a:cs typeface="Trebuchet MS"/>
              </a:rPr>
              <a:t> Hareesh Kumar</a:t>
            </a:r>
          </a:p>
          <a:p>
            <a:pPr marL="12700">
              <a:lnSpc>
                <a:spcPct val="100000"/>
              </a:lnSpc>
              <a:spcBef>
                <a:spcPts val="100"/>
              </a:spcBef>
            </a:pPr>
            <a:r>
              <a:rPr lang="en-IN" sz="2600" b="1" spc="265" dirty="0" err="1">
                <a:solidFill>
                  <a:srgbClr val="F5F5F5"/>
                </a:solidFill>
                <a:latin typeface="Footlight MT Light" panose="0204060206030A020304" pitchFamily="18" charset="0"/>
                <a:cs typeface="Trebuchet MS"/>
              </a:rPr>
              <a:t>Rathipinni</a:t>
            </a:r>
            <a:r>
              <a:rPr lang="en-IN" sz="2600" b="1" spc="265" dirty="0">
                <a:solidFill>
                  <a:srgbClr val="F5F5F5"/>
                </a:solidFill>
                <a:latin typeface="Footlight MT Light" panose="0204060206030A020304" pitchFamily="18" charset="0"/>
                <a:cs typeface="Trebuchet MS"/>
              </a:rPr>
              <a:t> </a:t>
            </a:r>
            <a:r>
              <a:rPr lang="en-IN" sz="2600" b="1" spc="265" dirty="0" err="1">
                <a:solidFill>
                  <a:srgbClr val="F5F5F5"/>
                </a:solidFill>
                <a:latin typeface="Footlight MT Light" panose="0204060206030A020304" pitchFamily="18" charset="0"/>
                <a:cs typeface="Trebuchet MS"/>
              </a:rPr>
              <a:t>Yogiswar</a:t>
            </a:r>
            <a:endParaRPr lang="en-IN" sz="2600" b="1" spc="265" dirty="0">
              <a:solidFill>
                <a:srgbClr val="F5F5F5"/>
              </a:solidFill>
              <a:latin typeface="Footlight MT Light" panose="0204060206030A020304" pitchFamily="18" charset="0"/>
              <a:cs typeface="Trebuchet MS"/>
            </a:endParaRPr>
          </a:p>
          <a:p>
            <a:pPr marL="12700">
              <a:lnSpc>
                <a:spcPct val="100000"/>
              </a:lnSpc>
              <a:spcBef>
                <a:spcPts val="100"/>
              </a:spcBef>
            </a:pPr>
            <a:r>
              <a:rPr lang="en-IN" sz="2600" b="1" spc="265" dirty="0" err="1">
                <a:solidFill>
                  <a:srgbClr val="F5F5F5"/>
                </a:solidFill>
                <a:latin typeface="Footlight MT Light" panose="0204060206030A020304" pitchFamily="18" charset="0"/>
                <a:cs typeface="Trebuchet MS"/>
              </a:rPr>
              <a:t>Nagothu</a:t>
            </a:r>
            <a:r>
              <a:rPr lang="en-IN" sz="2600" b="1" spc="265" dirty="0">
                <a:solidFill>
                  <a:srgbClr val="F5F5F5"/>
                </a:solidFill>
                <a:latin typeface="Footlight MT Light" panose="0204060206030A020304" pitchFamily="18" charset="0"/>
                <a:cs typeface="Trebuchet MS"/>
              </a:rPr>
              <a:t> </a:t>
            </a:r>
            <a:r>
              <a:rPr lang="en-IN" sz="2600" b="1" spc="265" dirty="0" err="1">
                <a:solidFill>
                  <a:srgbClr val="F5F5F5"/>
                </a:solidFill>
                <a:latin typeface="Footlight MT Light" panose="0204060206030A020304" pitchFamily="18" charset="0"/>
                <a:cs typeface="Trebuchet MS"/>
              </a:rPr>
              <a:t>Sravani</a:t>
            </a:r>
            <a:r>
              <a:rPr lang="en-IN" sz="2600" b="1" spc="265" dirty="0">
                <a:solidFill>
                  <a:srgbClr val="F5F5F5"/>
                </a:solidFill>
                <a:latin typeface="Footlight MT Light" panose="0204060206030A020304" pitchFamily="18" charset="0"/>
                <a:cs typeface="Trebuchet MS"/>
              </a:rPr>
              <a:t> Vimala Rani </a:t>
            </a:r>
          </a:p>
          <a:p>
            <a:pPr marL="12700">
              <a:lnSpc>
                <a:spcPct val="100000"/>
              </a:lnSpc>
              <a:spcBef>
                <a:spcPts val="100"/>
              </a:spcBef>
            </a:pPr>
            <a:endParaRPr sz="2600" dirty="0">
              <a:latin typeface="Footlight MT Light" panose="0204060206030A020304" pitchFamily="18" charset="0"/>
              <a:cs typeface="Trebuchet MS"/>
            </a:endParaRPr>
          </a:p>
          <a:p>
            <a:pPr marL="12700">
              <a:lnSpc>
                <a:spcPct val="100000"/>
              </a:lnSpc>
            </a:pPr>
            <a:r>
              <a:rPr sz="2600" b="1" dirty="0">
                <a:solidFill>
                  <a:srgbClr val="F5F5F5"/>
                </a:solidFill>
                <a:latin typeface="Footlight MT Light" panose="0204060206030A020304" pitchFamily="18" charset="0"/>
                <a:cs typeface="Trebuchet MS"/>
              </a:rPr>
              <a:t>Email</a:t>
            </a:r>
            <a:r>
              <a:rPr sz="2600" b="1" spc="-100" dirty="0">
                <a:solidFill>
                  <a:srgbClr val="F5F5F5"/>
                </a:solidFill>
                <a:latin typeface="Footlight MT Light" panose="0204060206030A020304" pitchFamily="18" charset="0"/>
                <a:cs typeface="Trebuchet MS"/>
              </a:rPr>
              <a:t> </a:t>
            </a:r>
            <a:r>
              <a:rPr lang="en-IN" sz="2600" b="1" spc="265" dirty="0">
                <a:solidFill>
                  <a:srgbClr val="F5F5F5"/>
                </a:solidFill>
                <a:latin typeface="Footlight MT Light" panose="0204060206030A020304" pitchFamily="18" charset="0"/>
                <a:cs typeface="Trebuchet MS"/>
              </a:rPr>
              <a:t>–</a:t>
            </a:r>
            <a:r>
              <a:rPr sz="2600" b="1" spc="-95" dirty="0">
                <a:solidFill>
                  <a:srgbClr val="F5F5F5"/>
                </a:solidFill>
                <a:latin typeface="Footlight MT Light" panose="0204060206030A020304" pitchFamily="18" charset="0"/>
                <a:cs typeface="Trebuchet MS"/>
              </a:rPr>
              <a:t> </a:t>
            </a:r>
            <a:endParaRPr lang="en-IN" sz="2600" b="1" spc="-95" dirty="0">
              <a:solidFill>
                <a:srgbClr val="F5F5F5"/>
              </a:solidFill>
              <a:latin typeface="Footlight MT Light" panose="0204060206030A020304" pitchFamily="18" charset="0"/>
              <a:cs typeface="Trebuchet MS"/>
            </a:endParaRPr>
          </a:p>
          <a:p>
            <a:pPr marL="12700"/>
            <a:r>
              <a:rPr lang="en-IN" sz="2600" b="1" spc="80">
                <a:solidFill>
                  <a:srgbClr val="F5F5F5"/>
                </a:solidFill>
                <a:latin typeface="Footlight MT Light" panose="0204060206030A020304" pitchFamily="18" charset="0"/>
                <a:cs typeface="Trebuchet MS"/>
                <a:hlinkClick r:id="rId3"/>
              </a:rPr>
              <a:t>chamarthihareesh@karunya.edu.in</a:t>
            </a:r>
            <a:endParaRPr lang="en-IN" sz="2600" b="1" spc="80">
              <a:solidFill>
                <a:srgbClr val="F5F5F5"/>
              </a:solidFill>
              <a:latin typeface="Footlight MT Light" panose="0204060206030A020304" pitchFamily="18" charset="0"/>
              <a:cs typeface="Trebuchet MS"/>
            </a:endParaRPr>
          </a:p>
          <a:p>
            <a:pPr marL="12700">
              <a:lnSpc>
                <a:spcPct val="100000"/>
              </a:lnSpc>
            </a:pPr>
            <a:r>
              <a:rPr lang="en-IN" sz="2600" b="1" spc="80">
                <a:solidFill>
                  <a:srgbClr val="F5F5F5"/>
                </a:solidFill>
                <a:latin typeface="Footlight MT Light" panose="0204060206030A020304" pitchFamily="18" charset="0"/>
                <a:cs typeface="Trebuchet MS"/>
                <a:hlinkClick r:id="rId4"/>
              </a:rPr>
              <a:t>rathipinniyogiswar</a:t>
            </a:r>
            <a:r>
              <a:rPr lang="en-IN" sz="2600" b="1" spc="80" dirty="0">
                <a:solidFill>
                  <a:srgbClr val="F5F5F5"/>
                </a:solidFill>
                <a:latin typeface="Footlight MT Light" panose="0204060206030A020304" pitchFamily="18" charset="0"/>
                <a:cs typeface="Trebuchet MS"/>
                <a:hlinkClick r:id="rId4"/>
              </a:rPr>
              <a:t>@karunya.edu.in</a:t>
            </a:r>
            <a:endParaRPr lang="en-IN" sz="2600" b="1" spc="80" dirty="0">
              <a:solidFill>
                <a:srgbClr val="F5F5F5"/>
              </a:solidFill>
              <a:latin typeface="Footlight MT Light" panose="0204060206030A020304" pitchFamily="18" charset="0"/>
              <a:cs typeface="Trebuchet MS"/>
            </a:endParaRPr>
          </a:p>
          <a:p>
            <a:pPr marL="12700">
              <a:lnSpc>
                <a:spcPct val="100000"/>
              </a:lnSpc>
            </a:pPr>
            <a:r>
              <a:rPr lang="en-IN" sz="2600" b="1" spc="80" dirty="0">
                <a:solidFill>
                  <a:srgbClr val="F5F5F5"/>
                </a:solidFill>
                <a:latin typeface="Footlight MT Light" panose="0204060206030A020304" pitchFamily="18" charset="0"/>
                <a:cs typeface="Trebuchet MS"/>
              </a:rPr>
              <a:t>nagothusravani@karunya.edu.in</a:t>
            </a:r>
            <a:endParaRPr sz="2600" dirty="0">
              <a:latin typeface="Footlight MT Light" panose="0204060206030A020304" pitchFamily="18" charset="0"/>
              <a:cs typeface="Trebuchet MS"/>
            </a:endParaRPr>
          </a:p>
          <a:p>
            <a:pPr>
              <a:lnSpc>
                <a:spcPct val="100000"/>
              </a:lnSpc>
              <a:spcBef>
                <a:spcPts val="580"/>
              </a:spcBef>
            </a:pPr>
            <a:endParaRPr sz="2600" dirty="0">
              <a:latin typeface="Trebuchet MS"/>
              <a:cs typeface="Trebuchet MS"/>
            </a:endParaRPr>
          </a:p>
        </p:txBody>
      </p:sp>
      <p:sp>
        <p:nvSpPr>
          <p:cNvPr id="5" name="object 5"/>
          <p:cNvSpPr txBox="1">
            <a:spLocks noGrp="1"/>
          </p:cNvSpPr>
          <p:nvPr>
            <p:ph type="title"/>
          </p:nvPr>
        </p:nvSpPr>
        <p:spPr>
          <a:xfrm>
            <a:off x="5353386" y="267430"/>
            <a:ext cx="7581265" cy="756920"/>
          </a:xfrm>
          <a:prstGeom prst="rect">
            <a:avLst/>
          </a:prstGeom>
        </p:spPr>
        <p:txBody>
          <a:bodyPr vert="horz" wrap="square" lIns="0" tIns="12700" rIns="0" bIns="0" rtlCol="0">
            <a:spAutoFit/>
          </a:bodyPr>
          <a:lstStyle/>
          <a:p>
            <a:pPr marL="12700">
              <a:lnSpc>
                <a:spcPct val="100000"/>
              </a:lnSpc>
              <a:spcBef>
                <a:spcPts val="100"/>
              </a:spcBef>
              <a:tabLst>
                <a:tab pos="4240530" algn="l"/>
              </a:tabLst>
            </a:pPr>
            <a:r>
              <a:rPr spc="645" dirty="0">
                <a:solidFill>
                  <a:srgbClr val="BABABA"/>
                </a:solidFill>
              </a:rPr>
              <a:t>C</a:t>
            </a:r>
            <a:r>
              <a:rPr spc="-490" dirty="0">
                <a:solidFill>
                  <a:srgbClr val="BABABA"/>
                </a:solidFill>
              </a:rPr>
              <a:t> </a:t>
            </a:r>
            <a:r>
              <a:rPr spc="370" dirty="0">
                <a:solidFill>
                  <a:srgbClr val="BABABA"/>
                </a:solidFill>
              </a:rPr>
              <a:t>O</a:t>
            </a:r>
            <a:r>
              <a:rPr spc="-490" dirty="0">
                <a:solidFill>
                  <a:srgbClr val="BABABA"/>
                </a:solidFill>
              </a:rPr>
              <a:t> </a:t>
            </a:r>
            <a:r>
              <a:rPr spc="320" dirty="0">
                <a:solidFill>
                  <a:srgbClr val="BABABA"/>
                </a:solidFill>
              </a:rPr>
              <a:t>N</a:t>
            </a:r>
            <a:r>
              <a:rPr spc="-490" dirty="0">
                <a:solidFill>
                  <a:srgbClr val="BABABA"/>
                </a:solidFill>
              </a:rPr>
              <a:t> </a:t>
            </a:r>
            <a:r>
              <a:rPr spc="260" dirty="0">
                <a:solidFill>
                  <a:srgbClr val="BABABA"/>
                </a:solidFill>
              </a:rPr>
              <a:t>T</a:t>
            </a:r>
            <a:r>
              <a:rPr spc="-484" dirty="0">
                <a:solidFill>
                  <a:srgbClr val="BABABA"/>
                </a:solidFill>
              </a:rPr>
              <a:t> </a:t>
            </a:r>
            <a:r>
              <a:rPr spc="545" dirty="0">
                <a:solidFill>
                  <a:srgbClr val="BABABA"/>
                </a:solidFill>
              </a:rPr>
              <a:t>A</a:t>
            </a:r>
            <a:r>
              <a:rPr spc="-490" dirty="0">
                <a:solidFill>
                  <a:srgbClr val="BABABA"/>
                </a:solidFill>
              </a:rPr>
              <a:t> </a:t>
            </a:r>
            <a:r>
              <a:rPr spc="645" dirty="0">
                <a:solidFill>
                  <a:srgbClr val="BABABA"/>
                </a:solidFill>
              </a:rPr>
              <a:t>C</a:t>
            </a:r>
            <a:r>
              <a:rPr spc="-490" dirty="0">
                <a:solidFill>
                  <a:srgbClr val="BABABA"/>
                </a:solidFill>
              </a:rPr>
              <a:t> </a:t>
            </a:r>
            <a:r>
              <a:rPr spc="210" dirty="0">
                <a:solidFill>
                  <a:srgbClr val="BABABA"/>
                </a:solidFill>
              </a:rPr>
              <a:t>T</a:t>
            </a:r>
            <a:r>
              <a:rPr dirty="0">
                <a:solidFill>
                  <a:srgbClr val="BABABA"/>
                </a:solidFill>
              </a:rPr>
              <a:t>	</a:t>
            </a:r>
            <a:r>
              <a:rPr spc="400" dirty="0">
                <a:solidFill>
                  <a:srgbClr val="BABABA"/>
                </a:solidFill>
              </a:rPr>
              <a:t>D</a:t>
            </a:r>
            <a:r>
              <a:rPr spc="-490" dirty="0">
                <a:solidFill>
                  <a:srgbClr val="BABABA"/>
                </a:solidFill>
              </a:rPr>
              <a:t> </a:t>
            </a:r>
            <a:r>
              <a:rPr spc="190" dirty="0">
                <a:solidFill>
                  <a:srgbClr val="BABABA"/>
                </a:solidFill>
              </a:rPr>
              <a:t>E</a:t>
            </a:r>
            <a:r>
              <a:rPr spc="-490" dirty="0">
                <a:solidFill>
                  <a:srgbClr val="BABABA"/>
                </a:solidFill>
              </a:rPr>
              <a:t> </a:t>
            </a:r>
            <a:r>
              <a:rPr spc="260" dirty="0">
                <a:solidFill>
                  <a:srgbClr val="BABABA"/>
                </a:solidFill>
              </a:rPr>
              <a:t>T</a:t>
            </a:r>
            <a:r>
              <a:rPr spc="-484" dirty="0">
                <a:solidFill>
                  <a:srgbClr val="BABABA"/>
                </a:solidFill>
              </a:rPr>
              <a:t> </a:t>
            </a:r>
            <a:r>
              <a:rPr spc="545" dirty="0">
                <a:solidFill>
                  <a:srgbClr val="BABABA"/>
                </a:solidFill>
              </a:rPr>
              <a:t>A</a:t>
            </a:r>
            <a:r>
              <a:rPr spc="-490" dirty="0">
                <a:solidFill>
                  <a:srgbClr val="BABABA"/>
                </a:solidFill>
              </a:rPr>
              <a:t> </a:t>
            </a:r>
            <a:r>
              <a:rPr dirty="0">
                <a:solidFill>
                  <a:srgbClr val="BABABA"/>
                </a:solidFill>
              </a:rPr>
              <a:t>I</a:t>
            </a:r>
            <a:r>
              <a:rPr spc="-490" dirty="0">
                <a:solidFill>
                  <a:srgbClr val="BABABA"/>
                </a:solidFill>
              </a:rPr>
              <a:t> </a:t>
            </a:r>
            <a:r>
              <a:rPr spc="50" dirty="0">
                <a:solidFill>
                  <a:srgbClr val="BABABA"/>
                </a:solidFill>
              </a:rPr>
              <a:t>L</a:t>
            </a:r>
            <a:r>
              <a:rPr spc="-484" dirty="0">
                <a:solidFill>
                  <a:srgbClr val="BABABA"/>
                </a:solidFill>
              </a:rPr>
              <a:t> </a:t>
            </a:r>
            <a:r>
              <a:rPr spc="635" dirty="0">
                <a:solidFill>
                  <a:srgbClr val="BABABA"/>
                </a:solidFill>
              </a:rPr>
              <a: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5F5F5"/>
          </a:solidFill>
        </p:spPr>
        <p:txBody>
          <a:bodyPr wrap="square" lIns="0" tIns="0" rIns="0" bIns="0" rtlCol="0"/>
          <a:lstStyle/>
          <a:p>
            <a:endParaRPr/>
          </a:p>
        </p:txBody>
      </p:sp>
      <p:sp>
        <p:nvSpPr>
          <p:cNvPr id="3" name="object 3"/>
          <p:cNvSpPr/>
          <p:nvPr/>
        </p:nvSpPr>
        <p:spPr>
          <a:xfrm>
            <a:off x="13409579" y="9338"/>
            <a:ext cx="1341120" cy="1131570"/>
          </a:xfrm>
          <a:custGeom>
            <a:avLst/>
            <a:gdLst/>
            <a:ahLst/>
            <a:cxnLst/>
            <a:rect l="l" t="t" r="r" b="b"/>
            <a:pathLst>
              <a:path w="1341119" h="1131570">
                <a:moveTo>
                  <a:pt x="1216806" y="271107"/>
                </a:moveTo>
                <a:lnTo>
                  <a:pt x="670451" y="271107"/>
                </a:lnTo>
                <a:lnTo>
                  <a:pt x="699871" y="234030"/>
                </a:lnTo>
                <a:lnTo>
                  <a:pt x="731787" y="198965"/>
                </a:lnTo>
                <a:lnTo>
                  <a:pt x="766028" y="166106"/>
                </a:lnTo>
                <a:lnTo>
                  <a:pt x="802425" y="135644"/>
                </a:lnTo>
                <a:lnTo>
                  <a:pt x="840655" y="107869"/>
                </a:lnTo>
                <a:lnTo>
                  <a:pt x="880801" y="82794"/>
                </a:lnTo>
                <a:lnTo>
                  <a:pt x="922587" y="60687"/>
                </a:lnTo>
                <a:lnTo>
                  <a:pt x="965845" y="41739"/>
                </a:lnTo>
                <a:lnTo>
                  <a:pt x="1010405" y="26139"/>
                </a:lnTo>
                <a:lnTo>
                  <a:pt x="1056157" y="14067"/>
                </a:lnTo>
                <a:lnTo>
                  <a:pt x="1102755" y="5745"/>
                </a:lnTo>
                <a:lnTo>
                  <a:pt x="1150207" y="1331"/>
                </a:lnTo>
                <a:lnTo>
                  <a:pt x="1189194" y="0"/>
                </a:lnTo>
                <a:lnTo>
                  <a:pt x="1206265" y="5558"/>
                </a:lnTo>
                <a:lnTo>
                  <a:pt x="1215637" y="21924"/>
                </a:lnTo>
                <a:lnTo>
                  <a:pt x="1217050" y="56309"/>
                </a:lnTo>
                <a:lnTo>
                  <a:pt x="1217016" y="90752"/>
                </a:lnTo>
                <a:lnTo>
                  <a:pt x="1216714" y="125218"/>
                </a:lnTo>
                <a:lnTo>
                  <a:pt x="1217324" y="159669"/>
                </a:lnTo>
                <a:lnTo>
                  <a:pt x="1245083" y="166690"/>
                </a:lnTo>
                <a:lnTo>
                  <a:pt x="1328166" y="189230"/>
                </a:lnTo>
                <a:lnTo>
                  <a:pt x="1338567" y="211237"/>
                </a:lnTo>
                <a:lnTo>
                  <a:pt x="1339243" y="217799"/>
                </a:lnTo>
                <a:lnTo>
                  <a:pt x="1216828" y="217799"/>
                </a:lnTo>
                <a:lnTo>
                  <a:pt x="1216806" y="271107"/>
                </a:lnTo>
                <a:close/>
              </a:path>
              <a:path w="1341119" h="1131570">
                <a:moveTo>
                  <a:pt x="33667" y="1056548"/>
                </a:moveTo>
                <a:lnTo>
                  <a:pt x="17989" y="1054498"/>
                </a:lnTo>
                <a:lnTo>
                  <a:pt x="9364" y="1043064"/>
                </a:lnTo>
                <a:lnTo>
                  <a:pt x="6259" y="1027134"/>
                </a:lnTo>
                <a:lnTo>
                  <a:pt x="7142" y="1011592"/>
                </a:lnTo>
                <a:lnTo>
                  <a:pt x="7689" y="966090"/>
                </a:lnTo>
                <a:lnTo>
                  <a:pt x="8209" y="907486"/>
                </a:lnTo>
                <a:lnTo>
                  <a:pt x="8481" y="857480"/>
                </a:lnTo>
                <a:lnTo>
                  <a:pt x="8583" y="647209"/>
                </a:lnTo>
                <a:lnTo>
                  <a:pt x="8469" y="589953"/>
                </a:lnTo>
                <a:lnTo>
                  <a:pt x="8359" y="386105"/>
                </a:lnTo>
                <a:lnTo>
                  <a:pt x="8522" y="338278"/>
                </a:lnTo>
                <a:lnTo>
                  <a:pt x="8933" y="267312"/>
                </a:lnTo>
                <a:lnTo>
                  <a:pt x="7697" y="251984"/>
                </a:lnTo>
                <a:lnTo>
                  <a:pt x="4825" y="236928"/>
                </a:lnTo>
                <a:lnTo>
                  <a:pt x="0" y="222302"/>
                </a:lnTo>
                <a:lnTo>
                  <a:pt x="21926" y="194432"/>
                </a:lnTo>
                <a:lnTo>
                  <a:pt x="53819" y="179102"/>
                </a:lnTo>
                <a:lnTo>
                  <a:pt x="89840" y="169679"/>
                </a:lnTo>
                <a:lnTo>
                  <a:pt x="124154" y="159530"/>
                </a:lnTo>
                <a:lnTo>
                  <a:pt x="124802" y="123461"/>
                </a:lnTo>
                <a:lnTo>
                  <a:pt x="124263" y="90752"/>
                </a:lnTo>
                <a:lnTo>
                  <a:pt x="124313" y="51226"/>
                </a:lnTo>
                <a:lnTo>
                  <a:pt x="127071" y="15358"/>
                </a:lnTo>
                <a:lnTo>
                  <a:pt x="131316" y="11846"/>
                </a:lnTo>
                <a:lnTo>
                  <a:pt x="139669" y="4823"/>
                </a:lnTo>
                <a:lnTo>
                  <a:pt x="143795" y="1311"/>
                </a:lnTo>
                <a:lnTo>
                  <a:pt x="191492" y="1490"/>
                </a:lnTo>
                <a:lnTo>
                  <a:pt x="238672" y="5806"/>
                </a:lnTo>
                <a:lnTo>
                  <a:pt x="285189" y="14077"/>
                </a:lnTo>
                <a:lnTo>
                  <a:pt x="330737" y="26079"/>
                </a:lnTo>
                <a:lnTo>
                  <a:pt x="375252" y="41649"/>
                </a:lnTo>
                <a:lnTo>
                  <a:pt x="418508" y="60584"/>
                </a:lnTo>
                <a:lnTo>
                  <a:pt x="460318" y="82690"/>
                </a:lnTo>
                <a:lnTo>
                  <a:pt x="500499" y="107775"/>
                </a:lnTo>
                <a:lnTo>
                  <a:pt x="538955" y="135722"/>
                </a:lnTo>
                <a:lnTo>
                  <a:pt x="575285" y="166162"/>
                </a:lnTo>
                <a:lnTo>
                  <a:pt x="609433" y="199000"/>
                </a:lnTo>
                <a:lnTo>
                  <a:pt x="624072" y="215140"/>
                </a:lnTo>
                <a:lnTo>
                  <a:pt x="124908" y="215140"/>
                </a:lnTo>
                <a:lnTo>
                  <a:pt x="71248" y="234045"/>
                </a:lnTo>
                <a:lnTo>
                  <a:pt x="60331" y="237916"/>
                </a:lnTo>
                <a:lnTo>
                  <a:pt x="60204" y="338999"/>
                </a:lnTo>
                <a:lnTo>
                  <a:pt x="60084" y="947153"/>
                </a:lnTo>
                <a:lnTo>
                  <a:pt x="59974" y="990741"/>
                </a:lnTo>
                <a:lnTo>
                  <a:pt x="477053" y="990741"/>
                </a:lnTo>
                <a:lnTo>
                  <a:pt x="516750" y="1002545"/>
                </a:lnTo>
                <a:lnTo>
                  <a:pt x="560398" y="1018586"/>
                </a:lnTo>
                <a:lnTo>
                  <a:pt x="246014" y="1018586"/>
                </a:lnTo>
                <a:lnTo>
                  <a:pt x="191898" y="1021537"/>
                </a:lnTo>
                <a:lnTo>
                  <a:pt x="138216" y="1028739"/>
                </a:lnTo>
                <a:lnTo>
                  <a:pt x="85347" y="1040356"/>
                </a:lnTo>
                <a:lnTo>
                  <a:pt x="33667" y="1056548"/>
                </a:lnTo>
                <a:close/>
              </a:path>
              <a:path w="1341119" h="1131570">
                <a:moveTo>
                  <a:pt x="765640" y="1020301"/>
                </a:moveTo>
                <a:lnTo>
                  <a:pt x="565065" y="1020301"/>
                </a:lnTo>
                <a:lnTo>
                  <a:pt x="525251" y="986283"/>
                </a:lnTo>
                <a:lnTo>
                  <a:pt x="483152" y="954807"/>
                </a:lnTo>
                <a:lnTo>
                  <a:pt x="438925" y="926397"/>
                </a:lnTo>
                <a:lnTo>
                  <a:pt x="392725" y="901575"/>
                </a:lnTo>
                <a:lnTo>
                  <a:pt x="344708" y="880865"/>
                </a:lnTo>
                <a:lnTo>
                  <a:pt x="295029" y="864789"/>
                </a:lnTo>
                <a:lnTo>
                  <a:pt x="243845" y="853870"/>
                </a:lnTo>
                <a:lnTo>
                  <a:pt x="191311" y="848631"/>
                </a:lnTo>
                <a:lnTo>
                  <a:pt x="170507" y="847735"/>
                </a:lnTo>
                <a:lnTo>
                  <a:pt x="148103" y="845273"/>
                </a:lnTo>
                <a:lnTo>
                  <a:pt x="130672" y="836406"/>
                </a:lnTo>
                <a:lnTo>
                  <a:pt x="124789" y="816293"/>
                </a:lnTo>
                <a:lnTo>
                  <a:pt x="124693" y="338999"/>
                </a:lnTo>
                <a:lnTo>
                  <a:pt x="124908" y="215140"/>
                </a:lnTo>
                <a:lnTo>
                  <a:pt x="624072" y="215140"/>
                </a:lnTo>
                <a:lnTo>
                  <a:pt x="641217" y="234045"/>
                </a:lnTo>
                <a:lnTo>
                  <a:pt x="670451" y="271107"/>
                </a:lnTo>
                <a:lnTo>
                  <a:pt x="1216806" y="271107"/>
                </a:lnTo>
                <a:lnTo>
                  <a:pt x="1216926" y="751323"/>
                </a:lnTo>
                <a:lnTo>
                  <a:pt x="1216891" y="794167"/>
                </a:lnTo>
                <a:lnTo>
                  <a:pt x="1216491" y="804022"/>
                </a:lnTo>
                <a:lnTo>
                  <a:pt x="1215387" y="816154"/>
                </a:lnTo>
                <a:lnTo>
                  <a:pt x="1211035" y="826262"/>
                </a:lnTo>
                <a:lnTo>
                  <a:pt x="1200837" y="831430"/>
                </a:lnTo>
                <a:lnTo>
                  <a:pt x="1157449" y="835160"/>
                </a:lnTo>
                <a:lnTo>
                  <a:pt x="1114065" y="839455"/>
                </a:lnTo>
                <a:lnTo>
                  <a:pt x="1071089" y="846250"/>
                </a:lnTo>
                <a:lnTo>
                  <a:pt x="1028929" y="857480"/>
                </a:lnTo>
                <a:lnTo>
                  <a:pt x="983799" y="872525"/>
                </a:lnTo>
                <a:lnTo>
                  <a:pt x="940673" y="891837"/>
                </a:lnTo>
                <a:lnTo>
                  <a:pt x="899460" y="914867"/>
                </a:lnTo>
                <a:lnTo>
                  <a:pt x="860072" y="941064"/>
                </a:lnTo>
                <a:lnTo>
                  <a:pt x="822421" y="969878"/>
                </a:lnTo>
                <a:lnTo>
                  <a:pt x="786417" y="1000759"/>
                </a:lnTo>
                <a:lnTo>
                  <a:pt x="765640" y="1020301"/>
                </a:lnTo>
                <a:close/>
              </a:path>
              <a:path w="1341119" h="1131570">
                <a:moveTo>
                  <a:pt x="1339979" y="991455"/>
                </a:moveTo>
                <a:lnTo>
                  <a:pt x="1287932" y="991455"/>
                </a:lnTo>
                <a:lnTo>
                  <a:pt x="1287700" y="941275"/>
                </a:lnTo>
                <a:lnTo>
                  <a:pt x="1287596" y="751323"/>
                </a:lnTo>
                <a:lnTo>
                  <a:pt x="1287738" y="666007"/>
                </a:lnTo>
                <a:lnTo>
                  <a:pt x="1287821" y="439377"/>
                </a:lnTo>
                <a:lnTo>
                  <a:pt x="1287628" y="386105"/>
                </a:lnTo>
                <a:lnTo>
                  <a:pt x="1287325" y="335093"/>
                </a:lnTo>
                <a:lnTo>
                  <a:pt x="1286937" y="288813"/>
                </a:lnTo>
                <a:lnTo>
                  <a:pt x="1286365" y="238630"/>
                </a:lnTo>
                <a:lnTo>
                  <a:pt x="1270743" y="234030"/>
                </a:lnTo>
                <a:lnTo>
                  <a:pt x="1216828" y="217799"/>
                </a:lnTo>
                <a:lnTo>
                  <a:pt x="1339243" y="217799"/>
                </a:lnTo>
                <a:lnTo>
                  <a:pt x="1340915" y="234045"/>
                </a:lnTo>
                <a:lnTo>
                  <a:pt x="1340860" y="238630"/>
                </a:lnTo>
                <a:lnTo>
                  <a:pt x="1339870" y="259753"/>
                </a:lnTo>
                <a:lnTo>
                  <a:pt x="1339435" y="284082"/>
                </a:lnTo>
                <a:lnTo>
                  <a:pt x="1339556" y="880865"/>
                </a:lnTo>
                <a:lnTo>
                  <a:pt x="1339769" y="947153"/>
                </a:lnTo>
                <a:lnTo>
                  <a:pt x="1339979" y="991455"/>
                </a:lnTo>
                <a:close/>
              </a:path>
              <a:path w="1341119" h="1131570">
                <a:moveTo>
                  <a:pt x="477053" y="990741"/>
                </a:moveTo>
                <a:lnTo>
                  <a:pt x="59974" y="990741"/>
                </a:lnTo>
                <a:lnTo>
                  <a:pt x="109949" y="977884"/>
                </a:lnTo>
                <a:lnTo>
                  <a:pt x="160649" y="968766"/>
                </a:lnTo>
                <a:lnTo>
                  <a:pt x="211847" y="963303"/>
                </a:lnTo>
                <a:lnTo>
                  <a:pt x="263315" y="961410"/>
                </a:lnTo>
                <a:lnTo>
                  <a:pt x="314826" y="963003"/>
                </a:lnTo>
                <a:lnTo>
                  <a:pt x="366152" y="967997"/>
                </a:lnTo>
                <a:lnTo>
                  <a:pt x="417066" y="976308"/>
                </a:lnTo>
                <a:lnTo>
                  <a:pt x="467341" y="987853"/>
                </a:lnTo>
                <a:lnTo>
                  <a:pt x="477053" y="990741"/>
                </a:lnTo>
                <a:close/>
              </a:path>
              <a:path w="1341119" h="1131570">
                <a:moveTo>
                  <a:pt x="935486" y="1033157"/>
                </a:moveTo>
                <a:lnTo>
                  <a:pt x="751971" y="1033157"/>
                </a:lnTo>
                <a:lnTo>
                  <a:pt x="798169" y="1014617"/>
                </a:lnTo>
                <a:lnTo>
                  <a:pt x="845434" y="998882"/>
                </a:lnTo>
                <a:lnTo>
                  <a:pt x="893578" y="986002"/>
                </a:lnTo>
                <a:lnTo>
                  <a:pt x="942415" y="976024"/>
                </a:lnTo>
                <a:lnTo>
                  <a:pt x="991757" y="968996"/>
                </a:lnTo>
                <a:lnTo>
                  <a:pt x="1041417" y="964966"/>
                </a:lnTo>
                <a:lnTo>
                  <a:pt x="1091208" y="963981"/>
                </a:lnTo>
                <a:lnTo>
                  <a:pt x="1140942" y="966090"/>
                </a:lnTo>
                <a:lnTo>
                  <a:pt x="1190432" y="971340"/>
                </a:lnTo>
                <a:lnTo>
                  <a:pt x="1239491" y="979779"/>
                </a:lnTo>
                <a:lnTo>
                  <a:pt x="1287932" y="991455"/>
                </a:lnTo>
                <a:lnTo>
                  <a:pt x="1339979" y="991455"/>
                </a:lnTo>
                <a:lnTo>
                  <a:pt x="1340106" y="1000759"/>
                </a:lnTo>
                <a:lnTo>
                  <a:pt x="1340610" y="1014617"/>
                </a:lnTo>
                <a:lnTo>
                  <a:pt x="1340571" y="1018816"/>
                </a:lnTo>
                <a:lnTo>
                  <a:pt x="1074948" y="1018816"/>
                </a:lnTo>
                <a:lnTo>
                  <a:pt x="1025581" y="1020789"/>
                </a:lnTo>
                <a:lnTo>
                  <a:pt x="976436" y="1026022"/>
                </a:lnTo>
                <a:lnTo>
                  <a:pt x="935486" y="1033157"/>
                </a:lnTo>
                <a:close/>
              </a:path>
              <a:path w="1341119" h="1131570">
                <a:moveTo>
                  <a:pt x="689557" y="1131541"/>
                </a:moveTo>
                <a:lnTo>
                  <a:pt x="650552" y="1131421"/>
                </a:lnTo>
                <a:lnTo>
                  <a:pt x="605876" y="1102623"/>
                </a:lnTo>
                <a:lnTo>
                  <a:pt x="558497" y="1078849"/>
                </a:lnTo>
                <a:lnTo>
                  <a:pt x="508960" y="1059653"/>
                </a:lnTo>
                <a:lnTo>
                  <a:pt x="457815" y="1044589"/>
                </a:lnTo>
                <a:lnTo>
                  <a:pt x="405606" y="1033211"/>
                </a:lnTo>
                <a:lnTo>
                  <a:pt x="352882" y="1025072"/>
                </a:lnTo>
                <a:lnTo>
                  <a:pt x="300189" y="1019726"/>
                </a:lnTo>
                <a:lnTo>
                  <a:pt x="246014" y="1018586"/>
                </a:lnTo>
                <a:lnTo>
                  <a:pt x="560398" y="1018586"/>
                </a:lnTo>
                <a:lnTo>
                  <a:pt x="565065" y="1020301"/>
                </a:lnTo>
                <a:lnTo>
                  <a:pt x="765640" y="1020301"/>
                </a:lnTo>
                <a:lnTo>
                  <a:pt x="751971" y="1033157"/>
                </a:lnTo>
                <a:lnTo>
                  <a:pt x="935486" y="1033157"/>
                </a:lnTo>
                <a:lnTo>
                  <a:pt x="927719" y="1034511"/>
                </a:lnTo>
                <a:lnTo>
                  <a:pt x="879638" y="1046251"/>
                </a:lnTo>
                <a:lnTo>
                  <a:pt x="829610" y="1061690"/>
                </a:lnTo>
                <a:lnTo>
                  <a:pt x="780461" y="1080080"/>
                </a:lnTo>
                <a:lnTo>
                  <a:pt x="733379" y="1102878"/>
                </a:lnTo>
                <a:lnTo>
                  <a:pt x="689557" y="1131541"/>
                </a:lnTo>
                <a:close/>
              </a:path>
              <a:path w="1341119" h="1131570">
                <a:moveTo>
                  <a:pt x="1317830" y="1057996"/>
                </a:moveTo>
                <a:lnTo>
                  <a:pt x="1270472" y="1043607"/>
                </a:lnTo>
                <a:lnTo>
                  <a:pt x="1222297" y="1032499"/>
                </a:lnTo>
                <a:lnTo>
                  <a:pt x="1173513" y="1024667"/>
                </a:lnTo>
                <a:lnTo>
                  <a:pt x="1124327" y="1020108"/>
                </a:lnTo>
                <a:lnTo>
                  <a:pt x="1074948" y="1018816"/>
                </a:lnTo>
                <a:lnTo>
                  <a:pt x="1340571" y="1018816"/>
                </a:lnTo>
                <a:lnTo>
                  <a:pt x="1340145" y="1032499"/>
                </a:lnTo>
                <a:lnTo>
                  <a:pt x="1340021" y="1034511"/>
                </a:lnTo>
                <a:lnTo>
                  <a:pt x="1333931" y="1049570"/>
                </a:lnTo>
                <a:lnTo>
                  <a:pt x="1317830" y="1057996"/>
                </a:lnTo>
                <a:close/>
              </a:path>
            </a:pathLst>
          </a:custGeom>
          <a:solidFill>
            <a:srgbClr val="030301"/>
          </a:solidFill>
        </p:spPr>
        <p:txBody>
          <a:bodyPr wrap="square" lIns="0" tIns="0" rIns="0" bIns="0" rtlCol="0"/>
          <a:lstStyle/>
          <a:p>
            <a:endParaRPr/>
          </a:p>
        </p:txBody>
      </p:sp>
      <p:sp>
        <p:nvSpPr>
          <p:cNvPr id="4" name="object 4"/>
          <p:cNvSpPr/>
          <p:nvPr/>
        </p:nvSpPr>
        <p:spPr>
          <a:xfrm>
            <a:off x="3238272" y="8270875"/>
            <a:ext cx="3281045" cy="19050"/>
          </a:xfrm>
          <a:custGeom>
            <a:avLst/>
            <a:gdLst/>
            <a:ahLst/>
            <a:cxnLst/>
            <a:rect l="l" t="t" r="r" b="b"/>
            <a:pathLst>
              <a:path w="3281045" h="19050">
                <a:moveTo>
                  <a:pt x="3280919" y="19049"/>
                </a:moveTo>
                <a:lnTo>
                  <a:pt x="0" y="19049"/>
                </a:lnTo>
                <a:lnTo>
                  <a:pt x="0" y="0"/>
                </a:lnTo>
                <a:lnTo>
                  <a:pt x="3280919" y="0"/>
                </a:lnTo>
                <a:lnTo>
                  <a:pt x="3280919" y="19049"/>
                </a:lnTo>
                <a:close/>
              </a:path>
            </a:pathLst>
          </a:custGeom>
          <a:solidFill>
            <a:srgbClr val="030301"/>
          </a:solidFill>
        </p:spPr>
        <p:txBody>
          <a:bodyPr wrap="square" lIns="0" tIns="0" rIns="0" bIns="0" rtlCol="0"/>
          <a:lstStyle/>
          <a:p>
            <a:endParaRPr/>
          </a:p>
        </p:txBody>
      </p:sp>
      <p:sp>
        <p:nvSpPr>
          <p:cNvPr id="5" name="object 5"/>
          <p:cNvSpPr txBox="1"/>
          <p:nvPr/>
        </p:nvSpPr>
        <p:spPr>
          <a:xfrm>
            <a:off x="246930" y="1760849"/>
            <a:ext cx="12721590" cy="7011471"/>
          </a:xfrm>
          <a:prstGeom prst="rect">
            <a:avLst/>
          </a:prstGeom>
        </p:spPr>
        <p:txBody>
          <a:bodyPr vert="horz" wrap="square" lIns="0" tIns="144145" rIns="0" bIns="0" rtlCol="0">
            <a:spAutoFit/>
          </a:bodyPr>
          <a:lstStyle/>
          <a:p>
            <a:pPr marL="98425" algn="just">
              <a:lnSpc>
                <a:spcPct val="100000"/>
              </a:lnSpc>
              <a:spcBef>
                <a:spcPts val="1135"/>
              </a:spcBef>
            </a:pPr>
            <a:r>
              <a:rPr lang="pt-BR" sz="2200" spc="-695" dirty="0">
                <a:solidFill>
                  <a:srgbClr val="030301"/>
                </a:solidFill>
                <a:latin typeface="Lucida Sans Unicode"/>
                <a:cs typeface="Lucida Sans Unicode"/>
              </a:rPr>
              <a:t>1</a:t>
            </a:r>
            <a:r>
              <a:rPr lang="pt-BR" sz="2200" spc="-270" dirty="0">
                <a:solidFill>
                  <a:srgbClr val="030301"/>
                </a:solidFill>
                <a:latin typeface="Lucida Sans Unicode"/>
                <a:cs typeface="Lucida Sans Unicode"/>
              </a:rPr>
              <a:t> </a:t>
            </a:r>
            <a:r>
              <a:rPr lang="pt-BR" sz="2200" spc="-245" dirty="0">
                <a:solidFill>
                  <a:srgbClr val="030301"/>
                </a:solidFill>
                <a:latin typeface="Lucida Sans Unicode"/>
                <a:cs typeface="Lucida Sans Unicode"/>
              </a:rPr>
              <a:t>.</a:t>
            </a:r>
            <a:r>
              <a:rPr lang="pt-BR" sz="2200" spc="-35" dirty="0">
                <a:solidFill>
                  <a:srgbClr val="030301"/>
                </a:solidFill>
                <a:latin typeface="Lucida Sans Unicode"/>
                <a:cs typeface="Lucida Sans Unicode"/>
              </a:rPr>
              <a:t> </a:t>
            </a:r>
            <a:r>
              <a:rPr lang="pt-BR" sz="2200" b="1" u="heavy" spc="120" dirty="0">
                <a:solidFill>
                  <a:srgbClr val="030301"/>
                </a:solidFill>
                <a:uFill>
                  <a:solidFill>
                    <a:srgbClr val="030301"/>
                  </a:solidFill>
                </a:uFill>
                <a:latin typeface="Footlight MT Light" panose="0204060206030A020304" pitchFamily="18" charset="0"/>
                <a:cs typeface="Trebuchet MS"/>
              </a:rPr>
              <a:t>Y</a:t>
            </a:r>
            <a:r>
              <a:rPr lang="pt-BR" sz="2200" b="1" u="heavy" spc="-220" dirty="0">
                <a:solidFill>
                  <a:srgbClr val="030301"/>
                </a:solidFill>
                <a:uFill>
                  <a:solidFill>
                    <a:srgbClr val="030301"/>
                  </a:solidFill>
                </a:uFill>
                <a:latin typeface="Footlight MT Light" panose="0204060206030A020304" pitchFamily="18" charset="0"/>
                <a:cs typeface="Trebuchet MS"/>
              </a:rPr>
              <a:t> </a:t>
            </a:r>
            <a:r>
              <a:rPr lang="pt-BR" sz="2200" b="1" u="heavy" spc="150" dirty="0">
                <a:solidFill>
                  <a:srgbClr val="030301"/>
                </a:solidFill>
                <a:uFill>
                  <a:solidFill>
                    <a:srgbClr val="030301"/>
                  </a:solidFill>
                </a:uFill>
                <a:latin typeface="Footlight MT Light" panose="0204060206030A020304" pitchFamily="18" charset="0"/>
                <a:cs typeface="Trebuchet MS"/>
              </a:rPr>
              <a:t>o</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80" dirty="0">
                <a:solidFill>
                  <a:srgbClr val="030301"/>
                </a:solidFill>
                <a:uFill>
                  <a:solidFill>
                    <a:srgbClr val="030301"/>
                  </a:solidFill>
                </a:uFill>
                <a:latin typeface="Footlight MT Light" panose="0204060206030A020304" pitchFamily="18" charset="0"/>
                <a:cs typeface="Trebuchet MS"/>
              </a:rPr>
              <a:t>u</a:t>
            </a:r>
            <a:r>
              <a:rPr lang="pt-BR" sz="2200" b="1" u="heavy" spc="-220" dirty="0">
                <a:solidFill>
                  <a:srgbClr val="030301"/>
                </a:solidFill>
                <a:uFill>
                  <a:solidFill>
                    <a:srgbClr val="030301"/>
                  </a:solidFill>
                </a:uFill>
                <a:latin typeface="Footlight MT Light" panose="0204060206030A020304" pitchFamily="18" charset="0"/>
                <a:cs typeface="Trebuchet MS"/>
              </a:rPr>
              <a:t> </a:t>
            </a:r>
            <a:r>
              <a:rPr lang="pt-BR" sz="2200" b="1" u="heavy" spc="-60" dirty="0">
                <a:solidFill>
                  <a:srgbClr val="030301"/>
                </a:solidFill>
                <a:uFill>
                  <a:solidFill>
                    <a:srgbClr val="030301"/>
                  </a:solidFill>
                </a:uFill>
                <a:latin typeface="Footlight MT Light" panose="0204060206030A020304" pitchFamily="18" charset="0"/>
                <a:cs typeface="Trebuchet MS"/>
              </a:rPr>
              <a:t>T</a:t>
            </a:r>
            <a:r>
              <a:rPr lang="pt-BR" sz="2200" b="1" u="heavy" spc="-220" dirty="0">
                <a:solidFill>
                  <a:srgbClr val="030301"/>
                </a:solidFill>
                <a:uFill>
                  <a:solidFill>
                    <a:srgbClr val="030301"/>
                  </a:solidFill>
                </a:uFill>
                <a:latin typeface="Footlight MT Light" panose="0204060206030A020304" pitchFamily="18" charset="0"/>
                <a:cs typeface="Trebuchet MS"/>
              </a:rPr>
              <a:t> </a:t>
            </a:r>
            <a:r>
              <a:rPr lang="pt-BR" sz="2200" b="1" u="heavy" spc="180" dirty="0">
                <a:solidFill>
                  <a:srgbClr val="030301"/>
                </a:solidFill>
                <a:uFill>
                  <a:solidFill>
                    <a:srgbClr val="030301"/>
                  </a:solidFill>
                </a:uFill>
                <a:latin typeface="Footlight MT Light" panose="0204060206030A020304" pitchFamily="18" charset="0"/>
                <a:cs typeface="Trebuchet MS"/>
              </a:rPr>
              <a:t>u</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15" dirty="0">
                <a:solidFill>
                  <a:srgbClr val="030301"/>
                </a:solidFill>
                <a:uFill>
                  <a:solidFill>
                    <a:srgbClr val="030301"/>
                  </a:solidFill>
                </a:uFill>
                <a:latin typeface="Footlight MT Light" panose="0204060206030A020304" pitchFamily="18" charset="0"/>
                <a:cs typeface="Trebuchet MS"/>
              </a:rPr>
              <a:t>b</a:t>
            </a:r>
            <a:r>
              <a:rPr lang="pt-BR" sz="2200" b="1" u="heavy" spc="-220" dirty="0">
                <a:solidFill>
                  <a:srgbClr val="030301"/>
                </a:solidFill>
                <a:uFill>
                  <a:solidFill>
                    <a:srgbClr val="030301"/>
                  </a:solidFill>
                </a:uFill>
                <a:latin typeface="Footlight MT Light" panose="0204060206030A020304" pitchFamily="18" charset="0"/>
                <a:cs typeface="Trebuchet MS"/>
              </a:rPr>
              <a:t> </a:t>
            </a:r>
            <a:r>
              <a:rPr lang="pt-BR" sz="2200" b="1" u="heavy" spc="85" dirty="0">
                <a:solidFill>
                  <a:srgbClr val="030301"/>
                </a:solidFill>
                <a:uFill>
                  <a:solidFill>
                    <a:srgbClr val="030301"/>
                  </a:solidFill>
                </a:uFill>
                <a:latin typeface="Footlight MT Light" panose="0204060206030A020304" pitchFamily="18" charset="0"/>
                <a:cs typeface="Trebuchet MS"/>
              </a:rPr>
              <a:t>e</a:t>
            </a:r>
            <a:r>
              <a:rPr lang="pt-BR" sz="2200" b="1" spc="-225" dirty="0">
                <a:solidFill>
                  <a:srgbClr val="030301"/>
                </a:solidFill>
                <a:latin typeface="Footlight MT Light" panose="0204060206030A020304" pitchFamily="18" charset="0"/>
                <a:cs typeface="Trebuchet MS"/>
              </a:rPr>
              <a:t> </a:t>
            </a:r>
            <a:r>
              <a:rPr lang="pt-BR" sz="2200" b="1" dirty="0">
                <a:solidFill>
                  <a:srgbClr val="030301"/>
                </a:solidFill>
                <a:latin typeface="Footlight MT Light" panose="0204060206030A020304" pitchFamily="18" charset="0"/>
                <a:cs typeface="Trebuchet MS"/>
              </a:rPr>
              <a:t>:</a:t>
            </a:r>
            <a:r>
              <a:rPr lang="pt-BR" sz="2200" b="1" spc="75" dirty="0">
                <a:solidFill>
                  <a:srgbClr val="030301"/>
                </a:solidFill>
                <a:latin typeface="Footlight MT Light" panose="0204060206030A020304" pitchFamily="18" charset="0"/>
                <a:cs typeface="Trebuchet MS"/>
              </a:rPr>
              <a:t>  </a:t>
            </a:r>
            <a:r>
              <a:rPr lang="pt-BR" sz="2200" dirty="0">
                <a:solidFill>
                  <a:srgbClr val="030301"/>
                </a:solidFill>
                <a:latin typeface="Footlight MT Light" panose="0204060206030A020304" pitchFamily="18" charset="0"/>
                <a:cs typeface="Lucida Sans Unicode"/>
              </a:rPr>
              <a:t>V</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u</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4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4" dirty="0">
                <a:solidFill>
                  <a:srgbClr val="030301"/>
                </a:solidFill>
                <a:latin typeface="Footlight MT Light" panose="0204060206030A020304" pitchFamily="18" charset="0"/>
                <a:cs typeface="Lucida Sans Unicode"/>
              </a:rPr>
              <a:t> </a:t>
            </a:r>
            <a:r>
              <a:rPr lang="pt-BR" sz="2200" spc="165" dirty="0">
                <a:solidFill>
                  <a:srgbClr val="030301"/>
                </a:solidFill>
                <a:latin typeface="Footlight MT Light" panose="0204060206030A020304" pitchFamily="18" charset="0"/>
                <a:cs typeface="Lucida Sans Unicode"/>
              </a:rPr>
              <a:t>C</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U</a:t>
            </a:r>
            <a:r>
              <a:rPr lang="pt-BR" sz="2200" spc="4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5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4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4"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4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f</a:t>
            </a:r>
            <a:r>
              <a:rPr lang="pt-BR" sz="2200" spc="-254"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54"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4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Y</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u</a:t>
            </a:r>
            <a:r>
              <a:rPr lang="pt-BR" sz="2200" spc="-254" dirty="0">
                <a:solidFill>
                  <a:srgbClr val="030301"/>
                </a:solidFill>
                <a:latin typeface="Footlight MT Light" panose="0204060206030A020304" pitchFamily="18" charset="0"/>
                <a:cs typeface="Lucida Sans Unicode"/>
              </a:rPr>
              <a:t> </a:t>
            </a:r>
            <a:r>
              <a:rPr lang="pt-BR" sz="2200" spc="-21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u</a:t>
            </a:r>
            <a:r>
              <a:rPr lang="pt-BR" sz="2200" spc="-254"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b</a:t>
            </a:r>
            <a:r>
              <a:rPr lang="pt-BR" sz="2200" spc="-254"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40"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w</a:t>
            </a:r>
            <a:r>
              <a:rPr lang="pt-BR" sz="2200" spc="-254"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54"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4" dirty="0">
                <a:solidFill>
                  <a:srgbClr val="030301"/>
                </a:solidFill>
                <a:latin typeface="Footlight MT Light" panose="0204060206030A020304" pitchFamily="18" charset="0"/>
                <a:cs typeface="Lucida Sans Unicode"/>
              </a:rPr>
              <a:t> </a:t>
            </a:r>
            <a:r>
              <a:rPr lang="pt-BR" sz="2200" spc="80" dirty="0">
                <a:solidFill>
                  <a:srgbClr val="030301"/>
                </a:solidFill>
                <a:latin typeface="Footlight MT Light" panose="0204060206030A020304" pitchFamily="18" charset="0"/>
                <a:cs typeface="Lucida Sans Unicode"/>
              </a:rPr>
              <a:t>e</a:t>
            </a:r>
            <a:endParaRPr lang="pt-BR" sz="2200" dirty="0">
              <a:latin typeface="Footlight MT Light" panose="0204060206030A020304" pitchFamily="18" charset="0"/>
              <a:cs typeface="Lucida Sans Unicode"/>
            </a:endParaRPr>
          </a:p>
          <a:p>
            <a:pPr marL="386715" marR="286385" algn="just">
              <a:lnSpc>
                <a:spcPct val="139200"/>
              </a:lnSpc>
            </a:pP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775"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t</a:t>
            </a:r>
            <a:r>
              <a:rPr lang="pt-BR" sz="2200" spc="-25"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f</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775"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775"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Y</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23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8</a:t>
            </a:r>
            <a:r>
              <a:rPr lang="pt-BR" sz="2200" spc="775"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40" dirty="0">
                <a:solidFill>
                  <a:srgbClr val="030301"/>
                </a:solidFill>
                <a:latin typeface="Footlight MT Light" panose="0204060206030A020304" pitchFamily="18" charset="0"/>
                <a:cs typeface="Lucida Sans Unicode"/>
              </a:rPr>
              <a:t>.</a:t>
            </a:r>
            <a:r>
              <a:rPr lang="pt-BR" sz="2200" spc="775" dirty="0">
                <a:solidFill>
                  <a:srgbClr val="030301"/>
                </a:solidFill>
                <a:latin typeface="Footlight MT Light" panose="0204060206030A020304" pitchFamily="18" charset="0"/>
                <a:cs typeface="Lucida Sans Unicode"/>
              </a:rPr>
              <a:t> </a:t>
            </a:r>
            <a:r>
              <a:rPr lang="pt-BR" sz="2200" spc="-210"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endParaRPr lang="pt-BR" sz="2200" dirty="0">
              <a:latin typeface="Footlight MT Light" panose="0204060206030A020304" pitchFamily="18" charset="0"/>
              <a:cs typeface="Lucida Sans Unicode"/>
            </a:endParaRPr>
          </a:p>
          <a:p>
            <a:pPr marL="386715" marR="210185" algn="just">
              <a:lnSpc>
                <a:spcPct val="139200"/>
              </a:lnSpc>
            </a:pP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6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w</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300" dirty="0">
                <a:solidFill>
                  <a:srgbClr val="030301"/>
                </a:solidFill>
                <a:latin typeface="Footlight MT Light" panose="0204060206030A020304" pitchFamily="18" charset="0"/>
                <a:cs typeface="Lucida Sans Unicode"/>
              </a:rPr>
              <a:t>x</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775"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f</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165"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U</a:t>
            </a:r>
            <a:r>
              <a:rPr lang="pt-BR" sz="2200" spc="775"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70" dirty="0">
                <a:solidFill>
                  <a:srgbClr val="030301"/>
                </a:solidFill>
                <a:latin typeface="Footlight MT Light" panose="0204060206030A020304" pitchFamily="18" charset="0"/>
                <a:cs typeface="Lucida Sans Unicode"/>
              </a:rPr>
              <a:t>,</a:t>
            </a:r>
            <a:r>
              <a:rPr lang="pt-BR" sz="2200" spc="77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w</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77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w</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e</a:t>
            </a:r>
            <a:r>
              <a:rPr lang="pt-BR" sz="2200" spc="75"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775"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f</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775"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260" dirty="0">
                <a:solidFill>
                  <a:srgbClr val="030301"/>
                </a:solidFill>
                <a:latin typeface="Footlight MT Light" panose="0204060206030A020304" pitchFamily="18" charset="0"/>
                <a:cs typeface="Lucida Sans Unicode"/>
              </a:rPr>
              <a:t> </a:t>
            </a:r>
            <a:r>
              <a:rPr lang="pt-BR" sz="2200" spc="-240" dirty="0">
                <a:solidFill>
                  <a:srgbClr val="030301"/>
                </a:solidFill>
                <a:latin typeface="Footlight MT Light" panose="0204060206030A020304" pitchFamily="18" charset="0"/>
                <a:cs typeface="Lucida Sans Unicode"/>
              </a:rPr>
              <a:t>.</a:t>
            </a:r>
            <a:endParaRPr lang="pt-BR" sz="2200" dirty="0">
              <a:latin typeface="Footlight MT Light" panose="0204060206030A020304" pitchFamily="18" charset="0"/>
              <a:cs typeface="Lucida Sans Unicode"/>
            </a:endParaRPr>
          </a:p>
          <a:p>
            <a:pPr marL="243840" indent="-216535" algn="just">
              <a:lnSpc>
                <a:spcPct val="100000"/>
              </a:lnSpc>
              <a:spcBef>
                <a:spcPts val="1035"/>
              </a:spcBef>
              <a:buAutoNum type="arabicPlain" startAt="2"/>
              <a:tabLst>
                <a:tab pos="243840" algn="l"/>
              </a:tabLst>
            </a:pPr>
            <a:r>
              <a:rPr lang="pt-BR" sz="2200" spc="-245" dirty="0">
                <a:solidFill>
                  <a:srgbClr val="030301"/>
                </a:solidFill>
                <a:latin typeface="Footlight MT Light" panose="0204060206030A020304" pitchFamily="18" charset="0"/>
                <a:cs typeface="Lucida Sans Unicode"/>
              </a:rPr>
              <a:t>.</a:t>
            </a:r>
            <a:r>
              <a:rPr lang="pt-BR" sz="2200" spc="-40" dirty="0">
                <a:solidFill>
                  <a:srgbClr val="030301"/>
                </a:solidFill>
                <a:latin typeface="Footlight MT Light" panose="0204060206030A020304" pitchFamily="18" charset="0"/>
                <a:cs typeface="Lucida Sans Unicode"/>
              </a:rPr>
              <a:t> </a:t>
            </a:r>
            <a:r>
              <a:rPr lang="pt-BR" sz="2200" b="1" u="heavy" spc="120" dirty="0">
                <a:solidFill>
                  <a:srgbClr val="030301"/>
                </a:solidFill>
                <a:uFill>
                  <a:solidFill>
                    <a:srgbClr val="030301"/>
                  </a:solidFill>
                </a:uFill>
                <a:latin typeface="Footlight MT Light" panose="0204060206030A020304" pitchFamily="18" charset="0"/>
                <a:cs typeface="Trebuchet MS"/>
              </a:rPr>
              <a:t>Y</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70" dirty="0">
                <a:solidFill>
                  <a:srgbClr val="030301"/>
                </a:solidFill>
                <a:uFill>
                  <a:solidFill>
                    <a:srgbClr val="030301"/>
                  </a:solidFill>
                </a:uFill>
                <a:latin typeface="Footlight MT Light" panose="0204060206030A020304" pitchFamily="18" charset="0"/>
                <a:cs typeface="Trebuchet MS"/>
              </a:rPr>
              <a:t>O</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75" dirty="0">
                <a:solidFill>
                  <a:srgbClr val="030301"/>
                </a:solidFill>
                <a:uFill>
                  <a:solidFill>
                    <a:srgbClr val="030301"/>
                  </a:solidFill>
                </a:uFill>
                <a:latin typeface="Footlight MT Light" panose="0204060206030A020304" pitchFamily="18" charset="0"/>
                <a:cs typeface="Trebuchet MS"/>
              </a:rPr>
              <a:t>L</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70" dirty="0">
                <a:solidFill>
                  <a:srgbClr val="030301"/>
                </a:solidFill>
                <a:uFill>
                  <a:solidFill>
                    <a:srgbClr val="030301"/>
                  </a:solidFill>
                </a:uFill>
                <a:latin typeface="Footlight MT Light" panose="0204060206030A020304" pitchFamily="18" charset="0"/>
                <a:cs typeface="Trebuchet MS"/>
              </a:rPr>
              <a:t>O</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04" dirty="0">
                <a:solidFill>
                  <a:srgbClr val="030301"/>
                </a:solidFill>
                <a:uFill>
                  <a:solidFill>
                    <a:srgbClr val="030301"/>
                  </a:solidFill>
                </a:uFill>
                <a:latin typeface="Footlight MT Light" panose="0204060206030A020304" pitchFamily="18" charset="0"/>
                <a:cs typeface="Trebuchet MS"/>
              </a:rPr>
              <a:t>v</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25" dirty="0">
                <a:solidFill>
                  <a:srgbClr val="030301"/>
                </a:solidFill>
                <a:uFill>
                  <a:solidFill>
                    <a:srgbClr val="030301"/>
                  </a:solidFill>
                </a:uFill>
                <a:latin typeface="Footlight MT Light" panose="0204060206030A020304" pitchFamily="18" charset="0"/>
                <a:cs typeface="Trebuchet MS"/>
              </a:rPr>
              <a:t>8</a:t>
            </a:r>
            <a:r>
              <a:rPr lang="pt-BR" sz="2200" b="1" u="heavy" spc="10" dirty="0">
                <a:solidFill>
                  <a:srgbClr val="030301"/>
                </a:solidFill>
                <a:uFill>
                  <a:solidFill>
                    <a:srgbClr val="030301"/>
                  </a:solidFill>
                </a:uFill>
                <a:latin typeface="Footlight MT Light" panose="0204060206030A020304" pitchFamily="18" charset="0"/>
                <a:cs typeface="Trebuchet MS"/>
              </a:rPr>
              <a:t>  </a:t>
            </a:r>
            <a:r>
              <a:rPr lang="pt-BR" sz="2200" b="1" u="heavy" spc="180" dirty="0">
                <a:solidFill>
                  <a:srgbClr val="030301"/>
                </a:solidFill>
                <a:uFill>
                  <a:solidFill>
                    <a:srgbClr val="030301"/>
                  </a:solidFill>
                </a:uFill>
                <a:latin typeface="Footlight MT Light" panose="0204060206030A020304" pitchFamily="18" charset="0"/>
                <a:cs typeface="Trebuchet MS"/>
              </a:rPr>
              <a:t>D</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50" dirty="0">
                <a:solidFill>
                  <a:srgbClr val="030301"/>
                </a:solidFill>
                <a:uFill>
                  <a:solidFill>
                    <a:srgbClr val="030301"/>
                  </a:solidFill>
                </a:uFill>
                <a:latin typeface="Footlight MT Light" panose="0204060206030A020304" pitchFamily="18" charset="0"/>
                <a:cs typeface="Trebuchet MS"/>
              </a:rPr>
              <a:t>o</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00" dirty="0">
                <a:solidFill>
                  <a:srgbClr val="030301"/>
                </a:solidFill>
                <a:uFill>
                  <a:solidFill>
                    <a:srgbClr val="030301"/>
                  </a:solidFill>
                </a:uFill>
                <a:latin typeface="Footlight MT Light" panose="0204060206030A020304" pitchFamily="18" charset="0"/>
                <a:cs typeface="Trebuchet MS"/>
              </a:rPr>
              <a:t>c</a:t>
            </a:r>
            <a:r>
              <a:rPr lang="pt-BR" sz="2200" b="1" u="heavy" spc="-220" dirty="0">
                <a:solidFill>
                  <a:srgbClr val="030301"/>
                </a:solidFill>
                <a:uFill>
                  <a:solidFill>
                    <a:srgbClr val="030301"/>
                  </a:solidFill>
                </a:uFill>
                <a:latin typeface="Footlight MT Light" panose="0204060206030A020304" pitchFamily="18" charset="0"/>
                <a:cs typeface="Trebuchet MS"/>
              </a:rPr>
              <a:t> </a:t>
            </a:r>
            <a:r>
              <a:rPr lang="pt-BR" sz="2200" b="1" u="heavy" spc="180" dirty="0">
                <a:solidFill>
                  <a:srgbClr val="030301"/>
                </a:solidFill>
                <a:uFill>
                  <a:solidFill>
                    <a:srgbClr val="030301"/>
                  </a:solidFill>
                </a:uFill>
                <a:latin typeface="Footlight MT Light" panose="0204060206030A020304" pitchFamily="18" charset="0"/>
                <a:cs typeface="Trebuchet MS"/>
              </a:rPr>
              <a:t>u</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430" dirty="0">
                <a:solidFill>
                  <a:srgbClr val="030301"/>
                </a:solidFill>
                <a:uFill>
                  <a:solidFill>
                    <a:srgbClr val="030301"/>
                  </a:solidFill>
                </a:uFill>
                <a:latin typeface="Footlight MT Light" panose="0204060206030A020304" pitchFamily="18" charset="0"/>
                <a:cs typeface="Trebuchet MS"/>
              </a:rPr>
              <a:t>m</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85" dirty="0">
                <a:solidFill>
                  <a:srgbClr val="030301"/>
                </a:solidFill>
                <a:uFill>
                  <a:solidFill>
                    <a:srgbClr val="030301"/>
                  </a:solidFill>
                </a:uFill>
                <a:latin typeface="Footlight MT Light" panose="0204060206030A020304" pitchFamily="18" charset="0"/>
                <a:cs typeface="Trebuchet MS"/>
              </a:rPr>
              <a:t>e</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80" dirty="0">
                <a:solidFill>
                  <a:srgbClr val="030301"/>
                </a:solidFill>
                <a:uFill>
                  <a:solidFill>
                    <a:srgbClr val="030301"/>
                  </a:solidFill>
                </a:uFill>
                <a:latin typeface="Footlight MT Light" panose="0204060206030A020304" pitchFamily="18" charset="0"/>
                <a:cs typeface="Trebuchet MS"/>
              </a:rPr>
              <a:t>n</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dirty="0">
                <a:solidFill>
                  <a:srgbClr val="030301"/>
                </a:solidFill>
                <a:uFill>
                  <a:solidFill>
                    <a:srgbClr val="030301"/>
                  </a:solidFill>
                </a:uFill>
                <a:latin typeface="Footlight MT Light" panose="0204060206030A020304" pitchFamily="18" charset="0"/>
                <a:cs typeface="Trebuchet MS"/>
              </a:rPr>
              <a:t>t</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315" dirty="0">
                <a:solidFill>
                  <a:srgbClr val="030301"/>
                </a:solidFill>
                <a:uFill>
                  <a:solidFill>
                    <a:srgbClr val="030301"/>
                  </a:solidFill>
                </a:uFill>
                <a:latin typeface="Footlight MT Light" panose="0204060206030A020304" pitchFamily="18" charset="0"/>
                <a:cs typeface="Trebuchet MS"/>
              </a:rPr>
              <a:t>a</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dirty="0">
                <a:solidFill>
                  <a:srgbClr val="030301"/>
                </a:solidFill>
                <a:uFill>
                  <a:solidFill>
                    <a:srgbClr val="030301"/>
                  </a:solidFill>
                </a:uFill>
                <a:latin typeface="Footlight MT Light" panose="0204060206030A020304" pitchFamily="18" charset="0"/>
                <a:cs typeface="Trebuchet MS"/>
              </a:rPr>
              <a:t>t</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5" dirty="0">
                <a:solidFill>
                  <a:srgbClr val="030301"/>
                </a:solidFill>
                <a:uFill>
                  <a:solidFill>
                    <a:srgbClr val="030301"/>
                  </a:solidFill>
                </a:uFill>
                <a:latin typeface="Footlight MT Light" panose="0204060206030A020304" pitchFamily="18" charset="0"/>
                <a:cs typeface="Trebuchet MS"/>
              </a:rPr>
              <a:t>i</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50" dirty="0">
                <a:solidFill>
                  <a:srgbClr val="030301"/>
                </a:solidFill>
                <a:uFill>
                  <a:solidFill>
                    <a:srgbClr val="030301"/>
                  </a:solidFill>
                </a:uFill>
                <a:latin typeface="Footlight MT Light" panose="0204060206030A020304" pitchFamily="18" charset="0"/>
                <a:cs typeface="Trebuchet MS"/>
              </a:rPr>
              <a:t>o</a:t>
            </a:r>
            <a:r>
              <a:rPr lang="pt-BR" sz="2200" b="1" u="heavy" spc="-220" dirty="0">
                <a:solidFill>
                  <a:srgbClr val="030301"/>
                </a:solidFill>
                <a:uFill>
                  <a:solidFill>
                    <a:srgbClr val="030301"/>
                  </a:solidFill>
                </a:uFill>
                <a:latin typeface="Footlight MT Light" panose="0204060206030A020304" pitchFamily="18" charset="0"/>
                <a:cs typeface="Trebuchet MS"/>
              </a:rPr>
              <a:t> </a:t>
            </a:r>
            <a:r>
              <a:rPr lang="pt-BR" sz="2200" b="1" u="heavy" spc="180" dirty="0">
                <a:solidFill>
                  <a:srgbClr val="030301"/>
                </a:solidFill>
                <a:uFill>
                  <a:solidFill>
                    <a:srgbClr val="030301"/>
                  </a:solidFill>
                </a:uFill>
                <a:latin typeface="Footlight MT Light" panose="0204060206030A020304" pitchFamily="18" charset="0"/>
                <a:cs typeface="Trebuchet MS"/>
              </a:rPr>
              <a:t>n</a:t>
            </a:r>
            <a:r>
              <a:rPr lang="pt-BR" sz="2200" b="1" spc="-225" dirty="0">
                <a:solidFill>
                  <a:srgbClr val="030301"/>
                </a:solidFill>
                <a:latin typeface="Footlight MT Light" panose="0204060206030A020304" pitchFamily="18" charset="0"/>
                <a:cs typeface="Trebuchet MS"/>
              </a:rPr>
              <a:t> </a:t>
            </a:r>
            <a:r>
              <a:rPr lang="pt-BR" sz="2200" dirty="0">
                <a:solidFill>
                  <a:srgbClr val="030301"/>
                </a:solidFill>
                <a:latin typeface="Footlight MT Light" panose="0204060206030A020304" pitchFamily="18" charset="0"/>
                <a:cs typeface="Lucida Sans Unicode"/>
              </a:rPr>
              <a:t>:</a:t>
            </a:r>
            <a:r>
              <a:rPr lang="pt-BR" sz="2200" spc="35" dirty="0">
                <a:solidFill>
                  <a:srgbClr val="030301"/>
                </a:solidFill>
                <a:latin typeface="Footlight MT Light" panose="0204060206030A020304" pitchFamily="18" charset="0"/>
                <a:cs typeface="Lucida Sans Unicode"/>
              </a:rPr>
              <a:t>  </a:t>
            </a:r>
            <a:r>
              <a:rPr lang="pt-BR" sz="2200" spc="-215" dirty="0">
                <a:solidFill>
                  <a:srgbClr val="030301"/>
                </a:solidFill>
                <a:latin typeface="Footlight MT Light" panose="0204060206030A020304" pitchFamily="18" charset="0"/>
                <a:cs typeface="Lucida Sans Unicode"/>
              </a:rPr>
              <a:t>T</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4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f</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f</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l</a:t>
            </a:r>
            <a:r>
              <a:rPr lang="pt-BR" sz="2200" spc="3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u</a:t>
            </a:r>
            <a:r>
              <a:rPr lang="pt-BR" sz="2200" spc="-254"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4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45" dirty="0">
                <a:solidFill>
                  <a:srgbClr val="030301"/>
                </a:solidFill>
                <a:latin typeface="Footlight MT Light" panose="0204060206030A020304" pitchFamily="18" charset="0"/>
                <a:cs typeface="Lucida Sans Unicode"/>
              </a:rPr>
              <a:t>d</a:t>
            </a:r>
            <a:endParaRPr lang="pt-BR" sz="2200" dirty="0">
              <a:latin typeface="Footlight MT Light" panose="0204060206030A020304" pitchFamily="18" charset="0"/>
              <a:cs typeface="Lucida Sans Unicode"/>
            </a:endParaRPr>
          </a:p>
          <a:p>
            <a:pPr marL="386715" marR="574040" algn="just">
              <a:lnSpc>
                <a:spcPct val="139200"/>
              </a:lnSpc>
            </a:pP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775"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f</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77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Y</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23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8</a:t>
            </a:r>
            <a:r>
              <a:rPr lang="pt-BR" sz="2200" spc="77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w</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775"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775"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20" dirty="0">
                <a:solidFill>
                  <a:srgbClr val="030301"/>
                </a:solidFill>
                <a:latin typeface="Footlight MT Light" panose="0204060206030A020304" pitchFamily="18" charset="0"/>
                <a:cs typeface="Lucida Sans Unicode"/>
              </a:rPr>
              <a:t>l</a:t>
            </a:r>
            <a:r>
              <a:rPr lang="pt-BR" sz="2200" spc="-11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40" dirty="0">
                <a:solidFill>
                  <a:srgbClr val="030301"/>
                </a:solidFill>
                <a:latin typeface="Footlight MT Light" panose="0204060206030A020304" pitchFamily="18" charset="0"/>
                <a:cs typeface="Lucida Sans Unicode"/>
              </a:rPr>
              <a:t>.</a:t>
            </a:r>
            <a:endParaRPr lang="pt-BR" sz="2200" dirty="0">
              <a:latin typeface="Footlight MT Light" panose="0204060206030A020304" pitchFamily="18" charset="0"/>
              <a:cs typeface="Lucida Sans Unicode"/>
            </a:endParaRPr>
          </a:p>
          <a:p>
            <a:pPr marL="244475" indent="-220979" algn="just">
              <a:lnSpc>
                <a:spcPct val="100000"/>
              </a:lnSpc>
              <a:spcBef>
                <a:spcPts val="1035"/>
              </a:spcBef>
              <a:buAutoNum type="arabicPlain" startAt="3"/>
              <a:tabLst>
                <a:tab pos="244475" algn="l"/>
              </a:tabLst>
            </a:pPr>
            <a:r>
              <a:rPr lang="pt-BR" sz="2200" spc="-245" dirty="0">
                <a:solidFill>
                  <a:srgbClr val="030301"/>
                </a:solidFill>
                <a:latin typeface="Footlight MT Light" panose="0204060206030A020304" pitchFamily="18" charset="0"/>
                <a:cs typeface="Lucida Sans Unicode"/>
              </a:rPr>
              <a:t>.</a:t>
            </a:r>
            <a:r>
              <a:rPr lang="pt-BR" sz="2200" spc="-40" dirty="0">
                <a:solidFill>
                  <a:srgbClr val="030301"/>
                </a:solidFill>
                <a:latin typeface="Footlight MT Light" panose="0204060206030A020304" pitchFamily="18" charset="0"/>
                <a:cs typeface="Lucida Sans Unicode"/>
              </a:rPr>
              <a:t> </a:t>
            </a:r>
            <a:r>
              <a:rPr lang="pt-BR" sz="2200" b="1" u="heavy" spc="80" dirty="0">
                <a:solidFill>
                  <a:srgbClr val="030301"/>
                </a:solidFill>
                <a:uFill>
                  <a:solidFill>
                    <a:srgbClr val="030301"/>
                  </a:solidFill>
                </a:uFill>
                <a:latin typeface="Footlight MT Light" panose="0204060206030A020304" pitchFamily="18" charset="0"/>
                <a:cs typeface="Trebuchet MS"/>
              </a:rPr>
              <a:t>R</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50" dirty="0">
                <a:solidFill>
                  <a:srgbClr val="030301"/>
                </a:solidFill>
                <a:uFill>
                  <a:solidFill>
                    <a:srgbClr val="030301"/>
                  </a:solidFill>
                </a:uFill>
                <a:latin typeface="Footlight MT Light" panose="0204060206030A020304" pitchFamily="18" charset="0"/>
                <a:cs typeface="Trebuchet MS"/>
              </a:rPr>
              <a:t>o</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15" dirty="0">
                <a:solidFill>
                  <a:srgbClr val="030301"/>
                </a:solidFill>
                <a:uFill>
                  <a:solidFill>
                    <a:srgbClr val="030301"/>
                  </a:solidFill>
                </a:uFill>
                <a:latin typeface="Footlight MT Light" panose="0204060206030A020304" pitchFamily="18" charset="0"/>
                <a:cs typeface="Trebuchet MS"/>
              </a:rPr>
              <a:t>b</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50" dirty="0">
                <a:solidFill>
                  <a:srgbClr val="030301"/>
                </a:solidFill>
                <a:uFill>
                  <a:solidFill>
                    <a:srgbClr val="030301"/>
                  </a:solidFill>
                </a:uFill>
                <a:latin typeface="Footlight MT Light" panose="0204060206030A020304" pitchFamily="18" charset="0"/>
                <a:cs typeface="Trebuchet MS"/>
              </a:rPr>
              <a:t>o</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30" dirty="0">
                <a:solidFill>
                  <a:srgbClr val="030301"/>
                </a:solidFill>
                <a:uFill>
                  <a:solidFill>
                    <a:srgbClr val="030301"/>
                  </a:solidFill>
                </a:uFill>
                <a:latin typeface="Footlight MT Light" panose="0204060206030A020304" pitchFamily="18" charset="0"/>
                <a:cs typeface="Trebuchet MS"/>
              </a:rPr>
              <a:t>f</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0" dirty="0">
                <a:solidFill>
                  <a:srgbClr val="030301"/>
                </a:solidFill>
                <a:uFill>
                  <a:solidFill>
                    <a:srgbClr val="030301"/>
                  </a:solidFill>
                </a:uFill>
                <a:latin typeface="Footlight MT Light" panose="0204060206030A020304" pitchFamily="18" charset="0"/>
                <a:cs typeface="Trebuchet MS"/>
              </a:rPr>
              <a:t>l</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50" dirty="0">
                <a:solidFill>
                  <a:srgbClr val="030301"/>
                </a:solidFill>
                <a:uFill>
                  <a:solidFill>
                    <a:srgbClr val="030301"/>
                  </a:solidFill>
                </a:uFill>
                <a:latin typeface="Footlight MT Light" panose="0204060206030A020304" pitchFamily="18" charset="0"/>
                <a:cs typeface="Trebuchet MS"/>
              </a:rPr>
              <a:t>o</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70" dirty="0">
                <a:solidFill>
                  <a:srgbClr val="030301"/>
                </a:solidFill>
                <a:uFill>
                  <a:solidFill>
                    <a:srgbClr val="030301"/>
                  </a:solidFill>
                </a:uFill>
                <a:latin typeface="Footlight MT Light" panose="0204060206030A020304" pitchFamily="18" charset="0"/>
                <a:cs typeface="Trebuchet MS"/>
              </a:rPr>
              <a:t>w</a:t>
            </a:r>
            <a:r>
              <a:rPr lang="pt-BR" sz="2200" b="1" spc="-225" dirty="0">
                <a:solidFill>
                  <a:srgbClr val="030301"/>
                </a:solidFill>
                <a:latin typeface="Footlight MT Light" panose="0204060206030A020304" pitchFamily="18" charset="0"/>
                <a:cs typeface="Trebuchet MS"/>
              </a:rPr>
              <a:t> </a:t>
            </a:r>
            <a:r>
              <a:rPr lang="pt-BR" sz="2200" dirty="0">
                <a:solidFill>
                  <a:srgbClr val="030301"/>
                </a:solidFill>
                <a:latin typeface="Footlight MT Light" panose="0204060206030A020304" pitchFamily="18" charset="0"/>
                <a:cs typeface="Lucida Sans Unicode"/>
              </a:rPr>
              <a:t>:</a:t>
            </a:r>
            <a:r>
              <a:rPr lang="pt-BR" sz="2200" spc="-10" dirty="0">
                <a:solidFill>
                  <a:srgbClr val="030301"/>
                </a:solidFill>
                <a:latin typeface="Footlight MT Light" panose="0204060206030A020304" pitchFamily="18" charset="0"/>
                <a:cs typeface="Lucida Sans Unicode"/>
              </a:rPr>
              <a:t>  </a:t>
            </a:r>
            <a:r>
              <a:rPr lang="pt-BR" sz="2200" spc="-215" dirty="0">
                <a:solidFill>
                  <a:srgbClr val="030301"/>
                </a:solidFill>
                <a:latin typeface="Footlight MT Light" panose="0204060206030A020304" pitchFamily="18" charset="0"/>
                <a:cs typeface="Lucida Sans Unicode"/>
              </a:rPr>
              <a:t>T</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3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l</a:t>
            </a:r>
            <a:r>
              <a:rPr lang="pt-BR" sz="2200" spc="3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w</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35"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l</a:t>
            </a:r>
            <a:r>
              <a:rPr lang="pt-BR" sz="2200" spc="3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f</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r</a:t>
            </a:r>
            <a:r>
              <a:rPr lang="pt-BR" sz="2200" spc="3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35"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b</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3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45" dirty="0">
                <a:solidFill>
                  <a:srgbClr val="030301"/>
                </a:solidFill>
                <a:latin typeface="Footlight MT Light" panose="0204060206030A020304" pitchFamily="18" charset="0"/>
                <a:cs typeface="Lucida Sans Unicode"/>
              </a:rPr>
              <a:t>d</a:t>
            </a:r>
            <a:endParaRPr lang="pt-BR" sz="2200" dirty="0">
              <a:latin typeface="Footlight MT Light" panose="0204060206030A020304" pitchFamily="18" charset="0"/>
              <a:cs typeface="Lucida Sans Unicode"/>
            </a:endParaRPr>
          </a:p>
          <a:p>
            <a:pPr marL="386715" algn="just">
              <a:lnSpc>
                <a:spcPct val="100000"/>
              </a:lnSpc>
              <a:spcBef>
                <a:spcPts val="1035"/>
              </a:spcBef>
            </a:pPr>
            <a:r>
              <a:rPr lang="pt-BR" sz="2200" spc="50" dirty="0">
                <a:solidFill>
                  <a:srgbClr val="030301"/>
                </a:solidFill>
                <a:latin typeface="Footlight MT Light" panose="0204060206030A020304" pitchFamily="18" charset="0"/>
                <a:cs typeface="Lucida Sans Unicode"/>
              </a:rPr>
              <a:t>o</a:t>
            </a:r>
            <a:r>
              <a:rPr lang="pt-BR" sz="2200" spc="-254"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0" dirty="0">
                <a:solidFill>
                  <a:srgbClr val="030301"/>
                </a:solidFill>
                <a:latin typeface="Footlight MT Light" panose="0204060206030A020304" pitchFamily="18" charset="0"/>
                <a:cs typeface="Lucida Sans Unicode"/>
              </a:rPr>
              <a:t> </a:t>
            </a:r>
            <a:r>
              <a:rPr lang="pt-BR" sz="2200" spc="-270" dirty="0">
                <a:solidFill>
                  <a:srgbClr val="030301"/>
                </a:solidFill>
                <a:latin typeface="Footlight MT Light" panose="0204060206030A020304" pitchFamily="18" charset="0"/>
                <a:cs typeface="Lucida Sans Unicode"/>
              </a:rPr>
              <a:t>z</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54" dirty="0">
                <a:solidFill>
                  <a:srgbClr val="030301"/>
                </a:solidFill>
                <a:latin typeface="Footlight MT Light" panose="0204060206030A020304" pitchFamily="18" charset="0"/>
                <a:cs typeface="Lucida Sans Unicode"/>
              </a:rPr>
              <a:t> </a:t>
            </a:r>
            <a:r>
              <a:rPr lang="pt-BR" sz="2200" spc="-270" dirty="0">
                <a:solidFill>
                  <a:srgbClr val="030301"/>
                </a:solidFill>
                <a:latin typeface="Footlight MT Light" panose="0204060206030A020304" pitchFamily="18" charset="0"/>
                <a:cs typeface="Lucida Sans Unicode"/>
              </a:rPr>
              <a:t>,</a:t>
            </a:r>
            <a:r>
              <a:rPr lang="pt-BR" sz="2200" spc="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5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54"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5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l</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54"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5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h</a:t>
            </a:r>
            <a:r>
              <a:rPr lang="pt-BR" sz="2200" spc="-25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5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0"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54"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5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t</a:t>
            </a:r>
            <a:r>
              <a:rPr lang="pt-BR" sz="2200" spc="5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5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4"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5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5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4"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54" dirty="0">
                <a:solidFill>
                  <a:srgbClr val="030301"/>
                </a:solidFill>
                <a:latin typeface="Footlight MT Light" panose="0204060206030A020304" pitchFamily="18" charset="0"/>
                <a:cs typeface="Lucida Sans Unicode"/>
              </a:rPr>
              <a:t> </a:t>
            </a:r>
            <a:r>
              <a:rPr lang="pt-BR" sz="2200" spc="-30" dirty="0">
                <a:solidFill>
                  <a:srgbClr val="030301"/>
                </a:solidFill>
                <a:latin typeface="Footlight MT Light" panose="0204060206030A020304" pitchFamily="18" charset="0"/>
                <a:cs typeface="Lucida Sans Unicode"/>
              </a:rPr>
              <a:t>t</a:t>
            </a:r>
            <a:r>
              <a:rPr lang="pt-BR" sz="2200" spc="-25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i</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5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5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4"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5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54"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5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54"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5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a:t>
            </a:r>
            <a:endParaRPr lang="pt-BR" sz="2200" dirty="0">
              <a:latin typeface="Footlight MT Light" panose="0204060206030A020304" pitchFamily="18" charset="0"/>
              <a:cs typeface="Lucida Sans Unicode"/>
            </a:endParaRPr>
          </a:p>
          <a:p>
            <a:pPr marL="243204" marR="131445" indent="-231140" algn="just">
              <a:lnSpc>
                <a:spcPct val="139200"/>
              </a:lnSpc>
              <a:buAutoNum type="arabicPlain" startAt="4"/>
              <a:tabLst>
                <a:tab pos="386715" algn="l"/>
              </a:tabLst>
            </a:pPr>
            <a:r>
              <a:rPr lang="pt-BR" sz="2200" spc="-240" dirty="0">
                <a:solidFill>
                  <a:srgbClr val="030301"/>
                </a:solidFill>
                <a:latin typeface="Footlight MT Light" panose="0204060206030A020304" pitchFamily="18" charset="0"/>
                <a:cs typeface="Lucida Sans Unicode"/>
              </a:rPr>
              <a:t>.</a:t>
            </a:r>
            <a:r>
              <a:rPr lang="pt-BR" sz="2200" spc="-40" dirty="0">
                <a:solidFill>
                  <a:srgbClr val="030301"/>
                </a:solidFill>
                <a:latin typeface="Footlight MT Light" panose="0204060206030A020304" pitchFamily="18" charset="0"/>
                <a:cs typeface="Lucida Sans Unicode"/>
              </a:rPr>
              <a:t> </a:t>
            </a:r>
            <a:r>
              <a:rPr lang="pt-BR" sz="2200" b="1" u="heavy" spc="225" dirty="0">
                <a:solidFill>
                  <a:srgbClr val="030301"/>
                </a:solidFill>
                <a:uFill>
                  <a:solidFill>
                    <a:srgbClr val="030301"/>
                  </a:solidFill>
                </a:uFill>
                <a:latin typeface="Footlight MT Light" panose="0204060206030A020304" pitchFamily="18" charset="0"/>
                <a:cs typeface="Trebuchet MS"/>
              </a:rPr>
              <a:t>S</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5" dirty="0">
                <a:solidFill>
                  <a:srgbClr val="030301"/>
                </a:solidFill>
                <a:uFill>
                  <a:solidFill>
                    <a:srgbClr val="030301"/>
                  </a:solidFill>
                </a:uFill>
                <a:latin typeface="Footlight MT Light" panose="0204060206030A020304" pitchFamily="18" charset="0"/>
                <a:cs typeface="Trebuchet MS"/>
              </a:rPr>
              <a:t>t</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dirty="0">
                <a:solidFill>
                  <a:srgbClr val="030301"/>
                </a:solidFill>
                <a:uFill>
                  <a:solidFill>
                    <a:srgbClr val="030301"/>
                  </a:solidFill>
                </a:uFill>
                <a:latin typeface="Footlight MT Light" panose="0204060206030A020304" pitchFamily="18" charset="0"/>
                <a:cs typeface="Trebuchet MS"/>
              </a:rPr>
              <a:t>r</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85" dirty="0">
                <a:solidFill>
                  <a:srgbClr val="030301"/>
                </a:solidFill>
                <a:uFill>
                  <a:solidFill>
                    <a:srgbClr val="030301"/>
                  </a:solidFill>
                </a:uFill>
                <a:latin typeface="Footlight MT Light" panose="0204060206030A020304" pitchFamily="18" charset="0"/>
                <a:cs typeface="Trebuchet MS"/>
              </a:rPr>
              <a:t>e</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315" dirty="0">
                <a:solidFill>
                  <a:srgbClr val="030301"/>
                </a:solidFill>
                <a:uFill>
                  <a:solidFill>
                    <a:srgbClr val="030301"/>
                  </a:solidFill>
                </a:uFill>
                <a:latin typeface="Footlight MT Light" panose="0204060206030A020304" pitchFamily="18" charset="0"/>
                <a:cs typeface="Trebuchet MS"/>
              </a:rPr>
              <a:t>a</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430" dirty="0">
                <a:solidFill>
                  <a:srgbClr val="030301"/>
                </a:solidFill>
                <a:uFill>
                  <a:solidFill>
                    <a:srgbClr val="030301"/>
                  </a:solidFill>
                </a:uFill>
                <a:latin typeface="Footlight MT Light" panose="0204060206030A020304" pitchFamily="18" charset="0"/>
                <a:cs typeface="Trebuchet MS"/>
              </a:rPr>
              <a:t>m</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0" dirty="0">
                <a:solidFill>
                  <a:srgbClr val="030301"/>
                </a:solidFill>
                <a:uFill>
                  <a:solidFill>
                    <a:srgbClr val="030301"/>
                  </a:solidFill>
                </a:uFill>
                <a:latin typeface="Footlight MT Light" panose="0204060206030A020304" pitchFamily="18" charset="0"/>
                <a:cs typeface="Trebuchet MS"/>
              </a:rPr>
              <a:t>l</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0" dirty="0">
                <a:solidFill>
                  <a:srgbClr val="030301"/>
                </a:solidFill>
                <a:uFill>
                  <a:solidFill>
                    <a:srgbClr val="030301"/>
                  </a:solidFill>
                </a:uFill>
                <a:latin typeface="Footlight MT Light" panose="0204060206030A020304" pitchFamily="18" charset="0"/>
                <a:cs typeface="Trebuchet MS"/>
              </a:rPr>
              <a:t>i</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15" dirty="0">
                <a:solidFill>
                  <a:srgbClr val="030301"/>
                </a:solidFill>
                <a:uFill>
                  <a:solidFill>
                    <a:srgbClr val="030301"/>
                  </a:solidFill>
                </a:uFill>
                <a:latin typeface="Footlight MT Light" panose="0204060206030A020304" pitchFamily="18" charset="0"/>
                <a:cs typeface="Trebuchet MS"/>
              </a:rPr>
              <a:t>t</a:t>
            </a:r>
            <a:r>
              <a:rPr lang="pt-BR" sz="2200" b="1" spc="-225" dirty="0">
                <a:solidFill>
                  <a:srgbClr val="030301"/>
                </a:solidFill>
                <a:latin typeface="Footlight MT Light" panose="0204060206030A020304" pitchFamily="18" charset="0"/>
                <a:cs typeface="Trebuchet MS"/>
              </a:rPr>
              <a:t> </a:t>
            </a:r>
            <a:r>
              <a:rPr lang="pt-BR" sz="2200" spc="-240" dirty="0">
                <a:solidFill>
                  <a:srgbClr val="030301"/>
                </a:solidFill>
                <a:latin typeface="Footlight MT Light" panose="0204060206030A020304" pitchFamily="18" charset="0"/>
                <a:cs typeface="Lucida Sans Unicode"/>
              </a:rPr>
              <a:t>:</a:t>
            </a:r>
            <a:r>
              <a:rPr lang="pt-BR" sz="2200" spc="775" dirty="0">
                <a:solidFill>
                  <a:srgbClr val="030301"/>
                </a:solidFill>
                <a:latin typeface="Footlight MT Light" panose="0204060206030A020304" pitchFamily="18" charset="0"/>
                <a:cs typeface="Lucida Sans Unicode"/>
              </a:rPr>
              <a:t> </a:t>
            </a:r>
            <a:r>
              <a:rPr lang="pt-BR" sz="2200" spc="-210"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80" dirty="0">
                <a:solidFill>
                  <a:srgbClr val="030301"/>
                </a:solidFill>
                <a:latin typeface="Footlight MT Light" panose="0204060206030A020304" pitchFamily="18" charset="0"/>
                <a:cs typeface="Lucida Sans Unicode"/>
              </a:rPr>
              <a:t>y</a:t>
            </a:r>
            <a:r>
              <a:rPr lang="pt-BR" sz="2200" spc="775"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f</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1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b</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b</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0" dirty="0">
                <a:solidFill>
                  <a:srgbClr val="030301"/>
                </a:solidFill>
                <a:latin typeface="Footlight MT Light" panose="0204060206030A020304" pitchFamily="18" charset="0"/>
                <a:cs typeface="Lucida Sans Unicode"/>
              </a:rPr>
              <a:t>y</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775"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775" dirty="0">
                <a:solidFill>
                  <a:srgbClr val="030301"/>
                </a:solidFill>
                <a:latin typeface="Footlight MT Light" panose="0204060206030A020304" pitchFamily="18" charset="0"/>
                <a:cs typeface="Lucida Sans Unicode"/>
              </a:rPr>
              <a:t> </a:t>
            </a:r>
            <a:r>
              <a:rPr lang="pt-BR" sz="2200" spc="100" dirty="0">
                <a:solidFill>
                  <a:srgbClr val="030301"/>
                </a:solidFill>
                <a:latin typeface="Footlight MT Light" panose="0204060206030A020304" pitchFamily="18" charset="0"/>
                <a:cs typeface="Lucida Sans Unicode"/>
              </a:rPr>
              <a:t>w</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15" dirty="0">
                <a:solidFill>
                  <a:srgbClr val="030301"/>
                </a:solidFill>
                <a:latin typeface="Footlight MT Light" panose="0204060206030A020304" pitchFamily="18" charset="0"/>
                <a:cs typeface="Lucida Sans Unicode"/>
              </a:rPr>
              <a:t>b</a:t>
            </a:r>
            <a:r>
              <a:rPr lang="pt-BR" sz="2200" spc="4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40" dirty="0">
                <a:solidFill>
                  <a:srgbClr val="030301"/>
                </a:solidFill>
                <a:latin typeface="Footlight MT Light" panose="0204060206030A020304" pitchFamily="18" charset="0"/>
                <a:cs typeface="Lucida Sans Unicode"/>
              </a:rPr>
              <a:t>.</a:t>
            </a:r>
            <a:endParaRPr lang="pt-BR" sz="2200" dirty="0">
              <a:latin typeface="Footlight MT Light" panose="0204060206030A020304" pitchFamily="18" charset="0"/>
              <a:cs typeface="Lucida Sans Unicode"/>
            </a:endParaRPr>
          </a:p>
          <a:p>
            <a:pPr marL="243840" indent="-231140" algn="just">
              <a:lnSpc>
                <a:spcPct val="100000"/>
              </a:lnSpc>
              <a:spcBef>
                <a:spcPts val="1035"/>
              </a:spcBef>
              <a:buAutoNum type="arabicPlain" startAt="4"/>
              <a:tabLst>
                <a:tab pos="243840" algn="l"/>
              </a:tabLst>
            </a:pPr>
            <a:r>
              <a:rPr lang="pt-BR" sz="2200" spc="-245" dirty="0">
                <a:solidFill>
                  <a:srgbClr val="030301"/>
                </a:solidFill>
                <a:latin typeface="Footlight MT Light" panose="0204060206030A020304" pitchFamily="18" charset="0"/>
                <a:cs typeface="Lucida Sans Unicode"/>
              </a:rPr>
              <a:t>.</a:t>
            </a:r>
            <a:r>
              <a:rPr lang="pt-BR" sz="2200" spc="-40" dirty="0">
                <a:solidFill>
                  <a:srgbClr val="030301"/>
                </a:solidFill>
                <a:latin typeface="Footlight MT Light" panose="0204060206030A020304" pitchFamily="18" charset="0"/>
                <a:cs typeface="Lucida Sans Unicode"/>
              </a:rPr>
              <a:t> </a:t>
            </a:r>
            <a:r>
              <a:rPr lang="pt-BR" sz="2200" b="1" u="heavy" spc="220" dirty="0">
                <a:solidFill>
                  <a:srgbClr val="030301"/>
                </a:solidFill>
                <a:uFill>
                  <a:solidFill>
                    <a:srgbClr val="030301"/>
                  </a:solidFill>
                </a:uFill>
                <a:latin typeface="Footlight MT Light" panose="0204060206030A020304" pitchFamily="18" charset="0"/>
                <a:cs typeface="Trebuchet MS"/>
              </a:rPr>
              <a:t>A</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00" dirty="0">
                <a:solidFill>
                  <a:srgbClr val="030301"/>
                </a:solidFill>
                <a:uFill>
                  <a:solidFill>
                    <a:srgbClr val="030301"/>
                  </a:solidFill>
                </a:uFill>
                <a:latin typeface="Footlight MT Light" panose="0204060206030A020304" pitchFamily="18" charset="0"/>
                <a:cs typeface="Trebuchet MS"/>
              </a:rPr>
              <a:t>c</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315" dirty="0">
                <a:solidFill>
                  <a:srgbClr val="030301"/>
                </a:solidFill>
                <a:uFill>
                  <a:solidFill>
                    <a:srgbClr val="030301"/>
                  </a:solidFill>
                </a:uFill>
                <a:latin typeface="Footlight MT Light" panose="0204060206030A020304" pitchFamily="18" charset="0"/>
                <a:cs typeface="Trebuchet MS"/>
              </a:rPr>
              <a:t>a</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15" dirty="0">
                <a:solidFill>
                  <a:srgbClr val="030301"/>
                </a:solidFill>
                <a:uFill>
                  <a:solidFill>
                    <a:srgbClr val="030301"/>
                  </a:solidFill>
                </a:uFill>
                <a:latin typeface="Footlight MT Light" panose="0204060206030A020304" pitchFamily="18" charset="0"/>
                <a:cs typeface="Trebuchet MS"/>
              </a:rPr>
              <a:t>d</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85" dirty="0">
                <a:solidFill>
                  <a:srgbClr val="030301"/>
                </a:solidFill>
                <a:uFill>
                  <a:solidFill>
                    <a:srgbClr val="030301"/>
                  </a:solidFill>
                </a:uFill>
                <a:latin typeface="Footlight MT Light" panose="0204060206030A020304" pitchFamily="18" charset="0"/>
                <a:cs typeface="Trebuchet MS"/>
              </a:rPr>
              <a:t>e</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430" dirty="0">
                <a:solidFill>
                  <a:srgbClr val="030301"/>
                </a:solidFill>
                <a:uFill>
                  <a:solidFill>
                    <a:srgbClr val="030301"/>
                  </a:solidFill>
                </a:uFill>
                <a:latin typeface="Footlight MT Light" panose="0204060206030A020304" pitchFamily="18" charset="0"/>
                <a:cs typeface="Trebuchet MS"/>
              </a:rPr>
              <a:t>m</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5" dirty="0">
                <a:solidFill>
                  <a:srgbClr val="030301"/>
                </a:solidFill>
                <a:uFill>
                  <a:solidFill>
                    <a:srgbClr val="030301"/>
                  </a:solidFill>
                </a:uFill>
                <a:latin typeface="Footlight MT Light" panose="0204060206030A020304" pitchFamily="18" charset="0"/>
                <a:cs typeface="Trebuchet MS"/>
              </a:rPr>
              <a:t>i</a:t>
            </a:r>
            <a:r>
              <a:rPr lang="pt-BR" sz="2200" b="1" u="heavy" spc="-225" dirty="0">
                <a:solidFill>
                  <a:srgbClr val="030301"/>
                </a:solidFill>
                <a:uFill>
                  <a:solidFill>
                    <a:srgbClr val="030301"/>
                  </a:solidFill>
                </a:uFill>
                <a:latin typeface="Footlight MT Light" panose="0204060206030A020304" pitchFamily="18" charset="0"/>
                <a:cs typeface="Trebuchet MS"/>
              </a:rPr>
              <a:t> </a:t>
            </a:r>
            <a:r>
              <a:rPr lang="pt-BR" sz="2200" b="1" u="heavy" spc="200" dirty="0">
                <a:solidFill>
                  <a:srgbClr val="030301"/>
                </a:solidFill>
                <a:uFill>
                  <a:solidFill>
                    <a:srgbClr val="030301"/>
                  </a:solidFill>
                </a:uFill>
                <a:latin typeface="Footlight MT Light" panose="0204060206030A020304" pitchFamily="18" charset="0"/>
                <a:cs typeface="Trebuchet MS"/>
              </a:rPr>
              <a:t>c</a:t>
            </a:r>
            <a:r>
              <a:rPr lang="pt-BR" sz="2200" b="1" u="heavy" spc="-15" dirty="0">
                <a:solidFill>
                  <a:srgbClr val="030301"/>
                </a:solidFill>
                <a:uFill>
                  <a:solidFill>
                    <a:srgbClr val="030301"/>
                  </a:solidFill>
                </a:uFill>
                <a:latin typeface="Footlight MT Light" panose="0204060206030A020304" pitchFamily="18" charset="0"/>
                <a:cs typeface="Trebuchet MS"/>
              </a:rPr>
              <a:t>  </a:t>
            </a:r>
            <a:r>
              <a:rPr lang="pt-BR" sz="2200" b="1" u="heavy" spc="75" dirty="0">
                <a:solidFill>
                  <a:srgbClr val="030301"/>
                </a:solidFill>
                <a:uFill>
                  <a:solidFill>
                    <a:srgbClr val="030301"/>
                  </a:solidFill>
                </a:uFill>
                <a:latin typeface="Footlight MT Light" panose="0204060206030A020304" pitchFamily="18" charset="0"/>
                <a:cs typeface="Trebuchet MS"/>
              </a:rPr>
              <a:t>P</a:t>
            </a:r>
            <a:r>
              <a:rPr lang="pt-BR" sz="2200" b="1" u="heavy" spc="-220" dirty="0">
                <a:solidFill>
                  <a:srgbClr val="030301"/>
                </a:solidFill>
                <a:uFill>
                  <a:solidFill>
                    <a:srgbClr val="030301"/>
                  </a:solidFill>
                </a:uFill>
                <a:latin typeface="Footlight MT Light" panose="0204060206030A020304" pitchFamily="18" charset="0"/>
                <a:cs typeface="Trebuchet MS"/>
              </a:rPr>
              <a:t> </a:t>
            </a:r>
            <a:r>
              <a:rPr lang="pt-BR" sz="2200" b="1" u="heavy" spc="315" dirty="0">
                <a:solidFill>
                  <a:srgbClr val="030301"/>
                </a:solidFill>
                <a:uFill>
                  <a:solidFill>
                    <a:srgbClr val="030301"/>
                  </a:solidFill>
                </a:uFill>
                <a:latin typeface="Footlight MT Light" panose="0204060206030A020304" pitchFamily="18" charset="0"/>
                <a:cs typeface="Trebuchet MS"/>
              </a:rPr>
              <a:t>a</a:t>
            </a:r>
            <a:r>
              <a:rPr lang="pt-BR" sz="2200" b="1" spc="-225" dirty="0">
                <a:solidFill>
                  <a:srgbClr val="030301"/>
                </a:solidFill>
                <a:latin typeface="Footlight MT Light" panose="0204060206030A020304" pitchFamily="18" charset="0"/>
                <a:cs typeface="Trebuchet MS"/>
              </a:rPr>
              <a:t> </a:t>
            </a:r>
            <a:r>
              <a:rPr lang="pt-BR" sz="2200" b="1" spc="204" dirty="0">
                <a:solidFill>
                  <a:srgbClr val="030301"/>
                </a:solidFill>
                <a:latin typeface="Footlight MT Light" panose="0204060206030A020304" pitchFamily="18" charset="0"/>
                <a:cs typeface="Trebuchet MS"/>
              </a:rPr>
              <a:t>p</a:t>
            </a:r>
            <a:r>
              <a:rPr lang="pt-BR" sz="2200" b="1" spc="-225" dirty="0">
                <a:solidFill>
                  <a:srgbClr val="030301"/>
                </a:solidFill>
                <a:latin typeface="Footlight MT Light" panose="0204060206030A020304" pitchFamily="18" charset="0"/>
                <a:cs typeface="Trebuchet MS"/>
              </a:rPr>
              <a:t> </a:t>
            </a:r>
            <a:r>
              <a:rPr lang="pt-BR" sz="2200" b="1" spc="85" dirty="0">
                <a:solidFill>
                  <a:srgbClr val="030301"/>
                </a:solidFill>
                <a:latin typeface="Footlight MT Light" panose="0204060206030A020304" pitchFamily="18" charset="0"/>
                <a:cs typeface="Trebuchet MS"/>
              </a:rPr>
              <a:t>e</a:t>
            </a:r>
            <a:r>
              <a:rPr lang="pt-BR" sz="2200" b="1" spc="-225" dirty="0">
                <a:solidFill>
                  <a:srgbClr val="030301"/>
                </a:solidFill>
                <a:latin typeface="Footlight MT Light" panose="0204060206030A020304" pitchFamily="18" charset="0"/>
                <a:cs typeface="Trebuchet MS"/>
              </a:rPr>
              <a:t> </a:t>
            </a:r>
            <a:r>
              <a:rPr lang="pt-BR" sz="2200" b="1" dirty="0">
                <a:solidFill>
                  <a:srgbClr val="030301"/>
                </a:solidFill>
                <a:latin typeface="Footlight MT Light" panose="0204060206030A020304" pitchFamily="18" charset="0"/>
                <a:cs typeface="Trebuchet MS"/>
              </a:rPr>
              <a:t>r</a:t>
            </a:r>
            <a:r>
              <a:rPr lang="pt-BR" sz="2200" b="1" spc="-225" dirty="0">
                <a:solidFill>
                  <a:srgbClr val="030301"/>
                </a:solidFill>
                <a:latin typeface="Footlight MT Light" panose="0204060206030A020304" pitchFamily="18" charset="0"/>
                <a:cs typeface="Trebuchet MS"/>
              </a:rPr>
              <a:t> </a:t>
            </a:r>
            <a:r>
              <a:rPr lang="pt-BR" sz="2200" b="1" spc="275" dirty="0">
                <a:solidFill>
                  <a:srgbClr val="030301"/>
                </a:solidFill>
                <a:latin typeface="Footlight MT Light" panose="0204060206030A020304" pitchFamily="18" charset="0"/>
                <a:cs typeface="Trebuchet MS"/>
              </a:rPr>
              <a:t>s</a:t>
            </a:r>
            <a:r>
              <a:rPr lang="pt-BR" sz="2200" b="1" spc="5" dirty="0">
                <a:solidFill>
                  <a:srgbClr val="030301"/>
                </a:solidFill>
                <a:latin typeface="Footlight MT Light" panose="0204060206030A020304" pitchFamily="18" charset="0"/>
                <a:cs typeface="Trebuchet MS"/>
              </a:rPr>
              <a:t>  </a:t>
            </a:r>
            <a:r>
              <a:rPr lang="pt-BR" sz="2200" b="1" spc="315" dirty="0">
                <a:solidFill>
                  <a:srgbClr val="030301"/>
                </a:solidFill>
                <a:latin typeface="Footlight MT Light" panose="0204060206030A020304" pitchFamily="18" charset="0"/>
                <a:cs typeface="Trebuchet MS"/>
              </a:rPr>
              <a:t>a</a:t>
            </a:r>
            <a:r>
              <a:rPr lang="pt-BR" sz="2200" b="1" spc="-220" dirty="0">
                <a:solidFill>
                  <a:srgbClr val="030301"/>
                </a:solidFill>
                <a:latin typeface="Footlight MT Light" panose="0204060206030A020304" pitchFamily="18" charset="0"/>
                <a:cs typeface="Trebuchet MS"/>
              </a:rPr>
              <a:t> </a:t>
            </a:r>
            <a:r>
              <a:rPr lang="pt-BR" sz="2200" b="1" spc="180" dirty="0">
                <a:solidFill>
                  <a:srgbClr val="030301"/>
                </a:solidFill>
                <a:latin typeface="Footlight MT Light" panose="0204060206030A020304" pitchFamily="18" charset="0"/>
                <a:cs typeface="Trebuchet MS"/>
              </a:rPr>
              <a:t>n</a:t>
            </a:r>
            <a:r>
              <a:rPr lang="pt-BR" sz="2200" b="1" spc="-225" dirty="0">
                <a:solidFill>
                  <a:srgbClr val="030301"/>
                </a:solidFill>
                <a:latin typeface="Footlight MT Light" panose="0204060206030A020304" pitchFamily="18" charset="0"/>
                <a:cs typeface="Trebuchet MS"/>
              </a:rPr>
              <a:t> </a:t>
            </a:r>
            <a:r>
              <a:rPr lang="pt-BR" sz="2200" b="1" spc="215" dirty="0">
                <a:solidFill>
                  <a:srgbClr val="030301"/>
                </a:solidFill>
                <a:latin typeface="Footlight MT Light" panose="0204060206030A020304" pitchFamily="18" charset="0"/>
                <a:cs typeface="Trebuchet MS"/>
              </a:rPr>
              <a:t>d</a:t>
            </a:r>
            <a:r>
              <a:rPr lang="pt-BR" sz="2200" b="1" spc="5" dirty="0">
                <a:solidFill>
                  <a:srgbClr val="030301"/>
                </a:solidFill>
                <a:latin typeface="Footlight MT Light" panose="0204060206030A020304" pitchFamily="18" charset="0"/>
                <a:cs typeface="Trebuchet MS"/>
              </a:rPr>
              <a:t>  </a:t>
            </a:r>
            <a:r>
              <a:rPr lang="pt-BR" sz="2200" b="1" spc="220" dirty="0">
                <a:solidFill>
                  <a:srgbClr val="030301"/>
                </a:solidFill>
                <a:latin typeface="Footlight MT Light" panose="0204060206030A020304" pitchFamily="18" charset="0"/>
                <a:cs typeface="Trebuchet MS"/>
              </a:rPr>
              <a:t>A</a:t>
            </a:r>
            <a:r>
              <a:rPr lang="pt-BR" sz="2200" b="1" spc="-220" dirty="0">
                <a:solidFill>
                  <a:srgbClr val="030301"/>
                </a:solidFill>
                <a:latin typeface="Footlight MT Light" panose="0204060206030A020304" pitchFamily="18" charset="0"/>
                <a:cs typeface="Trebuchet MS"/>
              </a:rPr>
              <a:t> </a:t>
            </a:r>
            <a:r>
              <a:rPr lang="pt-BR" sz="2200" b="1" dirty="0">
                <a:solidFill>
                  <a:srgbClr val="030301"/>
                </a:solidFill>
                <a:latin typeface="Footlight MT Light" panose="0204060206030A020304" pitchFamily="18" charset="0"/>
                <a:cs typeface="Trebuchet MS"/>
              </a:rPr>
              <a:t>r</a:t>
            </a:r>
            <a:r>
              <a:rPr lang="pt-BR" sz="2200" b="1" spc="-225" dirty="0">
                <a:solidFill>
                  <a:srgbClr val="030301"/>
                </a:solidFill>
                <a:latin typeface="Footlight MT Light" panose="0204060206030A020304" pitchFamily="18" charset="0"/>
                <a:cs typeface="Trebuchet MS"/>
              </a:rPr>
              <a:t> </a:t>
            </a:r>
            <a:r>
              <a:rPr lang="pt-BR" sz="2200" b="1" dirty="0">
                <a:solidFill>
                  <a:srgbClr val="030301"/>
                </a:solidFill>
                <a:latin typeface="Footlight MT Light" panose="0204060206030A020304" pitchFamily="18" charset="0"/>
                <a:cs typeface="Trebuchet MS"/>
              </a:rPr>
              <a:t>t</a:t>
            </a:r>
            <a:r>
              <a:rPr lang="pt-BR" sz="2200" b="1" spc="-225" dirty="0">
                <a:solidFill>
                  <a:srgbClr val="030301"/>
                </a:solidFill>
                <a:latin typeface="Footlight MT Light" panose="0204060206030A020304" pitchFamily="18" charset="0"/>
                <a:cs typeface="Trebuchet MS"/>
              </a:rPr>
              <a:t> </a:t>
            </a:r>
            <a:r>
              <a:rPr lang="pt-BR" sz="2200" b="1" spc="-25" dirty="0">
                <a:solidFill>
                  <a:srgbClr val="030301"/>
                </a:solidFill>
                <a:latin typeface="Footlight MT Light" panose="0204060206030A020304" pitchFamily="18" charset="0"/>
                <a:cs typeface="Trebuchet MS"/>
              </a:rPr>
              <a:t>i</a:t>
            </a:r>
            <a:r>
              <a:rPr lang="pt-BR" sz="2200" b="1" spc="-225" dirty="0">
                <a:solidFill>
                  <a:srgbClr val="030301"/>
                </a:solidFill>
                <a:latin typeface="Footlight MT Light" panose="0204060206030A020304" pitchFamily="18" charset="0"/>
                <a:cs typeface="Trebuchet MS"/>
              </a:rPr>
              <a:t> </a:t>
            </a:r>
            <a:r>
              <a:rPr lang="pt-BR" sz="2200" b="1" spc="200" dirty="0">
                <a:solidFill>
                  <a:srgbClr val="030301"/>
                </a:solidFill>
                <a:latin typeface="Footlight MT Light" panose="0204060206030A020304" pitchFamily="18" charset="0"/>
                <a:cs typeface="Trebuchet MS"/>
              </a:rPr>
              <a:t>c</a:t>
            </a:r>
            <a:r>
              <a:rPr lang="pt-BR" sz="2200" b="1" spc="-225" dirty="0">
                <a:solidFill>
                  <a:srgbClr val="030301"/>
                </a:solidFill>
                <a:latin typeface="Footlight MT Light" panose="0204060206030A020304" pitchFamily="18" charset="0"/>
                <a:cs typeface="Trebuchet MS"/>
              </a:rPr>
              <a:t> </a:t>
            </a:r>
            <a:r>
              <a:rPr lang="pt-BR" sz="2200" b="1" spc="-10" dirty="0">
                <a:solidFill>
                  <a:srgbClr val="030301"/>
                </a:solidFill>
                <a:latin typeface="Footlight MT Light" panose="0204060206030A020304" pitchFamily="18" charset="0"/>
                <a:cs typeface="Trebuchet MS"/>
              </a:rPr>
              <a:t>l</a:t>
            </a:r>
            <a:r>
              <a:rPr lang="pt-BR" sz="2200" b="1" spc="-225" dirty="0">
                <a:solidFill>
                  <a:srgbClr val="030301"/>
                </a:solidFill>
                <a:latin typeface="Footlight MT Light" panose="0204060206030A020304" pitchFamily="18" charset="0"/>
                <a:cs typeface="Trebuchet MS"/>
              </a:rPr>
              <a:t> </a:t>
            </a:r>
            <a:r>
              <a:rPr lang="pt-BR" sz="2200" b="1" spc="85" dirty="0">
                <a:solidFill>
                  <a:srgbClr val="030301"/>
                </a:solidFill>
                <a:latin typeface="Footlight MT Light" panose="0204060206030A020304" pitchFamily="18" charset="0"/>
                <a:cs typeface="Trebuchet MS"/>
              </a:rPr>
              <a:t>e</a:t>
            </a:r>
            <a:r>
              <a:rPr lang="pt-BR" sz="2200" b="1" spc="-225" dirty="0">
                <a:solidFill>
                  <a:srgbClr val="030301"/>
                </a:solidFill>
                <a:latin typeface="Footlight MT Light" panose="0204060206030A020304" pitchFamily="18" charset="0"/>
                <a:cs typeface="Trebuchet MS"/>
              </a:rPr>
              <a:t> </a:t>
            </a:r>
            <a:r>
              <a:rPr lang="pt-BR" sz="2200" b="1" spc="275" dirty="0">
                <a:solidFill>
                  <a:srgbClr val="030301"/>
                </a:solidFill>
                <a:latin typeface="Footlight MT Light" panose="0204060206030A020304" pitchFamily="18" charset="0"/>
                <a:cs typeface="Trebuchet MS"/>
              </a:rPr>
              <a:t>s</a:t>
            </a:r>
            <a:r>
              <a:rPr lang="pt-BR" sz="2200" b="1" spc="-225" dirty="0">
                <a:solidFill>
                  <a:srgbClr val="030301"/>
                </a:solidFill>
                <a:latin typeface="Footlight MT Light" panose="0204060206030A020304" pitchFamily="18" charset="0"/>
                <a:cs typeface="Trebuchet MS"/>
              </a:rPr>
              <a:t> </a:t>
            </a:r>
            <a:r>
              <a:rPr lang="pt-BR" sz="2200" dirty="0">
                <a:solidFill>
                  <a:srgbClr val="030301"/>
                </a:solidFill>
                <a:latin typeface="Footlight MT Light" panose="0204060206030A020304" pitchFamily="18" charset="0"/>
                <a:cs typeface="Lucida Sans Unicode"/>
              </a:rPr>
              <a:t>:</a:t>
            </a:r>
            <a:r>
              <a:rPr lang="pt-BR" sz="2200" spc="3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l</a:t>
            </a:r>
            <a:r>
              <a:rPr lang="pt-BR" sz="2200" spc="35"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54"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h</a:t>
            </a:r>
            <a:r>
              <a:rPr lang="pt-BR" sz="2200" spc="3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s</a:t>
            </a:r>
            <a:r>
              <a:rPr lang="pt-BR" sz="2200" spc="3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45" dirty="0">
                <a:solidFill>
                  <a:srgbClr val="030301"/>
                </a:solidFill>
                <a:latin typeface="Footlight MT Light" panose="0204060206030A020304" pitchFamily="18" charset="0"/>
                <a:cs typeface="Lucida Sans Unicode"/>
              </a:rPr>
              <a:t>d</a:t>
            </a:r>
            <a:endParaRPr lang="pt-BR" sz="2200" dirty="0">
              <a:latin typeface="Footlight MT Light" panose="0204060206030A020304" pitchFamily="18" charset="0"/>
              <a:cs typeface="Lucida Sans Unicode"/>
            </a:endParaRPr>
          </a:p>
          <a:p>
            <a:pPr marL="386715" marR="5080" algn="just">
              <a:lnSpc>
                <a:spcPct val="139200"/>
              </a:lnSpc>
            </a:pP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775"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775"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b</a:t>
            </a:r>
            <a:r>
              <a:rPr lang="pt-BR" sz="2200" spc="-260" dirty="0">
                <a:solidFill>
                  <a:srgbClr val="030301"/>
                </a:solidFill>
                <a:latin typeface="Footlight MT Light" panose="0204060206030A020304" pitchFamily="18" charset="0"/>
                <a:cs typeface="Lucida Sans Unicode"/>
              </a:rPr>
              <a:t> </a:t>
            </a:r>
            <a:r>
              <a:rPr lang="pt-BR" sz="2200" spc="-135" dirty="0">
                <a:solidFill>
                  <a:srgbClr val="030301"/>
                </a:solidFill>
                <a:latin typeface="Footlight MT Light" panose="0204060206030A020304" pitchFamily="18" charset="0"/>
                <a:cs typeface="Lucida Sans Unicode"/>
              </a:rPr>
              <a:t>j</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775" dirty="0">
                <a:solidFill>
                  <a:srgbClr val="030301"/>
                </a:solidFill>
                <a:latin typeface="Footlight MT Light" panose="0204060206030A020304" pitchFamily="18" charset="0"/>
                <a:cs typeface="Lucida Sans Unicode"/>
              </a:rPr>
              <a:t> </a:t>
            </a:r>
            <a:r>
              <a:rPr lang="pt-BR" sz="2200" spc="204" dirty="0">
                <a:solidFill>
                  <a:srgbClr val="030301"/>
                </a:solidFill>
                <a:latin typeface="Footlight MT Light" panose="0204060206030A020304" pitchFamily="18" charset="0"/>
                <a:cs typeface="Lucida Sans Unicode"/>
              </a:rPr>
              <a:t>m</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90" dirty="0">
                <a:solidFill>
                  <a:srgbClr val="030301"/>
                </a:solidFill>
                <a:latin typeface="Footlight MT Light" panose="0204060206030A020304" pitchFamily="18" charset="0"/>
                <a:cs typeface="Lucida Sans Unicode"/>
              </a:rPr>
              <a:t>v</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d</a:t>
            </a:r>
            <a:r>
              <a:rPr lang="pt-BR" sz="2200" spc="45"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50" dirty="0">
                <a:solidFill>
                  <a:srgbClr val="030301"/>
                </a:solidFill>
                <a:latin typeface="Footlight MT Light" panose="0204060206030A020304" pitchFamily="18" charset="0"/>
                <a:cs typeface="Lucida Sans Unicode"/>
              </a:rPr>
              <a:t>o</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775"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h</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20" dirty="0">
                <a:solidFill>
                  <a:srgbClr val="030301"/>
                </a:solidFill>
                <a:latin typeface="Footlight MT Light" panose="0204060206030A020304" pitchFamily="18" charset="0"/>
                <a:cs typeface="Lucida Sans Unicode"/>
              </a:rPr>
              <a:t>s</a:t>
            </a:r>
            <a:r>
              <a:rPr lang="pt-BR" sz="2200" spc="775"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775"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p</a:t>
            </a:r>
            <a:r>
              <a:rPr lang="pt-BR" sz="2200" spc="-260" dirty="0">
                <a:solidFill>
                  <a:srgbClr val="030301"/>
                </a:solidFill>
                <a:latin typeface="Footlight MT Light" panose="0204060206030A020304" pitchFamily="18" charset="0"/>
                <a:cs typeface="Lucida Sans Unicode"/>
              </a:rPr>
              <a:t> </a:t>
            </a:r>
            <a:r>
              <a:rPr lang="pt-BR" sz="2200" spc="-85" dirty="0">
                <a:solidFill>
                  <a:srgbClr val="030301"/>
                </a:solidFill>
                <a:latin typeface="Footlight MT Light" panose="0204060206030A020304" pitchFamily="18" charset="0"/>
                <a:cs typeface="Lucida Sans Unicode"/>
              </a:rPr>
              <a:t>r</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5" dirty="0">
                <a:solidFill>
                  <a:srgbClr val="030301"/>
                </a:solidFill>
                <a:latin typeface="Footlight MT Light" panose="0204060206030A020304" pitchFamily="18" charset="0"/>
                <a:cs typeface="Lucida Sans Unicode"/>
              </a:rPr>
              <a:t>t</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l</a:t>
            </a:r>
            <a:r>
              <a:rPr lang="pt-BR" sz="2200" spc="775" dirty="0">
                <a:solidFill>
                  <a:srgbClr val="030301"/>
                </a:solidFill>
                <a:latin typeface="Footlight MT Light" panose="0204060206030A020304" pitchFamily="18" charset="0"/>
                <a:cs typeface="Lucida Sans Unicode"/>
              </a:rPr>
              <a:t> </a:t>
            </a:r>
            <a:r>
              <a:rPr lang="pt-BR" sz="2200" spc="110" dirty="0">
                <a:solidFill>
                  <a:srgbClr val="030301"/>
                </a:solidFill>
                <a:latin typeface="Footlight MT Light" panose="0204060206030A020304" pitchFamily="18" charset="0"/>
                <a:cs typeface="Lucida Sans Unicode"/>
              </a:rPr>
              <a:t>g</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u</a:t>
            </a:r>
            <a:r>
              <a:rPr lang="pt-BR" sz="2200" spc="-260" dirty="0">
                <a:solidFill>
                  <a:srgbClr val="030301"/>
                </a:solidFill>
                <a:latin typeface="Footlight MT Light" panose="0204060206030A020304" pitchFamily="18" charset="0"/>
                <a:cs typeface="Lucida Sans Unicode"/>
              </a:rPr>
              <a:t> </a:t>
            </a:r>
            <a:r>
              <a:rPr lang="pt-BR" sz="2200" spc="-105" dirty="0">
                <a:solidFill>
                  <a:srgbClr val="030301"/>
                </a:solidFill>
                <a:latin typeface="Footlight MT Light" panose="0204060206030A020304" pitchFamily="18" charset="0"/>
                <a:cs typeface="Lucida Sans Unicode"/>
              </a:rPr>
              <a:t>i</a:t>
            </a:r>
            <a:r>
              <a:rPr lang="pt-BR" sz="2200" spc="-260" dirty="0">
                <a:solidFill>
                  <a:srgbClr val="030301"/>
                </a:solidFill>
                <a:latin typeface="Footlight MT Light" panose="0204060206030A020304" pitchFamily="18" charset="0"/>
                <a:cs typeface="Lucida Sans Unicode"/>
              </a:rPr>
              <a:t> </a:t>
            </a:r>
            <a:r>
              <a:rPr lang="pt-BR" sz="2200" spc="95" dirty="0">
                <a:solidFill>
                  <a:srgbClr val="030301"/>
                </a:solidFill>
                <a:latin typeface="Footlight MT Light" panose="0204060206030A020304" pitchFamily="18" charset="0"/>
                <a:cs typeface="Lucida Sans Unicode"/>
              </a:rPr>
              <a:t>d</a:t>
            </a:r>
            <a:r>
              <a:rPr lang="pt-BR" sz="2200" spc="-260" dirty="0">
                <a:solidFill>
                  <a:srgbClr val="030301"/>
                </a:solidFill>
                <a:latin typeface="Footlight MT Light" panose="0204060206030A020304" pitchFamily="18" charset="0"/>
                <a:cs typeface="Lucida Sans Unicode"/>
              </a:rPr>
              <a:t> </a:t>
            </a:r>
            <a:r>
              <a:rPr lang="pt-BR" sz="2200" spc="265" dirty="0">
                <a:solidFill>
                  <a:srgbClr val="030301"/>
                </a:solidFill>
                <a:latin typeface="Footlight MT Light" panose="0204060206030A020304" pitchFamily="18" charset="0"/>
                <a:cs typeface="Lucida Sans Unicode"/>
              </a:rPr>
              <a:t>a</a:t>
            </a:r>
            <a:r>
              <a:rPr lang="pt-BR" sz="2200" spc="-260" dirty="0">
                <a:solidFill>
                  <a:srgbClr val="030301"/>
                </a:solidFill>
                <a:latin typeface="Footlight MT Light" panose="0204060206030A020304" pitchFamily="18" charset="0"/>
                <a:cs typeface="Lucida Sans Unicode"/>
              </a:rPr>
              <a:t> </a:t>
            </a:r>
            <a:r>
              <a:rPr lang="pt-BR" sz="2200" spc="40" dirty="0">
                <a:solidFill>
                  <a:srgbClr val="030301"/>
                </a:solidFill>
                <a:latin typeface="Footlight MT Light" panose="0204060206030A020304" pitchFamily="18" charset="0"/>
                <a:cs typeface="Lucida Sans Unicode"/>
              </a:rPr>
              <a:t>n</a:t>
            </a:r>
            <a:r>
              <a:rPr lang="pt-BR" sz="2200" spc="-260" dirty="0">
                <a:solidFill>
                  <a:srgbClr val="030301"/>
                </a:solidFill>
                <a:latin typeface="Footlight MT Light" panose="0204060206030A020304" pitchFamily="18" charset="0"/>
                <a:cs typeface="Lucida Sans Unicode"/>
              </a:rPr>
              <a:t> </a:t>
            </a:r>
            <a:r>
              <a:rPr lang="pt-BR" sz="2200" spc="200" dirty="0">
                <a:solidFill>
                  <a:srgbClr val="030301"/>
                </a:solidFill>
                <a:latin typeface="Footlight MT Light" panose="0204060206030A020304" pitchFamily="18" charset="0"/>
                <a:cs typeface="Lucida Sans Unicode"/>
              </a:rPr>
              <a:t>c</a:t>
            </a:r>
            <a:r>
              <a:rPr lang="pt-BR" sz="2200" spc="-260" dirty="0">
                <a:solidFill>
                  <a:srgbClr val="030301"/>
                </a:solidFill>
                <a:latin typeface="Footlight MT Light" panose="0204060206030A020304" pitchFamily="18" charset="0"/>
                <a:cs typeface="Lucida Sans Unicode"/>
              </a:rPr>
              <a:t> </a:t>
            </a:r>
            <a:r>
              <a:rPr lang="pt-BR" sz="2200" spc="130" dirty="0">
                <a:solidFill>
                  <a:srgbClr val="030301"/>
                </a:solidFill>
                <a:latin typeface="Footlight MT Light" panose="0204060206030A020304" pitchFamily="18" charset="0"/>
                <a:cs typeface="Lucida Sans Unicode"/>
              </a:rPr>
              <a:t>e</a:t>
            </a:r>
            <a:r>
              <a:rPr lang="pt-BR" sz="2200" spc="-260" dirty="0">
                <a:solidFill>
                  <a:srgbClr val="030301"/>
                </a:solidFill>
                <a:latin typeface="Footlight MT Light" panose="0204060206030A020304" pitchFamily="18" charset="0"/>
                <a:cs typeface="Lucida Sans Unicode"/>
              </a:rPr>
              <a:t> </a:t>
            </a:r>
            <a:r>
              <a:rPr lang="pt-BR" sz="2200" spc="-240" dirty="0">
                <a:solidFill>
                  <a:srgbClr val="030301"/>
                </a:solidFill>
                <a:latin typeface="Footlight MT Light" panose="0204060206030A020304" pitchFamily="18" charset="0"/>
                <a:cs typeface="Lucida Sans Unicode"/>
              </a:rPr>
              <a:t>.</a:t>
            </a:r>
            <a:endParaRPr lang="pt-BR" sz="2200" dirty="0">
              <a:latin typeface="Footlight MT Light" panose="0204060206030A020304" pitchFamily="18" charset="0"/>
              <a:cs typeface="Lucida Sans Unicode"/>
            </a:endParaRPr>
          </a:p>
        </p:txBody>
      </p:sp>
      <p:pic>
        <p:nvPicPr>
          <p:cNvPr id="6" name="object 6"/>
          <p:cNvPicPr/>
          <p:nvPr/>
        </p:nvPicPr>
        <p:blipFill>
          <a:blip r:embed="rId2" cstate="print"/>
          <a:stretch>
            <a:fillRect/>
          </a:stretch>
        </p:blipFill>
        <p:spPr>
          <a:xfrm>
            <a:off x="13046816" y="2382667"/>
            <a:ext cx="5241183" cy="5781674"/>
          </a:xfrm>
          <a:prstGeom prst="rect">
            <a:avLst/>
          </a:prstGeom>
        </p:spPr>
      </p:pic>
      <p:sp>
        <p:nvSpPr>
          <p:cNvPr id="7" name="object 7"/>
          <p:cNvSpPr txBox="1">
            <a:spLocks noGrp="1"/>
          </p:cNvSpPr>
          <p:nvPr>
            <p:ph type="title"/>
          </p:nvPr>
        </p:nvSpPr>
        <p:spPr>
          <a:prstGeom prst="rect">
            <a:avLst/>
          </a:prstGeom>
        </p:spPr>
        <p:txBody>
          <a:bodyPr vert="horz" wrap="square" lIns="0" tIns="220309" rIns="0" bIns="0" rtlCol="0">
            <a:spAutoFit/>
          </a:bodyPr>
          <a:lstStyle/>
          <a:p>
            <a:pPr marL="5819140">
              <a:lnSpc>
                <a:spcPct val="100000"/>
              </a:lnSpc>
              <a:spcBef>
                <a:spcPts val="100"/>
              </a:spcBef>
            </a:pPr>
            <a:r>
              <a:rPr spc="204" dirty="0"/>
              <a:t>R</a:t>
            </a:r>
            <a:r>
              <a:rPr spc="-490" dirty="0"/>
              <a:t> </a:t>
            </a:r>
            <a:r>
              <a:rPr spc="190" dirty="0"/>
              <a:t>E</a:t>
            </a:r>
            <a:r>
              <a:rPr spc="-490" dirty="0"/>
              <a:t> </a:t>
            </a:r>
            <a:r>
              <a:rPr dirty="0"/>
              <a:t>F</a:t>
            </a:r>
            <a:r>
              <a:rPr spc="-490" dirty="0"/>
              <a:t> </a:t>
            </a:r>
            <a:r>
              <a:rPr spc="190" dirty="0"/>
              <a:t>E</a:t>
            </a:r>
            <a:r>
              <a:rPr spc="-490" dirty="0"/>
              <a:t> </a:t>
            </a:r>
            <a:r>
              <a:rPr spc="204" dirty="0"/>
              <a:t>R</a:t>
            </a:r>
            <a:r>
              <a:rPr spc="-490" dirty="0"/>
              <a:t> </a:t>
            </a:r>
            <a:r>
              <a:rPr spc="190" dirty="0"/>
              <a:t>E</a:t>
            </a:r>
            <a:r>
              <a:rPr spc="-490" dirty="0"/>
              <a:t> </a:t>
            </a:r>
            <a:r>
              <a:rPr spc="320" dirty="0"/>
              <a:t>N</a:t>
            </a:r>
            <a:r>
              <a:rPr spc="-490" dirty="0"/>
              <a:t> </a:t>
            </a:r>
            <a:r>
              <a:rPr spc="645" dirty="0"/>
              <a:t>C</a:t>
            </a:r>
            <a:r>
              <a:rPr spc="-490" dirty="0"/>
              <a:t> </a:t>
            </a:r>
            <a:r>
              <a:rPr spc="190" dirty="0"/>
              <a:t>E</a:t>
            </a:r>
            <a:r>
              <a:rPr spc="-484" dirty="0"/>
              <a:t> </a:t>
            </a:r>
            <a:r>
              <a:rPr spc="635" dirty="0"/>
              <a:t>S</a:t>
            </a:r>
          </a:p>
        </p:txBody>
      </p:sp>
      <p:pic>
        <p:nvPicPr>
          <p:cNvPr id="14" name="Picture 13">
            <a:extLst>
              <a:ext uri="{FF2B5EF4-FFF2-40B4-BE49-F238E27FC236}">
                <a16:creationId xmlns:a16="http://schemas.microsoft.com/office/drawing/2014/main" id="{FD5949F2-6B0B-0FA5-5A6D-EE88B9CAF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0700" y="3064897"/>
            <a:ext cx="2591772" cy="24596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0" y="-114300"/>
            <a:ext cx="18288000" cy="11201400"/>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0000"/>
          </a:solidFill>
        </p:spPr>
        <p:txBody>
          <a:bodyPr wrap="square" lIns="0" tIns="0" rIns="0" bIns="0" rtlCol="0"/>
          <a:lstStyle/>
          <a:p>
            <a:endParaRP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13487400" y="573454"/>
            <a:ext cx="1695449" cy="1322450"/>
          </a:xfrm>
          <a:prstGeom prst="rect">
            <a:avLst/>
          </a:prstGeom>
        </p:spPr>
      </p:pic>
      <p:sp>
        <p:nvSpPr>
          <p:cNvPr id="4" name="object 4"/>
          <p:cNvSpPr txBox="1"/>
          <p:nvPr/>
        </p:nvSpPr>
        <p:spPr>
          <a:xfrm>
            <a:off x="425461" y="2261093"/>
            <a:ext cx="11690339" cy="5133713"/>
          </a:xfrm>
          <a:prstGeom prst="rect">
            <a:avLst/>
          </a:prstGeom>
        </p:spPr>
        <p:txBody>
          <a:bodyPr vert="horz" wrap="square" lIns="0" tIns="12065" rIns="0" bIns="0" rtlCol="0">
            <a:spAutoFit/>
          </a:bodyPr>
          <a:lstStyle/>
          <a:p>
            <a:pPr marL="62865" marR="55880" algn="just">
              <a:lnSpc>
                <a:spcPct val="116199"/>
              </a:lnSpc>
              <a:spcBef>
                <a:spcPts val="95"/>
              </a:spcBef>
              <a:tabLst>
                <a:tab pos="396240" algn="l"/>
                <a:tab pos="2035175" algn="l"/>
                <a:tab pos="2510790" algn="l"/>
                <a:tab pos="3092450" algn="l"/>
                <a:tab pos="3667125" algn="l"/>
                <a:tab pos="3775075" algn="l"/>
                <a:tab pos="5624830" algn="l"/>
                <a:tab pos="6388735" algn="l"/>
                <a:tab pos="6523355" algn="l"/>
                <a:tab pos="7505700" algn="l"/>
                <a:tab pos="8896350" algn="l"/>
                <a:tab pos="9404350" algn="l"/>
                <a:tab pos="11416030" algn="l"/>
              </a:tabLst>
            </a:pPr>
            <a:r>
              <a:rPr lang="en-US" sz="3200" dirty="0">
                <a:solidFill>
                  <a:schemeClr val="bg2"/>
                </a:solidFill>
                <a:latin typeface="Footlight MT Light" panose="0204060206030A020304" pitchFamily="18" charset="0"/>
                <a:cs typeface="Times New Roman" panose="02020603050405020304" pitchFamily="18" charset="0"/>
              </a:rPr>
              <a:t>I would like to express my heartfelt gratitude to everyone who supported and guided me throughout this project. Special thanks go to my Intel mentors for addressing my doubts in our regular meetings and providing invaluable insights. I also appreciate my peers for their encouragement and feedback. This project would not have been possible without the resources and inspiration from the AI and healthcare communities. I am thankful to my family for their unwavering support and understanding during the long hours devoted to this endeavor.</a:t>
            </a:r>
            <a:endParaRPr sz="2850" dirty="0">
              <a:solidFill>
                <a:schemeClr val="bg2"/>
              </a:solidFill>
              <a:latin typeface="Footlight MT Light" panose="0204060206030A020304" pitchFamily="18" charset="0"/>
              <a:cs typeface="Times New Roman" panose="02020603050405020304" pitchFamily="18" charset="0"/>
            </a:endParaRPr>
          </a:p>
        </p:txBody>
      </p:sp>
      <p:pic>
        <p:nvPicPr>
          <p:cNvPr id="5" name="object 5"/>
          <p:cNvPicPr/>
          <p:nvPr/>
        </p:nvPicPr>
        <p:blipFill>
          <a:blip r:embed="rId3" cstate="print"/>
          <a:stretch>
            <a:fillRect/>
          </a:stretch>
        </p:blipFill>
        <p:spPr>
          <a:xfrm>
            <a:off x="12732763" y="2711230"/>
            <a:ext cx="5524499" cy="5781674"/>
          </a:xfrm>
          <a:prstGeom prst="rect">
            <a:avLst/>
          </a:prstGeom>
        </p:spPr>
      </p:pic>
      <p:sp>
        <p:nvSpPr>
          <p:cNvPr id="6" name="object 6"/>
          <p:cNvSpPr txBox="1">
            <a:spLocks noGrp="1"/>
          </p:cNvSpPr>
          <p:nvPr>
            <p:ph type="title"/>
          </p:nvPr>
        </p:nvSpPr>
        <p:spPr>
          <a:xfrm>
            <a:off x="5752529" y="984313"/>
            <a:ext cx="6783070" cy="787400"/>
          </a:xfrm>
          <a:prstGeom prst="rect">
            <a:avLst/>
          </a:prstGeom>
        </p:spPr>
        <p:txBody>
          <a:bodyPr vert="horz" wrap="square" lIns="0" tIns="12700" rIns="0" bIns="0" rtlCol="0">
            <a:spAutoFit/>
          </a:bodyPr>
          <a:lstStyle/>
          <a:p>
            <a:pPr marL="12700">
              <a:lnSpc>
                <a:spcPct val="100000"/>
              </a:lnSpc>
              <a:spcBef>
                <a:spcPts val="100"/>
              </a:spcBef>
            </a:pPr>
            <a:r>
              <a:rPr sz="5000" b="0" spc="430" dirty="0">
                <a:solidFill>
                  <a:srgbClr val="E9DBD0"/>
                </a:solidFill>
                <a:latin typeface="Trebuchet MS"/>
                <a:cs typeface="Trebuchet MS"/>
              </a:rPr>
              <a:t>ACKNOWLEDGEMENT</a:t>
            </a:r>
            <a:endParaRPr sz="50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accent4">
              <a:lumMod val="40000"/>
              <a:lumOff val="60000"/>
            </a:schemeClr>
          </a:solidFill>
        </p:spPr>
        <p:txBody>
          <a:bodyPr wrap="square" lIns="0" tIns="0" rIns="0" bIns="0" rtlCol="0"/>
          <a:lstStyle/>
          <a:p>
            <a:endParaRPr/>
          </a:p>
        </p:txBody>
      </p:sp>
      <p:pic>
        <p:nvPicPr>
          <p:cNvPr id="3" name="object 3"/>
          <p:cNvPicPr/>
          <p:nvPr/>
        </p:nvPicPr>
        <p:blipFill rotWithShape="1">
          <a:blip r:embed="rId2">
            <a:extLst>
              <a:ext uri="{28A0092B-C50C-407E-A947-70E740481C1C}">
                <a14:useLocalDpi xmlns:a14="http://schemas.microsoft.com/office/drawing/2010/main" val="0"/>
              </a:ext>
            </a:extLst>
          </a:blip>
          <a:srcRect b="5897"/>
          <a:stretch/>
        </p:blipFill>
        <p:spPr>
          <a:xfrm>
            <a:off x="11705077" y="2416819"/>
            <a:ext cx="5898467" cy="6079481"/>
          </a:xfrm>
          <a:prstGeom prst="rect">
            <a:avLst/>
          </a:prstGeom>
        </p:spPr>
      </p:pic>
      <p:sp>
        <p:nvSpPr>
          <p:cNvPr id="4" name="object 4"/>
          <p:cNvSpPr txBox="1"/>
          <p:nvPr/>
        </p:nvSpPr>
        <p:spPr>
          <a:xfrm>
            <a:off x="784550" y="1221073"/>
            <a:ext cx="9472295" cy="5926879"/>
          </a:xfrm>
          <a:prstGeom prst="rect">
            <a:avLst/>
          </a:prstGeom>
        </p:spPr>
        <p:txBody>
          <a:bodyPr vert="horz" wrap="square" lIns="0" tIns="12700" rIns="0" bIns="0" rtlCol="0">
            <a:spAutoFit/>
          </a:bodyPr>
          <a:lstStyle/>
          <a:p>
            <a:pPr marL="334645" marR="327025" indent="210820" algn="l">
              <a:lnSpc>
                <a:spcPct val="114799"/>
              </a:lnSpc>
              <a:spcBef>
                <a:spcPts val="100"/>
              </a:spcBef>
              <a:tabLst>
                <a:tab pos="1545590" algn="l"/>
                <a:tab pos="2757805" algn="l"/>
                <a:tab pos="3222625" algn="l"/>
                <a:tab pos="4422140" algn="l"/>
                <a:tab pos="5213985" algn="l"/>
                <a:tab pos="5892800" algn="l"/>
                <a:tab pos="6847840" algn="l"/>
                <a:tab pos="8274684" algn="l"/>
                <a:tab pos="8665210" algn="l"/>
              </a:tabLst>
            </a:pPr>
            <a:r>
              <a:rPr lang="en-US" sz="2800" dirty="0">
                <a:latin typeface="Footlight MT Light" panose="0204060206030A020304" pitchFamily="18" charset="0"/>
              </a:rPr>
              <a:t>This project introduces an innovative ICU Monitoring System utilizing YOLO v8, an advanced object detection model, to enhance patient care and monitoring in Intensive Care Units (ICUs). The system comprises two main components: a people detection model to identify healthcare professionals and visitors, and a movement detection model to monitor patient activity. This dual functionality aims to aid healthcare providers in maintaining vigilant patient oversight, thereby improving safety and response times. The integration of these technologies is designed to reduce the workload on ICU staff while ensuring patients receive timely and efficient care.</a:t>
            </a:r>
            <a:r>
              <a:rPr lang="pt-BR" sz="2450" spc="-315" dirty="0">
                <a:latin typeface="Footlight MT Light" panose="0204060206030A020304" pitchFamily="18" charset="0"/>
                <a:cs typeface="Lucida Sans Unicode"/>
              </a:rPr>
              <a:t>.</a:t>
            </a:r>
            <a:endParaRPr lang="pt-BR" sz="2450" dirty="0">
              <a:latin typeface="Footlight MT Light" panose="0204060206030A020304" pitchFamily="18" charset="0"/>
              <a:cs typeface="Lucida Sans Unicode"/>
            </a:endParaRPr>
          </a:p>
        </p:txBody>
      </p:sp>
      <p:sp>
        <p:nvSpPr>
          <p:cNvPr id="5" name="object 5"/>
          <p:cNvSpPr txBox="1">
            <a:spLocks noGrp="1"/>
          </p:cNvSpPr>
          <p:nvPr>
            <p:ph type="title"/>
          </p:nvPr>
        </p:nvSpPr>
        <p:spPr>
          <a:xfrm>
            <a:off x="7011318" y="267430"/>
            <a:ext cx="4265295" cy="756920"/>
          </a:xfrm>
          <a:prstGeom prst="rect">
            <a:avLst/>
          </a:prstGeom>
        </p:spPr>
        <p:txBody>
          <a:bodyPr vert="horz" wrap="square" lIns="0" tIns="12700" rIns="0" bIns="0" rtlCol="0">
            <a:spAutoFit/>
          </a:bodyPr>
          <a:lstStyle/>
          <a:p>
            <a:pPr marL="12700">
              <a:lnSpc>
                <a:spcPct val="100000"/>
              </a:lnSpc>
              <a:spcBef>
                <a:spcPts val="100"/>
              </a:spcBef>
            </a:pPr>
            <a:r>
              <a:rPr spc="545" dirty="0">
                <a:solidFill>
                  <a:srgbClr val="FFFFFF"/>
                </a:solidFill>
              </a:rPr>
              <a:t>A</a:t>
            </a:r>
            <a:r>
              <a:rPr spc="-490" dirty="0">
                <a:solidFill>
                  <a:srgbClr val="FFFFFF"/>
                </a:solidFill>
              </a:rPr>
              <a:t> </a:t>
            </a:r>
            <a:r>
              <a:rPr spc="285" dirty="0">
                <a:solidFill>
                  <a:srgbClr val="FFFFFF"/>
                </a:solidFill>
              </a:rPr>
              <a:t>B</a:t>
            </a:r>
            <a:r>
              <a:rPr spc="-490" dirty="0">
                <a:solidFill>
                  <a:srgbClr val="FFFFFF"/>
                </a:solidFill>
              </a:rPr>
              <a:t> </a:t>
            </a:r>
            <a:r>
              <a:rPr spc="685" dirty="0">
                <a:solidFill>
                  <a:srgbClr val="FFFFFF"/>
                </a:solidFill>
              </a:rPr>
              <a:t>S</a:t>
            </a:r>
            <a:r>
              <a:rPr spc="-484" dirty="0">
                <a:solidFill>
                  <a:srgbClr val="FFFFFF"/>
                </a:solidFill>
              </a:rPr>
              <a:t> </a:t>
            </a:r>
            <a:r>
              <a:rPr spc="260" dirty="0">
                <a:solidFill>
                  <a:srgbClr val="FFFFFF"/>
                </a:solidFill>
              </a:rPr>
              <a:t>T</a:t>
            </a:r>
            <a:r>
              <a:rPr spc="-490" dirty="0">
                <a:solidFill>
                  <a:srgbClr val="FFFFFF"/>
                </a:solidFill>
              </a:rPr>
              <a:t> </a:t>
            </a:r>
            <a:r>
              <a:rPr spc="204" dirty="0">
                <a:solidFill>
                  <a:srgbClr val="FFFFFF"/>
                </a:solidFill>
              </a:rPr>
              <a:t>R</a:t>
            </a:r>
            <a:r>
              <a:rPr spc="-490" dirty="0">
                <a:solidFill>
                  <a:srgbClr val="FFFFFF"/>
                </a:solidFill>
              </a:rPr>
              <a:t> </a:t>
            </a:r>
            <a:r>
              <a:rPr spc="545" dirty="0">
                <a:solidFill>
                  <a:srgbClr val="FFFFFF"/>
                </a:solidFill>
              </a:rPr>
              <a:t>A</a:t>
            </a:r>
            <a:r>
              <a:rPr spc="-484" dirty="0">
                <a:solidFill>
                  <a:srgbClr val="FFFFFF"/>
                </a:solidFill>
              </a:rPr>
              <a:t> </a:t>
            </a:r>
            <a:r>
              <a:rPr spc="645" dirty="0">
                <a:solidFill>
                  <a:srgbClr val="FFFFFF"/>
                </a:solidFill>
              </a:rPr>
              <a:t>C</a:t>
            </a:r>
            <a:r>
              <a:rPr spc="-490" dirty="0">
                <a:solidFill>
                  <a:srgbClr val="FFFFFF"/>
                </a:solidFill>
              </a:rPr>
              <a:t> </a:t>
            </a:r>
            <a:r>
              <a:rPr spc="210" dirty="0">
                <a:solidFill>
                  <a:srgbClr val="FFFFFF"/>
                </a:solidFill>
              </a:rPr>
              <a:t>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accent2">
              <a:lumMod val="75000"/>
            </a:schemeClr>
          </a:solidFill>
        </p:spPr>
        <p:txBody>
          <a:bodyPr wrap="square" lIns="0" tIns="0" rIns="0" bIns="0" rtlCol="0"/>
          <a:lstStyle/>
          <a:p>
            <a:endParaRPr dirty="0"/>
          </a:p>
        </p:txBody>
      </p:sp>
      <p:sp>
        <p:nvSpPr>
          <p:cNvPr id="3" name="object 3"/>
          <p:cNvSpPr/>
          <p:nvPr/>
        </p:nvSpPr>
        <p:spPr>
          <a:xfrm>
            <a:off x="2784957" y="744282"/>
            <a:ext cx="1100455" cy="1149350"/>
          </a:xfrm>
          <a:custGeom>
            <a:avLst/>
            <a:gdLst/>
            <a:ahLst/>
            <a:cxnLst/>
            <a:rect l="l" t="t" r="r" b="b"/>
            <a:pathLst>
              <a:path w="1100454" h="1149350">
                <a:moveTo>
                  <a:pt x="351904" y="935964"/>
                </a:moveTo>
                <a:lnTo>
                  <a:pt x="348272" y="931138"/>
                </a:lnTo>
                <a:lnTo>
                  <a:pt x="141490" y="931138"/>
                </a:lnTo>
                <a:lnTo>
                  <a:pt x="136652" y="932345"/>
                </a:lnTo>
                <a:lnTo>
                  <a:pt x="133019" y="935964"/>
                </a:lnTo>
                <a:lnTo>
                  <a:pt x="133019" y="944435"/>
                </a:lnTo>
                <a:lnTo>
                  <a:pt x="136652" y="948067"/>
                </a:lnTo>
                <a:lnTo>
                  <a:pt x="141490" y="949274"/>
                </a:lnTo>
                <a:lnTo>
                  <a:pt x="341020" y="949274"/>
                </a:lnTo>
                <a:lnTo>
                  <a:pt x="345859" y="950480"/>
                </a:lnTo>
                <a:lnTo>
                  <a:pt x="350697" y="946848"/>
                </a:lnTo>
                <a:lnTo>
                  <a:pt x="350697" y="940803"/>
                </a:lnTo>
                <a:lnTo>
                  <a:pt x="351904" y="935964"/>
                </a:lnTo>
                <a:close/>
              </a:path>
              <a:path w="1100454" h="1149350">
                <a:moveTo>
                  <a:pt x="430504" y="296265"/>
                </a:moveTo>
                <a:lnTo>
                  <a:pt x="426872" y="292633"/>
                </a:lnTo>
                <a:lnTo>
                  <a:pt x="128181" y="292633"/>
                </a:lnTo>
                <a:lnTo>
                  <a:pt x="123355" y="293852"/>
                </a:lnTo>
                <a:lnTo>
                  <a:pt x="119722" y="297472"/>
                </a:lnTo>
                <a:lnTo>
                  <a:pt x="119722" y="305943"/>
                </a:lnTo>
                <a:lnTo>
                  <a:pt x="123355" y="309575"/>
                </a:lnTo>
                <a:lnTo>
                  <a:pt x="128181" y="310781"/>
                </a:lnTo>
                <a:lnTo>
                  <a:pt x="425665" y="310781"/>
                </a:lnTo>
                <a:lnTo>
                  <a:pt x="430504" y="307149"/>
                </a:lnTo>
                <a:lnTo>
                  <a:pt x="430504" y="302310"/>
                </a:lnTo>
                <a:lnTo>
                  <a:pt x="430504" y="301104"/>
                </a:lnTo>
                <a:lnTo>
                  <a:pt x="430504" y="296265"/>
                </a:lnTo>
                <a:close/>
              </a:path>
              <a:path w="1100454" h="1149350">
                <a:moveTo>
                  <a:pt x="590130" y="775131"/>
                </a:moveTo>
                <a:lnTo>
                  <a:pt x="587705" y="771512"/>
                </a:lnTo>
                <a:lnTo>
                  <a:pt x="582866" y="771512"/>
                </a:lnTo>
                <a:lnTo>
                  <a:pt x="581660" y="771512"/>
                </a:lnTo>
                <a:lnTo>
                  <a:pt x="580453" y="771512"/>
                </a:lnTo>
                <a:lnTo>
                  <a:pt x="141490" y="771512"/>
                </a:lnTo>
                <a:lnTo>
                  <a:pt x="136652" y="772718"/>
                </a:lnTo>
                <a:lnTo>
                  <a:pt x="133019" y="776351"/>
                </a:lnTo>
                <a:lnTo>
                  <a:pt x="133019" y="784809"/>
                </a:lnTo>
                <a:lnTo>
                  <a:pt x="136652" y="788441"/>
                </a:lnTo>
                <a:lnTo>
                  <a:pt x="141490" y="789647"/>
                </a:lnTo>
                <a:lnTo>
                  <a:pt x="580453" y="789647"/>
                </a:lnTo>
                <a:lnTo>
                  <a:pt x="585292" y="790854"/>
                </a:lnTo>
                <a:lnTo>
                  <a:pt x="590130" y="787234"/>
                </a:lnTo>
                <a:lnTo>
                  <a:pt x="590130" y="775131"/>
                </a:lnTo>
                <a:close/>
              </a:path>
              <a:path w="1100454" h="1149350">
                <a:moveTo>
                  <a:pt x="591337" y="935964"/>
                </a:moveTo>
                <a:lnTo>
                  <a:pt x="587705" y="931138"/>
                </a:lnTo>
                <a:lnTo>
                  <a:pt x="582866" y="931138"/>
                </a:lnTo>
                <a:lnTo>
                  <a:pt x="581660" y="931138"/>
                </a:lnTo>
                <a:lnTo>
                  <a:pt x="580453" y="931138"/>
                </a:lnTo>
                <a:lnTo>
                  <a:pt x="394220" y="931138"/>
                </a:lnTo>
                <a:lnTo>
                  <a:pt x="389394" y="932345"/>
                </a:lnTo>
                <a:lnTo>
                  <a:pt x="385762" y="935964"/>
                </a:lnTo>
                <a:lnTo>
                  <a:pt x="385762" y="944435"/>
                </a:lnTo>
                <a:lnTo>
                  <a:pt x="389394" y="948067"/>
                </a:lnTo>
                <a:lnTo>
                  <a:pt x="394220" y="949274"/>
                </a:lnTo>
                <a:lnTo>
                  <a:pt x="580453" y="949274"/>
                </a:lnTo>
                <a:lnTo>
                  <a:pt x="585292" y="950480"/>
                </a:lnTo>
                <a:lnTo>
                  <a:pt x="590130" y="946848"/>
                </a:lnTo>
                <a:lnTo>
                  <a:pt x="590130" y="940803"/>
                </a:lnTo>
                <a:lnTo>
                  <a:pt x="591337" y="935964"/>
                </a:lnTo>
                <a:close/>
              </a:path>
              <a:path w="1100454" h="1149350">
                <a:moveTo>
                  <a:pt x="763054" y="615518"/>
                </a:moveTo>
                <a:lnTo>
                  <a:pt x="759421" y="611886"/>
                </a:lnTo>
                <a:lnTo>
                  <a:pt x="141490" y="611886"/>
                </a:lnTo>
                <a:lnTo>
                  <a:pt x="136652" y="613092"/>
                </a:lnTo>
                <a:lnTo>
                  <a:pt x="133019" y="616724"/>
                </a:lnTo>
                <a:lnTo>
                  <a:pt x="133019" y="625182"/>
                </a:lnTo>
                <a:lnTo>
                  <a:pt x="136652" y="628815"/>
                </a:lnTo>
                <a:lnTo>
                  <a:pt x="141490" y="630021"/>
                </a:lnTo>
                <a:lnTo>
                  <a:pt x="758215" y="630021"/>
                </a:lnTo>
                <a:lnTo>
                  <a:pt x="763054" y="626402"/>
                </a:lnTo>
                <a:lnTo>
                  <a:pt x="763054" y="621563"/>
                </a:lnTo>
                <a:lnTo>
                  <a:pt x="763054" y="620356"/>
                </a:lnTo>
                <a:lnTo>
                  <a:pt x="763054" y="615518"/>
                </a:lnTo>
                <a:close/>
              </a:path>
              <a:path w="1100454" h="1149350">
                <a:moveTo>
                  <a:pt x="764260" y="457098"/>
                </a:moveTo>
                <a:lnTo>
                  <a:pt x="760628" y="452259"/>
                </a:lnTo>
                <a:lnTo>
                  <a:pt x="755802" y="452259"/>
                </a:lnTo>
                <a:lnTo>
                  <a:pt x="754583" y="452259"/>
                </a:lnTo>
                <a:lnTo>
                  <a:pt x="753376" y="452259"/>
                </a:lnTo>
                <a:lnTo>
                  <a:pt x="141490" y="452259"/>
                </a:lnTo>
                <a:lnTo>
                  <a:pt x="136652" y="453466"/>
                </a:lnTo>
                <a:lnTo>
                  <a:pt x="133019" y="457098"/>
                </a:lnTo>
                <a:lnTo>
                  <a:pt x="133019" y="465569"/>
                </a:lnTo>
                <a:lnTo>
                  <a:pt x="136652" y="469188"/>
                </a:lnTo>
                <a:lnTo>
                  <a:pt x="141490" y="470395"/>
                </a:lnTo>
                <a:lnTo>
                  <a:pt x="753376" y="470395"/>
                </a:lnTo>
                <a:lnTo>
                  <a:pt x="758215" y="471614"/>
                </a:lnTo>
                <a:lnTo>
                  <a:pt x="763054" y="467982"/>
                </a:lnTo>
                <a:lnTo>
                  <a:pt x="763054" y="461937"/>
                </a:lnTo>
                <a:lnTo>
                  <a:pt x="764260" y="457098"/>
                </a:lnTo>
                <a:close/>
              </a:path>
              <a:path w="1100454" h="1149350">
                <a:moveTo>
                  <a:pt x="882764" y="362775"/>
                </a:moveTo>
                <a:lnTo>
                  <a:pt x="879144" y="359143"/>
                </a:lnTo>
                <a:lnTo>
                  <a:pt x="874306" y="359143"/>
                </a:lnTo>
                <a:lnTo>
                  <a:pt x="873099" y="359143"/>
                </a:lnTo>
                <a:lnTo>
                  <a:pt x="868260" y="359143"/>
                </a:lnTo>
                <a:lnTo>
                  <a:pt x="864628" y="362775"/>
                </a:lnTo>
                <a:lnTo>
                  <a:pt x="864628" y="527240"/>
                </a:lnTo>
                <a:lnTo>
                  <a:pt x="863422" y="532079"/>
                </a:lnTo>
                <a:lnTo>
                  <a:pt x="867054" y="536905"/>
                </a:lnTo>
                <a:lnTo>
                  <a:pt x="873099" y="536905"/>
                </a:lnTo>
                <a:lnTo>
                  <a:pt x="877938" y="538124"/>
                </a:lnTo>
                <a:lnTo>
                  <a:pt x="882764" y="534492"/>
                </a:lnTo>
                <a:lnTo>
                  <a:pt x="882764" y="362775"/>
                </a:lnTo>
                <a:close/>
              </a:path>
              <a:path w="1100454" h="1149350">
                <a:moveTo>
                  <a:pt x="882764" y="298691"/>
                </a:moveTo>
                <a:lnTo>
                  <a:pt x="881557" y="292633"/>
                </a:lnTo>
                <a:lnTo>
                  <a:pt x="879144" y="287807"/>
                </a:lnTo>
                <a:lnTo>
                  <a:pt x="875512" y="284175"/>
                </a:lnTo>
                <a:lnTo>
                  <a:pt x="857377" y="265798"/>
                </a:lnTo>
                <a:lnTo>
                  <a:pt x="857377" y="292633"/>
                </a:lnTo>
                <a:lnTo>
                  <a:pt x="598589" y="292633"/>
                </a:lnTo>
                <a:lnTo>
                  <a:pt x="585635" y="290791"/>
                </a:lnTo>
                <a:lnTo>
                  <a:pt x="574713" y="284175"/>
                </a:lnTo>
                <a:lnTo>
                  <a:pt x="566966" y="273939"/>
                </a:lnTo>
                <a:lnTo>
                  <a:pt x="563524" y="261200"/>
                </a:lnTo>
                <a:lnTo>
                  <a:pt x="563638" y="49733"/>
                </a:lnTo>
                <a:lnTo>
                  <a:pt x="564070" y="40792"/>
                </a:lnTo>
                <a:lnTo>
                  <a:pt x="568820" y="31280"/>
                </a:lnTo>
                <a:lnTo>
                  <a:pt x="576961" y="24282"/>
                </a:lnTo>
                <a:lnTo>
                  <a:pt x="587705" y="20548"/>
                </a:lnTo>
                <a:lnTo>
                  <a:pt x="591337" y="20548"/>
                </a:lnTo>
                <a:lnTo>
                  <a:pt x="591337" y="21767"/>
                </a:lnTo>
                <a:lnTo>
                  <a:pt x="857377" y="292633"/>
                </a:lnTo>
                <a:lnTo>
                  <a:pt x="857377" y="265798"/>
                </a:lnTo>
                <a:lnTo>
                  <a:pt x="615365" y="20548"/>
                </a:lnTo>
                <a:lnTo>
                  <a:pt x="612978" y="18135"/>
                </a:lnTo>
                <a:lnTo>
                  <a:pt x="603427" y="8458"/>
                </a:lnTo>
                <a:lnTo>
                  <a:pt x="598589" y="2413"/>
                </a:lnTo>
                <a:lnTo>
                  <a:pt x="590130" y="0"/>
                </a:lnTo>
                <a:lnTo>
                  <a:pt x="125768" y="0"/>
                </a:lnTo>
                <a:lnTo>
                  <a:pt x="77038" y="9956"/>
                </a:lnTo>
                <a:lnTo>
                  <a:pt x="37033" y="37033"/>
                </a:lnTo>
                <a:lnTo>
                  <a:pt x="9956" y="77025"/>
                </a:lnTo>
                <a:lnTo>
                  <a:pt x="0" y="125755"/>
                </a:lnTo>
                <a:lnTo>
                  <a:pt x="0" y="1023035"/>
                </a:lnTo>
                <a:lnTo>
                  <a:pt x="9956" y="1072273"/>
                </a:lnTo>
                <a:lnTo>
                  <a:pt x="37033" y="1112215"/>
                </a:lnTo>
                <a:lnTo>
                  <a:pt x="77038" y="1139012"/>
                </a:lnTo>
                <a:lnTo>
                  <a:pt x="125768" y="1148803"/>
                </a:lnTo>
                <a:lnTo>
                  <a:pt x="757008" y="1148803"/>
                </a:lnTo>
                <a:lnTo>
                  <a:pt x="806246" y="1138847"/>
                </a:lnTo>
                <a:lnTo>
                  <a:pt x="820102" y="1129449"/>
                </a:lnTo>
                <a:lnTo>
                  <a:pt x="846188" y="1111770"/>
                </a:lnTo>
                <a:lnTo>
                  <a:pt x="872985" y="1071765"/>
                </a:lnTo>
                <a:lnTo>
                  <a:pt x="882764" y="1023035"/>
                </a:lnTo>
                <a:lnTo>
                  <a:pt x="882764" y="868248"/>
                </a:lnTo>
                <a:lnTo>
                  <a:pt x="879144" y="864628"/>
                </a:lnTo>
                <a:lnTo>
                  <a:pt x="868260" y="864628"/>
                </a:lnTo>
                <a:lnTo>
                  <a:pt x="864628" y="868248"/>
                </a:lnTo>
                <a:lnTo>
                  <a:pt x="864628" y="1021829"/>
                </a:lnTo>
                <a:lnTo>
                  <a:pt x="856145" y="1063637"/>
                </a:lnTo>
                <a:lnTo>
                  <a:pt x="833043" y="1097864"/>
                </a:lnTo>
                <a:lnTo>
                  <a:pt x="798817" y="1120965"/>
                </a:lnTo>
                <a:lnTo>
                  <a:pt x="757008" y="1129449"/>
                </a:lnTo>
                <a:lnTo>
                  <a:pt x="125768" y="1129449"/>
                </a:lnTo>
                <a:lnTo>
                  <a:pt x="83959" y="1121664"/>
                </a:lnTo>
                <a:lnTo>
                  <a:pt x="49733" y="1098918"/>
                </a:lnTo>
                <a:lnTo>
                  <a:pt x="26631" y="1064831"/>
                </a:lnTo>
                <a:lnTo>
                  <a:pt x="18148" y="1023035"/>
                </a:lnTo>
                <a:lnTo>
                  <a:pt x="18148" y="125755"/>
                </a:lnTo>
                <a:lnTo>
                  <a:pt x="26631" y="83947"/>
                </a:lnTo>
                <a:lnTo>
                  <a:pt x="49733" y="49733"/>
                </a:lnTo>
                <a:lnTo>
                  <a:pt x="83959" y="26619"/>
                </a:lnTo>
                <a:lnTo>
                  <a:pt x="125768" y="18135"/>
                </a:lnTo>
                <a:lnTo>
                  <a:pt x="556272" y="18135"/>
                </a:lnTo>
                <a:lnTo>
                  <a:pt x="551332" y="25806"/>
                </a:lnTo>
                <a:lnTo>
                  <a:pt x="547649" y="34163"/>
                </a:lnTo>
                <a:lnTo>
                  <a:pt x="545553" y="42964"/>
                </a:lnTo>
                <a:lnTo>
                  <a:pt x="545426" y="49733"/>
                </a:lnTo>
                <a:lnTo>
                  <a:pt x="545388" y="261200"/>
                </a:lnTo>
                <a:lnTo>
                  <a:pt x="550125" y="280847"/>
                </a:lnTo>
                <a:lnTo>
                  <a:pt x="561555" y="296875"/>
                </a:lnTo>
                <a:lnTo>
                  <a:pt x="578205" y="307454"/>
                </a:lnTo>
                <a:lnTo>
                  <a:pt x="598589" y="310781"/>
                </a:lnTo>
                <a:lnTo>
                  <a:pt x="864628" y="310781"/>
                </a:lnTo>
                <a:lnTo>
                  <a:pt x="864628" y="315620"/>
                </a:lnTo>
                <a:lnTo>
                  <a:pt x="863422" y="320446"/>
                </a:lnTo>
                <a:lnTo>
                  <a:pt x="867054" y="325285"/>
                </a:lnTo>
                <a:lnTo>
                  <a:pt x="873099" y="325285"/>
                </a:lnTo>
                <a:lnTo>
                  <a:pt x="877938" y="326504"/>
                </a:lnTo>
                <a:lnTo>
                  <a:pt x="882764" y="322872"/>
                </a:lnTo>
                <a:lnTo>
                  <a:pt x="882764" y="298691"/>
                </a:lnTo>
                <a:close/>
              </a:path>
              <a:path w="1100454" h="1149350">
                <a:moveTo>
                  <a:pt x="1030300" y="553847"/>
                </a:moveTo>
                <a:lnTo>
                  <a:pt x="1026668" y="551421"/>
                </a:lnTo>
                <a:lnTo>
                  <a:pt x="1023048" y="547789"/>
                </a:lnTo>
                <a:lnTo>
                  <a:pt x="1018209" y="547789"/>
                </a:lnTo>
                <a:lnTo>
                  <a:pt x="1013371" y="550214"/>
                </a:lnTo>
                <a:lnTo>
                  <a:pt x="715886" y="847686"/>
                </a:lnTo>
                <a:lnTo>
                  <a:pt x="715886" y="853744"/>
                </a:lnTo>
                <a:lnTo>
                  <a:pt x="723150" y="860996"/>
                </a:lnTo>
                <a:lnTo>
                  <a:pt x="729195" y="860996"/>
                </a:lnTo>
                <a:lnTo>
                  <a:pt x="1030300" y="559892"/>
                </a:lnTo>
                <a:lnTo>
                  <a:pt x="1030300" y="553847"/>
                </a:lnTo>
                <a:close/>
              </a:path>
              <a:path w="1100454" h="1149350">
                <a:moveTo>
                  <a:pt x="1100442" y="527545"/>
                </a:moveTo>
                <a:lnTo>
                  <a:pt x="1095489" y="508609"/>
                </a:lnTo>
                <a:lnTo>
                  <a:pt x="1084389" y="493382"/>
                </a:lnTo>
                <a:lnTo>
                  <a:pt x="1083513" y="492163"/>
                </a:lnTo>
                <a:lnTo>
                  <a:pt x="1082471" y="491312"/>
                </a:lnTo>
                <a:lnTo>
                  <a:pt x="1082471" y="531634"/>
                </a:lnTo>
                <a:lnTo>
                  <a:pt x="1081087" y="541743"/>
                </a:lnTo>
                <a:lnTo>
                  <a:pt x="1072324" y="533209"/>
                </a:lnTo>
                <a:lnTo>
                  <a:pt x="1072324" y="570166"/>
                </a:lnTo>
                <a:lnTo>
                  <a:pt x="1071194" y="576859"/>
                </a:lnTo>
                <a:lnTo>
                  <a:pt x="1067790" y="582866"/>
                </a:lnTo>
                <a:lnTo>
                  <a:pt x="746125" y="904532"/>
                </a:lnTo>
                <a:lnTo>
                  <a:pt x="740117" y="908608"/>
                </a:lnTo>
                <a:lnTo>
                  <a:pt x="733425" y="909967"/>
                </a:lnTo>
                <a:lnTo>
                  <a:pt x="726732" y="908608"/>
                </a:lnTo>
                <a:lnTo>
                  <a:pt x="720725" y="904532"/>
                </a:lnTo>
                <a:lnTo>
                  <a:pt x="687743" y="870673"/>
                </a:lnTo>
                <a:lnTo>
                  <a:pt x="674776" y="857364"/>
                </a:lnTo>
                <a:lnTo>
                  <a:pt x="671144" y="853744"/>
                </a:lnTo>
                <a:lnTo>
                  <a:pt x="669937" y="848906"/>
                </a:lnTo>
                <a:lnTo>
                  <a:pt x="669937" y="840435"/>
                </a:lnTo>
                <a:lnTo>
                  <a:pt x="671144" y="835596"/>
                </a:lnTo>
                <a:lnTo>
                  <a:pt x="996442" y="510311"/>
                </a:lnTo>
                <a:lnTo>
                  <a:pt x="1002449" y="506222"/>
                </a:lnTo>
                <a:lnTo>
                  <a:pt x="1009142" y="504863"/>
                </a:lnTo>
                <a:lnTo>
                  <a:pt x="1015822" y="506222"/>
                </a:lnTo>
                <a:lnTo>
                  <a:pt x="1021842" y="510311"/>
                </a:lnTo>
                <a:lnTo>
                  <a:pt x="1067790" y="557466"/>
                </a:lnTo>
                <a:lnTo>
                  <a:pt x="1071194" y="563473"/>
                </a:lnTo>
                <a:lnTo>
                  <a:pt x="1072324" y="570166"/>
                </a:lnTo>
                <a:lnTo>
                  <a:pt x="1072324" y="533209"/>
                </a:lnTo>
                <a:lnTo>
                  <a:pt x="1043266" y="504863"/>
                </a:lnTo>
                <a:lnTo>
                  <a:pt x="1032725" y="494588"/>
                </a:lnTo>
                <a:lnTo>
                  <a:pt x="1037551" y="494588"/>
                </a:lnTo>
                <a:lnTo>
                  <a:pt x="1039977" y="493382"/>
                </a:lnTo>
                <a:lnTo>
                  <a:pt x="1043597" y="493382"/>
                </a:lnTo>
                <a:lnTo>
                  <a:pt x="1077518" y="512330"/>
                </a:lnTo>
                <a:lnTo>
                  <a:pt x="1082471" y="531634"/>
                </a:lnTo>
                <a:lnTo>
                  <a:pt x="1082471" y="491312"/>
                </a:lnTo>
                <a:lnTo>
                  <a:pt x="1074724" y="484936"/>
                </a:lnTo>
                <a:lnTo>
                  <a:pt x="1064920" y="479628"/>
                </a:lnTo>
                <a:lnTo>
                  <a:pt x="1054430" y="476351"/>
                </a:lnTo>
                <a:lnTo>
                  <a:pt x="1043597" y="475234"/>
                </a:lnTo>
                <a:lnTo>
                  <a:pt x="1034567" y="476110"/>
                </a:lnTo>
                <a:lnTo>
                  <a:pt x="1025766" y="478561"/>
                </a:lnTo>
                <a:lnTo>
                  <a:pt x="1017409" y="482384"/>
                </a:lnTo>
                <a:lnTo>
                  <a:pt x="1009738" y="487337"/>
                </a:lnTo>
                <a:lnTo>
                  <a:pt x="1002525" y="488010"/>
                </a:lnTo>
                <a:lnTo>
                  <a:pt x="656640" y="824712"/>
                </a:lnTo>
                <a:lnTo>
                  <a:pt x="653008" y="835596"/>
                </a:lnTo>
                <a:lnTo>
                  <a:pt x="651802" y="836815"/>
                </a:lnTo>
                <a:lnTo>
                  <a:pt x="651802" y="839228"/>
                </a:lnTo>
                <a:lnTo>
                  <a:pt x="622782" y="944435"/>
                </a:lnTo>
                <a:lnTo>
                  <a:pt x="621563" y="948067"/>
                </a:lnTo>
                <a:lnTo>
                  <a:pt x="622782" y="950480"/>
                </a:lnTo>
                <a:lnTo>
                  <a:pt x="626402" y="954112"/>
                </a:lnTo>
                <a:lnTo>
                  <a:pt x="628827" y="955319"/>
                </a:lnTo>
                <a:lnTo>
                  <a:pt x="633666" y="955319"/>
                </a:lnTo>
                <a:lnTo>
                  <a:pt x="684453" y="942009"/>
                </a:lnTo>
                <a:lnTo>
                  <a:pt x="689292" y="940803"/>
                </a:lnTo>
                <a:lnTo>
                  <a:pt x="691705" y="934758"/>
                </a:lnTo>
                <a:lnTo>
                  <a:pt x="691095" y="933551"/>
                </a:lnTo>
                <a:lnTo>
                  <a:pt x="689292" y="929919"/>
                </a:lnTo>
                <a:lnTo>
                  <a:pt x="688073" y="926299"/>
                </a:lnTo>
                <a:lnTo>
                  <a:pt x="683247" y="923874"/>
                </a:lnTo>
                <a:lnTo>
                  <a:pt x="679615" y="923874"/>
                </a:lnTo>
                <a:lnTo>
                  <a:pt x="643331" y="933551"/>
                </a:lnTo>
                <a:lnTo>
                  <a:pt x="660260" y="870673"/>
                </a:lnTo>
                <a:lnTo>
                  <a:pt x="706221" y="916622"/>
                </a:lnTo>
                <a:lnTo>
                  <a:pt x="731608" y="927506"/>
                </a:lnTo>
                <a:lnTo>
                  <a:pt x="738809" y="926820"/>
                </a:lnTo>
                <a:lnTo>
                  <a:pt x="745667" y="924788"/>
                </a:lnTo>
                <a:lnTo>
                  <a:pt x="751852" y="921385"/>
                </a:lnTo>
                <a:lnTo>
                  <a:pt x="757008" y="916622"/>
                </a:lnTo>
                <a:lnTo>
                  <a:pt x="763663" y="909967"/>
                </a:lnTo>
                <a:lnTo>
                  <a:pt x="1078674" y="594956"/>
                </a:lnTo>
                <a:lnTo>
                  <a:pt x="1083589" y="588187"/>
                </a:lnTo>
                <a:lnTo>
                  <a:pt x="1087132" y="580745"/>
                </a:lnTo>
                <a:lnTo>
                  <a:pt x="1088872" y="572846"/>
                </a:lnTo>
                <a:lnTo>
                  <a:pt x="1088351" y="564718"/>
                </a:lnTo>
                <a:lnTo>
                  <a:pt x="1098130" y="546925"/>
                </a:lnTo>
                <a:lnTo>
                  <a:pt x="1098753" y="541743"/>
                </a:lnTo>
                <a:lnTo>
                  <a:pt x="1100442" y="527545"/>
                </a:lnTo>
                <a:close/>
              </a:path>
            </a:pathLst>
          </a:custGeom>
          <a:solidFill>
            <a:srgbClr val="FDFDFD"/>
          </a:solidFill>
        </p:spPr>
        <p:txBody>
          <a:bodyPr wrap="square" lIns="0" tIns="0" rIns="0" bIns="0" rtlCol="0"/>
          <a:lstStyle/>
          <a:p>
            <a:endParaRPr/>
          </a:p>
        </p:txBody>
      </p:sp>
      <p:sp>
        <p:nvSpPr>
          <p:cNvPr id="4" name="object 4"/>
          <p:cNvSpPr txBox="1"/>
          <p:nvPr/>
        </p:nvSpPr>
        <p:spPr>
          <a:xfrm>
            <a:off x="3203798" y="3788239"/>
            <a:ext cx="3151505" cy="421640"/>
          </a:xfrm>
          <a:prstGeom prst="rect">
            <a:avLst/>
          </a:prstGeom>
        </p:spPr>
        <p:txBody>
          <a:bodyPr vert="horz" wrap="square" lIns="0" tIns="12700" rIns="0" bIns="0" rtlCol="0">
            <a:spAutoFit/>
          </a:bodyPr>
          <a:lstStyle/>
          <a:p>
            <a:pPr marL="12700">
              <a:lnSpc>
                <a:spcPct val="100000"/>
              </a:lnSpc>
              <a:spcBef>
                <a:spcPts val="100"/>
              </a:spcBef>
            </a:pPr>
            <a:r>
              <a:rPr sz="2600" b="1" spc="-229" dirty="0">
                <a:solidFill>
                  <a:srgbClr val="FDFDFD"/>
                </a:solidFill>
                <a:latin typeface="Verdana"/>
                <a:cs typeface="Verdana"/>
              </a:rPr>
              <a:t>Problem</a:t>
            </a:r>
            <a:r>
              <a:rPr sz="2600" b="1" spc="-225" dirty="0">
                <a:solidFill>
                  <a:srgbClr val="FDFDFD"/>
                </a:solidFill>
                <a:latin typeface="Verdana"/>
                <a:cs typeface="Verdana"/>
              </a:rPr>
              <a:t> </a:t>
            </a:r>
            <a:r>
              <a:rPr sz="2600" b="1" spc="-200" dirty="0">
                <a:solidFill>
                  <a:srgbClr val="FDFDFD"/>
                </a:solidFill>
                <a:latin typeface="Verdana"/>
                <a:cs typeface="Verdana"/>
              </a:rPr>
              <a:t>Statement</a:t>
            </a:r>
            <a:endParaRPr sz="2600">
              <a:latin typeface="Verdana"/>
              <a:cs typeface="Verdana"/>
            </a:endParaRPr>
          </a:p>
        </p:txBody>
      </p:sp>
      <p:sp>
        <p:nvSpPr>
          <p:cNvPr id="5" name="object 5"/>
          <p:cNvSpPr txBox="1"/>
          <p:nvPr/>
        </p:nvSpPr>
        <p:spPr>
          <a:xfrm>
            <a:off x="3203798" y="5026149"/>
            <a:ext cx="4479290" cy="421640"/>
          </a:xfrm>
          <a:prstGeom prst="rect">
            <a:avLst/>
          </a:prstGeom>
        </p:spPr>
        <p:txBody>
          <a:bodyPr vert="horz" wrap="square" lIns="0" tIns="12700" rIns="0" bIns="0" rtlCol="0">
            <a:spAutoFit/>
          </a:bodyPr>
          <a:lstStyle/>
          <a:p>
            <a:pPr marL="12700">
              <a:lnSpc>
                <a:spcPct val="100000"/>
              </a:lnSpc>
              <a:spcBef>
                <a:spcPts val="100"/>
              </a:spcBef>
            </a:pPr>
            <a:r>
              <a:rPr sz="2600" b="1" spc="-220" dirty="0">
                <a:solidFill>
                  <a:srgbClr val="FDFDFD"/>
                </a:solidFill>
                <a:latin typeface="Verdana"/>
                <a:cs typeface="Verdana"/>
              </a:rPr>
              <a:t>Unique</a:t>
            </a:r>
            <a:r>
              <a:rPr sz="2600" b="1" spc="-260" dirty="0">
                <a:solidFill>
                  <a:srgbClr val="FDFDFD"/>
                </a:solidFill>
                <a:latin typeface="Verdana"/>
                <a:cs typeface="Verdana"/>
              </a:rPr>
              <a:t> </a:t>
            </a:r>
            <a:r>
              <a:rPr sz="2600" b="1" spc="-325" dirty="0">
                <a:solidFill>
                  <a:srgbClr val="FDFDFD"/>
                </a:solidFill>
                <a:latin typeface="Verdana"/>
                <a:cs typeface="Verdana"/>
              </a:rPr>
              <a:t>Idea</a:t>
            </a:r>
            <a:r>
              <a:rPr sz="2600" b="1" spc="-260" dirty="0">
                <a:solidFill>
                  <a:srgbClr val="FDFDFD"/>
                </a:solidFill>
                <a:latin typeface="Verdana"/>
                <a:cs typeface="Verdana"/>
              </a:rPr>
              <a:t> </a:t>
            </a:r>
            <a:r>
              <a:rPr sz="2600" b="1" spc="-190" dirty="0">
                <a:solidFill>
                  <a:srgbClr val="FDFDFD"/>
                </a:solidFill>
                <a:latin typeface="Verdana"/>
                <a:cs typeface="Verdana"/>
              </a:rPr>
              <a:t>Brief</a:t>
            </a:r>
            <a:r>
              <a:rPr sz="2600" b="1" spc="-254" dirty="0">
                <a:solidFill>
                  <a:srgbClr val="FDFDFD"/>
                </a:solidFill>
                <a:latin typeface="Verdana"/>
                <a:cs typeface="Verdana"/>
              </a:rPr>
              <a:t> </a:t>
            </a:r>
            <a:r>
              <a:rPr sz="2600" b="1" spc="-210" dirty="0">
                <a:solidFill>
                  <a:srgbClr val="FDFDFD"/>
                </a:solidFill>
                <a:latin typeface="Verdana"/>
                <a:cs typeface="Verdana"/>
              </a:rPr>
              <a:t>(Solution)</a:t>
            </a:r>
            <a:endParaRPr sz="2600">
              <a:latin typeface="Verdana"/>
              <a:cs typeface="Verdana"/>
            </a:endParaRPr>
          </a:p>
        </p:txBody>
      </p:sp>
      <p:sp>
        <p:nvSpPr>
          <p:cNvPr id="6" name="object 6"/>
          <p:cNvSpPr txBox="1"/>
          <p:nvPr/>
        </p:nvSpPr>
        <p:spPr>
          <a:xfrm>
            <a:off x="3203798" y="6261223"/>
            <a:ext cx="2803525" cy="421640"/>
          </a:xfrm>
          <a:prstGeom prst="rect">
            <a:avLst/>
          </a:prstGeom>
        </p:spPr>
        <p:txBody>
          <a:bodyPr vert="horz" wrap="square" lIns="0" tIns="12700" rIns="0" bIns="0" rtlCol="0">
            <a:spAutoFit/>
          </a:bodyPr>
          <a:lstStyle/>
          <a:p>
            <a:pPr marL="12700">
              <a:lnSpc>
                <a:spcPct val="100000"/>
              </a:lnSpc>
              <a:spcBef>
                <a:spcPts val="100"/>
              </a:spcBef>
            </a:pPr>
            <a:r>
              <a:rPr sz="2600" b="1" spc="-190" dirty="0">
                <a:solidFill>
                  <a:srgbClr val="FDFDFD"/>
                </a:solidFill>
                <a:latin typeface="Verdana"/>
                <a:cs typeface="Verdana"/>
              </a:rPr>
              <a:t>Features</a:t>
            </a:r>
            <a:r>
              <a:rPr sz="2600" b="1" spc="-240" dirty="0">
                <a:solidFill>
                  <a:srgbClr val="FDFDFD"/>
                </a:solidFill>
                <a:latin typeface="Verdana"/>
                <a:cs typeface="Verdana"/>
              </a:rPr>
              <a:t> </a:t>
            </a:r>
            <a:r>
              <a:rPr sz="2600" b="1" spc="-135" dirty="0">
                <a:solidFill>
                  <a:srgbClr val="FDFDFD"/>
                </a:solidFill>
                <a:latin typeface="Verdana"/>
                <a:cs typeface="Verdana"/>
              </a:rPr>
              <a:t>Offered</a:t>
            </a:r>
            <a:endParaRPr sz="2600">
              <a:latin typeface="Verdana"/>
              <a:cs typeface="Verdana"/>
            </a:endParaRPr>
          </a:p>
        </p:txBody>
      </p:sp>
      <p:sp>
        <p:nvSpPr>
          <p:cNvPr id="7" name="object 7"/>
          <p:cNvSpPr txBox="1"/>
          <p:nvPr/>
        </p:nvSpPr>
        <p:spPr>
          <a:xfrm>
            <a:off x="3203798" y="8586023"/>
            <a:ext cx="3536315" cy="421640"/>
          </a:xfrm>
          <a:prstGeom prst="rect">
            <a:avLst/>
          </a:prstGeom>
        </p:spPr>
        <p:txBody>
          <a:bodyPr vert="horz" wrap="square" lIns="0" tIns="12700" rIns="0" bIns="0" rtlCol="0">
            <a:spAutoFit/>
          </a:bodyPr>
          <a:lstStyle/>
          <a:p>
            <a:pPr marL="12700">
              <a:lnSpc>
                <a:spcPct val="100000"/>
              </a:lnSpc>
              <a:spcBef>
                <a:spcPts val="100"/>
              </a:spcBef>
            </a:pPr>
            <a:r>
              <a:rPr sz="2600" b="1" spc="-165" dirty="0">
                <a:solidFill>
                  <a:srgbClr val="FDFDFD"/>
                </a:solidFill>
                <a:latin typeface="Verdana"/>
                <a:cs typeface="Verdana"/>
              </a:rPr>
              <a:t>Architecture</a:t>
            </a:r>
            <a:r>
              <a:rPr sz="2600" b="1" spc="-175" dirty="0">
                <a:solidFill>
                  <a:srgbClr val="FDFDFD"/>
                </a:solidFill>
                <a:latin typeface="Verdana"/>
                <a:cs typeface="Verdana"/>
              </a:rPr>
              <a:t> </a:t>
            </a:r>
            <a:r>
              <a:rPr sz="2600" b="1" spc="-215" dirty="0">
                <a:solidFill>
                  <a:srgbClr val="FDFDFD"/>
                </a:solidFill>
                <a:latin typeface="Verdana"/>
                <a:cs typeface="Verdana"/>
              </a:rPr>
              <a:t>Diagram</a:t>
            </a:r>
            <a:endParaRPr sz="2600">
              <a:latin typeface="Verdana"/>
              <a:cs typeface="Verdana"/>
            </a:endParaRPr>
          </a:p>
        </p:txBody>
      </p:sp>
      <p:sp>
        <p:nvSpPr>
          <p:cNvPr id="8" name="object 8"/>
          <p:cNvSpPr txBox="1">
            <a:spLocks noGrp="1"/>
          </p:cNvSpPr>
          <p:nvPr>
            <p:ph type="title"/>
          </p:nvPr>
        </p:nvSpPr>
        <p:spPr>
          <a:xfrm>
            <a:off x="4130126" y="920315"/>
            <a:ext cx="10697210" cy="756920"/>
          </a:xfrm>
          <a:prstGeom prst="rect">
            <a:avLst/>
          </a:prstGeom>
        </p:spPr>
        <p:txBody>
          <a:bodyPr vert="horz" wrap="square" lIns="0" tIns="12700" rIns="0" bIns="0" rtlCol="0">
            <a:spAutoFit/>
          </a:bodyPr>
          <a:lstStyle/>
          <a:p>
            <a:pPr marL="12700">
              <a:lnSpc>
                <a:spcPct val="100000"/>
              </a:lnSpc>
              <a:spcBef>
                <a:spcPts val="100"/>
              </a:spcBef>
              <a:tabLst>
                <a:tab pos="6492875" algn="l"/>
              </a:tabLst>
            </a:pPr>
            <a:r>
              <a:rPr spc="-425" dirty="0">
                <a:solidFill>
                  <a:srgbClr val="FDFDFD"/>
                </a:solidFill>
                <a:latin typeface="Verdana"/>
                <a:cs typeface="Verdana"/>
              </a:rPr>
              <a:t>P</a:t>
            </a:r>
            <a:r>
              <a:rPr spc="-685" dirty="0">
                <a:solidFill>
                  <a:srgbClr val="FDFDFD"/>
                </a:solidFill>
                <a:latin typeface="Verdana"/>
                <a:cs typeface="Verdana"/>
              </a:rPr>
              <a:t> </a:t>
            </a:r>
            <a:r>
              <a:rPr spc="-600" dirty="0">
                <a:solidFill>
                  <a:srgbClr val="FDFDFD"/>
                </a:solidFill>
                <a:latin typeface="Verdana"/>
                <a:cs typeface="Verdana"/>
              </a:rPr>
              <a:t>R</a:t>
            </a:r>
            <a:r>
              <a:rPr spc="-680" dirty="0">
                <a:solidFill>
                  <a:srgbClr val="FDFDFD"/>
                </a:solidFill>
                <a:latin typeface="Verdana"/>
                <a:cs typeface="Verdana"/>
              </a:rPr>
              <a:t> </a:t>
            </a:r>
            <a:r>
              <a:rPr spc="-365" dirty="0">
                <a:solidFill>
                  <a:srgbClr val="FDFDFD"/>
                </a:solidFill>
                <a:latin typeface="Verdana"/>
                <a:cs typeface="Verdana"/>
              </a:rPr>
              <a:t>E</a:t>
            </a:r>
            <a:r>
              <a:rPr spc="-680" dirty="0">
                <a:solidFill>
                  <a:srgbClr val="FDFDFD"/>
                </a:solidFill>
                <a:latin typeface="Verdana"/>
                <a:cs typeface="Verdana"/>
              </a:rPr>
              <a:t> </a:t>
            </a:r>
            <a:r>
              <a:rPr spc="-275" dirty="0">
                <a:solidFill>
                  <a:srgbClr val="FDFDFD"/>
                </a:solidFill>
                <a:latin typeface="Verdana"/>
                <a:cs typeface="Verdana"/>
              </a:rPr>
              <a:t>S</a:t>
            </a:r>
            <a:r>
              <a:rPr spc="-680" dirty="0">
                <a:solidFill>
                  <a:srgbClr val="FDFDFD"/>
                </a:solidFill>
                <a:latin typeface="Verdana"/>
                <a:cs typeface="Verdana"/>
              </a:rPr>
              <a:t> </a:t>
            </a:r>
            <a:r>
              <a:rPr spc="-365" dirty="0">
                <a:solidFill>
                  <a:srgbClr val="FDFDFD"/>
                </a:solidFill>
                <a:latin typeface="Verdana"/>
                <a:cs typeface="Verdana"/>
              </a:rPr>
              <a:t>E</a:t>
            </a:r>
            <a:r>
              <a:rPr spc="-685" dirty="0">
                <a:solidFill>
                  <a:srgbClr val="FDFDFD"/>
                </a:solidFill>
                <a:latin typeface="Verdana"/>
                <a:cs typeface="Verdana"/>
              </a:rPr>
              <a:t> </a:t>
            </a:r>
            <a:r>
              <a:rPr spc="-570" dirty="0">
                <a:solidFill>
                  <a:srgbClr val="FDFDFD"/>
                </a:solidFill>
                <a:latin typeface="Verdana"/>
                <a:cs typeface="Verdana"/>
              </a:rPr>
              <a:t>N</a:t>
            </a:r>
            <a:r>
              <a:rPr spc="-680" dirty="0">
                <a:solidFill>
                  <a:srgbClr val="FDFDFD"/>
                </a:solidFill>
                <a:latin typeface="Verdana"/>
                <a:cs typeface="Verdana"/>
              </a:rPr>
              <a:t> </a:t>
            </a:r>
            <a:r>
              <a:rPr spc="-105" dirty="0">
                <a:solidFill>
                  <a:srgbClr val="FDFDFD"/>
                </a:solidFill>
                <a:latin typeface="Verdana"/>
                <a:cs typeface="Verdana"/>
              </a:rPr>
              <a:t>T</a:t>
            </a:r>
            <a:r>
              <a:rPr spc="-680" dirty="0">
                <a:solidFill>
                  <a:srgbClr val="FDFDFD"/>
                </a:solidFill>
                <a:latin typeface="Verdana"/>
                <a:cs typeface="Verdana"/>
              </a:rPr>
              <a:t> </a:t>
            </a:r>
            <a:r>
              <a:rPr spc="-155" dirty="0">
                <a:solidFill>
                  <a:srgbClr val="FDFDFD"/>
                </a:solidFill>
                <a:latin typeface="Verdana"/>
                <a:cs typeface="Verdana"/>
              </a:rPr>
              <a:t>A</a:t>
            </a:r>
            <a:r>
              <a:rPr spc="-680" dirty="0">
                <a:solidFill>
                  <a:srgbClr val="FDFDFD"/>
                </a:solidFill>
                <a:latin typeface="Verdana"/>
                <a:cs typeface="Verdana"/>
              </a:rPr>
              <a:t> </a:t>
            </a:r>
            <a:r>
              <a:rPr spc="-105" dirty="0">
                <a:solidFill>
                  <a:srgbClr val="FDFDFD"/>
                </a:solidFill>
                <a:latin typeface="Verdana"/>
                <a:cs typeface="Verdana"/>
              </a:rPr>
              <a:t>T</a:t>
            </a:r>
            <a:r>
              <a:rPr spc="-680" dirty="0">
                <a:solidFill>
                  <a:srgbClr val="FDFDFD"/>
                </a:solidFill>
                <a:latin typeface="Verdana"/>
                <a:cs typeface="Verdana"/>
              </a:rPr>
              <a:t> </a:t>
            </a:r>
            <a:r>
              <a:rPr spc="-1290" dirty="0">
                <a:solidFill>
                  <a:srgbClr val="FDFDFD"/>
                </a:solidFill>
                <a:latin typeface="Verdana"/>
                <a:cs typeface="Verdana"/>
              </a:rPr>
              <a:t>I</a:t>
            </a:r>
            <a:r>
              <a:rPr spc="-685" dirty="0">
                <a:solidFill>
                  <a:srgbClr val="FDFDFD"/>
                </a:solidFill>
                <a:latin typeface="Verdana"/>
                <a:cs typeface="Verdana"/>
              </a:rPr>
              <a:t> </a:t>
            </a:r>
            <a:r>
              <a:rPr spc="-330" dirty="0">
                <a:solidFill>
                  <a:srgbClr val="FDFDFD"/>
                </a:solidFill>
                <a:latin typeface="Verdana"/>
                <a:cs typeface="Verdana"/>
              </a:rPr>
              <a:t>O</a:t>
            </a:r>
            <a:r>
              <a:rPr spc="-680" dirty="0">
                <a:solidFill>
                  <a:srgbClr val="FDFDFD"/>
                </a:solidFill>
                <a:latin typeface="Verdana"/>
                <a:cs typeface="Verdana"/>
              </a:rPr>
              <a:t> </a:t>
            </a:r>
            <a:r>
              <a:rPr spc="-620" dirty="0">
                <a:solidFill>
                  <a:srgbClr val="FDFDFD"/>
                </a:solidFill>
                <a:latin typeface="Verdana"/>
                <a:cs typeface="Verdana"/>
              </a:rPr>
              <a:t>N</a:t>
            </a:r>
            <a:r>
              <a:rPr dirty="0">
                <a:solidFill>
                  <a:srgbClr val="FDFDFD"/>
                </a:solidFill>
                <a:latin typeface="Verdana"/>
                <a:cs typeface="Verdana"/>
              </a:rPr>
              <a:t>	</a:t>
            </a:r>
            <a:r>
              <a:rPr spc="-330" dirty="0">
                <a:solidFill>
                  <a:srgbClr val="FDFDFD"/>
                </a:solidFill>
                <a:latin typeface="Verdana"/>
                <a:cs typeface="Verdana"/>
              </a:rPr>
              <a:t>O</a:t>
            </a:r>
            <a:r>
              <a:rPr spc="-685" dirty="0">
                <a:solidFill>
                  <a:srgbClr val="FDFDFD"/>
                </a:solidFill>
                <a:latin typeface="Verdana"/>
                <a:cs typeface="Verdana"/>
              </a:rPr>
              <a:t> </a:t>
            </a:r>
            <a:r>
              <a:rPr spc="-80" dirty="0">
                <a:solidFill>
                  <a:srgbClr val="FDFDFD"/>
                </a:solidFill>
                <a:latin typeface="Verdana"/>
                <a:cs typeface="Verdana"/>
              </a:rPr>
              <a:t>V</a:t>
            </a:r>
            <a:r>
              <a:rPr spc="-680" dirty="0">
                <a:solidFill>
                  <a:srgbClr val="FDFDFD"/>
                </a:solidFill>
                <a:latin typeface="Verdana"/>
                <a:cs typeface="Verdana"/>
              </a:rPr>
              <a:t> </a:t>
            </a:r>
            <a:r>
              <a:rPr spc="-365" dirty="0">
                <a:solidFill>
                  <a:srgbClr val="FDFDFD"/>
                </a:solidFill>
                <a:latin typeface="Verdana"/>
                <a:cs typeface="Verdana"/>
              </a:rPr>
              <a:t>E</a:t>
            </a:r>
            <a:r>
              <a:rPr spc="-680" dirty="0">
                <a:solidFill>
                  <a:srgbClr val="FDFDFD"/>
                </a:solidFill>
                <a:latin typeface="Verdana"/>
                <a:cs typeface="Verdana"/>
              </a:rPr>
              <a:t> </a:t>
            </a:r>
            <a:r>
              <a:rPr spc="-600" dirty="0">
                <a:solidFill>
                  <a:srgbClr val="FDFDFD"/>
                </a:solidFill>
                <a:latin typeface="Verdana"/>
                <a:cs typeface="Verdana"/>
              </a:rPr>
              <a:t>R</a:t>
            </a:r>
            <a:r>
              <a:rPr spc="-680" dirty="0">
                <a:solidFill>
                  <a:srgbClr val="FDFDFD"/>
                </a:solidFill>
                <a:latin typeface="Verdana"/>
                <a:cs typeface="Verdana"/>
              </a:rPr>
              <a:t> </a:t>
            </a:r>
            <a:r>
              <a:rPr spc="-80" dirty="0">
                <a:solidFill>
                  <a:srgbClr val="FDFDFD"/>
                </a:solidFill>
                <a:latin typeface="Verdana"/>
                <a:cs typeface="Verdana"/>
              </a:rPr>
              <a:t>V</a:t>
            </a:r>
            <a:r>
              <a:rPr spc="-680" dirty="0">
                <a:solidFill>
                  <a:srgbClr val="FDFDFD"/>
                </a:solidFill>
                <a:latin typeface="Verdana"/>
                <a:cs typeface="Verdana"/>
              </a:rPr>
              <a:t> </a:t>
            </a:r>
            <a:r>
              <a:rPr spc="-1290" dirty="0">
                <a:solidFill>
                  <a:srgbClr val="FDFDFD"/>
                </a:solidFill>
                <a:latin typeface="Verdana"/>
                <a:cs typeface="Verdana"/>
              </a:rPr>
              <a:t>I</a:t>
            </a:r>
            <a:r>
              <a:rPr spc="-680" dirty="0">
                <a:solidFill>
                  <a:srgbClr val="FDFDFD"/>
                </a:solidFill>
                <a:latin typeface="Verdana"/>
                <a:cs typeface="Verdana"/>
              </a:rPr>
              <a:t> </a:t>
            </a:r>
            <a:r>
              <a:rPr spc="-365" dirty="0">
                <a:solidFill>
                  <a:srgbClr val="FDFDFD"/>
                </a:solidFill>
                <a:latin typeface="Verdana"/>
                <a:cs typeface="Verdana"/>
              </a:rPr>
              <a:t>E</a:t>
            </a:r>
            <a:r>
              <a:rPr spc="-680" dirty="0">
                <a:solidFill>
                  <a:srgbClr val="FDFDFD"/>
                </a:solidFill>
                <a:latin typeface="Verdana"/>
                <a:cs typeface="Verdana"/>
              </a:rPr>
              <a:t> </a:t>
            </a:r>
            <a:r>
              <a:rPr spc="-540" dirty="0">
                <a:solidFill>
                  <a:srgbClr val="FDFDFD"/>
                </a:solidFill>
                <a:latin typeface="Verdana"/>
                <a:cs typeface="Verdana"/>
              </a:rPr>
              <a:t>W</a:t>
            </a:r>
          </a:p>
        </p:txBody>
      </p:sp>
      <p:sp>
        <p:nvSpPr>
          <p:cNvPr id="9" name="object 9"/>
          <p:cNvSpPr txBox="1"/>
          <p:nvPr/>
        </p:nvSpPr>
        <p:spPr>
          <a:xfrm>
            <a:off x="11039079" y="5026149"/>
            <a:ext cx="5180330" cy="421640"/>
          </a:xfrm>
          <a:prstGeom prst="rect">
            <a:avLst/>
          </a:prstGeom>
        </p:spPr>
        <p:txBody>
          <a:bodyPr vert="horz" wrap="square" lIns="0" tIns="12700" rIns="0" bIns="0" rtlCol="0">
            <a:spAutoFit/>
          </a:bodyPr>
          <a:lstStyle/>
          <a:p>
            <a:pPr marL="12700">
              <a:lnSpc>
                <a:spcPct val="100000"/>
              </a:lnSpc>
              <a:spcBef>
                <a:spcPts val="100"/>
              </a:spcBef>
            </a:pPr>
            <a:r>
              <a:rPr sz="2600" b="1" spc="-225" dirty="0">
                <a:solidFill>
                  <a:srgbClr val="FDFDFD"/>
                </a:solidFill>
                <a:latin typeface="Verdana"/>
                <a:cs typeface="Verdana"/>
              </a:rPr>
              <a:t>Team</a:t>
            </a:r>
            <a:r>
              <a:rPr sz="2600" b="1" spc="-254" dirty="0">
                <a:solidFill>
                  <a:srgbClr val="FDFDFD"/>
                </a:solidFill>
                <a:latin typeface="Verdana"/>
                <a:cs typeface="Verdana"/>
              </a:rPr>
              <a:t> </a:t>
            </a:r>
            <a:r>
              <a:rPr sz="2600" b="1" spc="-204" dirty="0">
                <a:solidFill>
                  <a:srgbClr val="FDFDFD"/>
                </a:solidFill>
                <a:latin typeface="Verdana"/>
                <a:cs typeface="Verdana"/>
              </a:rPr>
              <a:t>Member</a:t>
            </a:r>
            <a:r>
              <a:rPr sz="2600" b="1" spc="-254" dirty="0">
                <a:solidFill>
                  <a:srgbClr val="FDFDFD"/>
                </a:solidFill>
                <a:latin typeface="Verdana"/>
                <a:cs typeface="Verdana"/>
              </a:rPr>
              <a:t> </a:t>
            </a:r>
            <a:r>
              <a:rPr sz="2600" b="1" spc="-225" dirty="0">
                <a:solidFill>
                  <a:srgbClr val="FDFDFD"/>
                </a:solidFill>
                <a:latin typeface="Verdana"/>
                <a:cs typeface="Verdana"/>
              </a:rPr>
              <a:t>and</a:t>
            </a:r>
            <a:r>
              <a:rPr sz="2600" b="1" spc="-254" dirty="0">
                <a:solidFill>
                  <a:srgbClr val="FDFDFD"/>
                </a:solidFill>
                <a:latin typeface="Verdana"/>
                <a:cs typeface="Verdana"/>
              </a:rPr>
              <a:t> </a:t>
            </a:r>
            <a:r>
              <a:rPr sz="2600" b="1" spc="-165" dirty="0">
                <a:solidFill>
                  <a:srgbClr val="FDFDFD"/>
                </a:solidFill>
                <a:latin typeface="Verdana"/>
                <a:cs typeface="Verdana"/>
              </a:rPr>
              <a:t>Contribution</a:t>
            </a:r>
            <a:endParaRPr sz="2600">
              <a:latin typeface="Verdana"/>
              <a:cs typeface="Verdana"/>
            </a:endParaRPr>
          </a:p>
        </p:txBody>
      </p:sp>
      <p:sp>
        <p:nvSpPr>
          <p:cNvPr id="10" name="object 10"/>
          <p:cNvSpPr txBox="1"/>
          <p:nvPr/>
        </p:nvSpPr>
        <p:spPr>
          <a:xfrm>
            <a:off x="1764898" y="3177040"/>
            <a:ext cx="898525" cy="6057265"/>
          </a:xfrm>
          <a:prstGeom prst="rect">
            <a:avLst/>
          </a:prstGeom>
        </p:spPr>
        <p:txBody>
          <a:bodyPr vert="horz" wrap="square" lIns="0" tIns="398780" rIns="0" bIns="0" rtlCol="0">
            <a:spAutoFit/>
          </a:bodyPr>
          <a:lstStyle/>
          <a:p>
            <a:pPr marL="81280">
              <a:lnSpc>
                <a:spcPct val="100000"/>
              </a:lnSpc>
              <a:spcBef>
                <a:spcPts val="3140"/>
              </a:spcBef>
            </a:pPr>
            <a:r>
              <a:rPr sz="5400" spc="-25" dirty="0">
                <a:solidFill>
                  <a:srgbClr val="FDFDFD"/>
                </a:solidFill>
                <a:latin typeface="Trebuchet MS"/>
                <a:cs typeface="Trebuchet MS"/>
              </a:rPr>
              <a:t>01</a:t>
            </a:r>
            <a:endParaRPr sz="5400">
              <a:latin typeface="Trebuchet MS"/>
              <a:cs typeface="Trebuchet MS"/>
            </a:endParaRPr>
          </a:p>
          <a:p>
            <a:pPr marL="25400">
              <a:lnSpc>
                <a:spcPct val="100000"/>
              </a:lnSpc>
              <a:spcBef>
                <a:spcPts val="3050"/>
              </a:spcBef>
            </a:pPr>
            <a:r>
              <a:rPr sz="5400" spc="450" dirty="0">
                <a:solidFill>
                  <a:srgbClr val="FDFDFD"/>
                </a:solidFill>
                <a:latin typeface="Trebuchet MS"/>
                <a:cs typeface="Trebuchet MS"/>
              </a:rPr>
              <a:t>02</a:t>
            </a:r>
            <a:endParaRPr sz="5400">
              <a:latin typeface="Trebuchet MS"/>
              <a:cs typeface="Trebuchet MS"/>
            </a:endParaRPr>
          </a:p>
          <a:p>
            <a:pPr marL="14604">
              <a:lnSpc>
                <a:spcPct val="100000"/>
              </a:lnSpc>
              <a:spcBef>
                <a:spcPts val="3070"/>
              </a:spcBef>
            </a:pPr>
            <a:r>
              <a:rPr sz="5400" spc="540" dirty="0">
                <a:solidFill>
                  <a:srgbClr val="FDFDFD"/>
                </a:solidFill>
                <a:latin typeface="Trebuchet MS"/>
                <a:cs typeface="Trebuchet MS"/>
              </a:rPr>
              <a:t>03</a:t>
            </a:r>
            <a:endParaRPr sz="5400">
              <a:latin typeface="Trebuchet MS"/>
              <a:cs typeface="Trebuchet MS"/>
            </a:endParaRPr>
          </a:p>
          <a:p>
            <a:pPr marL="12700">
              <a:lnSpc>
                <a:spcPct val="100000"/>
              </a:lnSpc>
              <a:spcBef>
                <a:spcPts val="3010"/>
              </a:spcBef>
            </a:pPr>
            <a:r>
              <a:rPr sz="5400" spc="550" dirty="0">
                <a:solidFill>
                  <a:srgbClr val="FDFDFD"/>
                </a:solidFill>
                <a:latin typeface="Trebuchet MS"/>
                <a:cs typeface="Trebuchet MS"/>
              </a:rPr>
              <a:t>04</a:t>
            </a:r>
            <a:endParaRPr sz="5400">
              <a:latin typeface="Trebuchet MS"/>
              <a:cs typeface="Trebuchet MS"/>
            </a:endParaRPr>
          </a:p>
          <a:p>
            <a:pPr marL="24130">
              <a:lnSpc>
                <a:spcPct val="100000"/>
              </a:lnSpc>
              <a:spcBef>
                <a:spcPts val="2920"/>
              </a:spcBef>
            </a:pPr>
            <a:r>
              <a:rPr sz="5400" spc="465" dirty="0">
                <a:solidFill>
                  <a:srgbClr val="FDFDFD"/>
                </a:solidFill>
                <a:latin typeface="Trebuchet MS"/>
                <a:cs typeface="Trebuchet MS"/>
              </a:rPr>
              <a:t>05</a:t>
            </a:r>
            <a:endParaRPr sz="5400">
              <a:latin typeface="Trebuchet MS"/>
              <a:cs typeface="Trebuchet MS"/>
            </a:endParaRPr>
          </a:p>
        </p:txBody>
      </p:sp>
      <p:sp>
        <p:nvSpPr>
          <p:cNvPr id="11" name="object 11"/>
          <p:cNvSpPr txBox="1"/>
          <p:nvPr/>
        </p:nvSpPr>
        <p:spPr>
          <a:xfrm>
            <a:off x="11105754" y="3819906"/>
            <a:ext cx="3134995" cy="421640"/>
          </a:xfrm>
          <a:prstGeom prst="rect">
            <a:avLst/>
          </a:prstGeom>
        </p:spPr>
        <p:txBody>
          <a:bodyPr vert="horz" wrap="square" lIns="0" tIns="12700" rIns="0" bIns="0" rtlCol="0">
            <a:spAutoFit/>
          </a:bodyPr>
          <a:lstStyle/>
          <a:p>
            <a:pPr marL="12700">
              <a:lnSpc>
                <a:spcPct val="100000"/>
              </a:lnSpc>
              <a:spcBef>
                <a:spcPts val="100"/>
              </a:spcBef>
            </a:pPr>
            <a:r>
              <a:rPr sz="2600" b="1" spc="-170" dirty="0">
                <a:solidFill>
                  <a:srgbClr val="FDFDFD"/>
                </a:solidFill>
                <a:latin typeface="Verdana"/>
                <a:cs typeface="Verdana"/>
              </a:rPr>
              <a:t>Technologies</a:t>
            </a:r>
            <a:r>
              <a:rPr sz="2600" b="1" spc="-210" dirty="0">
                <a:solidFill>
                  <a:srgbClr val="FDFDFD"/>
                </a:solidFill>
                <a:latin typeface="Verdana"/>
                <a:cs typeface="Verdana"/>
              </a:rPr>
              <a:t> </a:t>
            </a:r>
            <a:r>
              <a:rPr sz="2600" b="1" spc="-120" dirty="0">
                <a:solidFill>
                  <a:srgbClr val="FDFDFD"/>
                </a:solidFill>
                <a:latin typeface="Verdana"/>
                <a:cs typeface="Verdana"/>
              </a:rPr>
              <a:t>Used</a:t>
            </a:r>
            <a:endParaRPr sz="2600">
              <a:latin typeface="Verdana"/>
              <a:cs typeface="Verdana"/>
            </a:endParaRPr>
          </a:p>
        </p:txBody>
      </p:sp>
      <p:sp>
        <p:nvSpPr>
          <p:cNvPr id="12" name="object 12"/>
          <p:cNvSpPr txBox="1"/>
          <p:nvPr/>
        </p:nvSpPr>
        <p:spPr>
          <a:xfrm>
            <a:off x="3203798" y="7444261"/>
            <a:ext cx="2188210" cy="421640"/>
          </a:xfrm>
          <a:prstGeom prst="rect">
            <a:avLst/>
          </a:prstGeom>
        </p:spPr>
        <p:txBody>
          <a:bodyPr vert="horz" wrap="square" lIns="0" tIns="12700" rIns="0" bIns="0" rtlCol="0">
            <a:spAutoFit/>
          </a:bodyPr>
          <a:lstStyle/>
          <a:p>
            <a:pPr marL="12700">
              <a:lnSpc>
                <a:spcPct val="100000"/>
              </a:lnSpc>
              <a:spcBef>
                <a:spcPts val="100"/>
              </a:spcBef>
            </a:pPr>
            <a:r>
              <a:rPr sz="2600" b="1" spc="-145" dirty="0">
                <a:solidFill>
                  <a:srgbClr val="FDFDFD"/>
                </a:solidFill>
                <a:latin typeface="Verdana"/>
                <a:cs typeface="Verdana"/>
              </a:rPr>
              <a:t>Process</a:t>
            </a:r>
            <a:r>
              <a:rPr sz="2600" b="1" spc="-240" dirty="0">
                <a:solidFill>
                  <a:srgbClr val="FDFDFD"/>
                </a:solidFill>
                <a:latin typeface="Verdana"/>
                <a:cs typeface="Verdana"/>
              </a:rPr>
              <a:t> </a:t>
            </a:r>
            <a:r>
              <a:rPr sz="2600" b="1" spc="-200" dirty="0">
                <a:solidFill>
                  <a:srgbClr val="FDFDFD"/>
                </a:solidFill>
                <a:latin typeface="Verdana"/>
                <a:cs typeface="Verdana"/>
              </a:rPr>
              <a:t>Flow</a:t>
            </a:r>
            <a:endParaRPr sz="2600">
              <a:latin typeface="Verdana"/>
              <a:cs typeface="Verdana"/>
            </a:endParaRPr>
          </a:p>
        </p:txBody>
      </p:sp>
      <p:sp>
        <p:nvSpPr>
          <p:cNvPr id="13" name="object 13"/>
          <p:cNvSpPr txBox="1"/>
          <p:nvPr/>
        </p:nvSpPr>
        <p:spPr>
          <a:xfrm>
            <a:off x="11020228" y="7451848"/>
            <a:ext cx="2051050" cy="421640"/>
          </a:xfrm>
          <a:prstGeom prst="rect">
            <a:avLst/>
          </a:prstGeom>
        </p:spPr>
        <p:txBody>
          <a:bodyPr vert="horz" wrap="square" lIns="0" tIns="12700" rIns="0" bIns="0" rtlCol="0">
            <a:spAutoFit/>
          </a:bodyPr>
          <a:lstStyle/>
          <a:p>
            <a:pPr marL="12700">
              <a:lnSpc>
                <a:spcPct val="100000"/>
              </a:lnSpc>
              <a:spcBef>
                <a:spcPts val="100"/>
              </a:spcBef>
            </a:pPr>
            <a:r>
              <a:rPr sz="2600" b="1" spc="-210" dirty="0">
                <a:solidFill>
                  <a:srgbClr val="FDFDFD"/>
                </a:solidFill>
                <a:latin typeface="Verdana"/>
                <a:cs typeface="Verdana"/>
              </a:rPr>
              <a:t>Future</a:t>
            </a:r>
            <a:r>
              <a:rPr sz="2600" b="1" spc="-240" dirty="0">
                <a:solidFill>
                  <a:srgbClr val="FDFDFD"/>
                </a:solidFill>
                <a:latin typeface="Verdana"/>
                <a:cs typeface="Verdana"/>
              </a:rPr>
              <a:t> </a:t>
            </a:r>
            <a:r>
              <a:rPr sz="2600" b="1" spc="-195" dirty="0">
                <a:solidFill>
                  <a:srgbClr val="FDFDFD"/>
                </a:solidFill>
                <a:latin typeface="Verdana"/>
                <a:cs typeface="Verdana"/>
              </a:rPr>
              <a:t>Work</a:t>
            </a:r>
            <a:endParaRPr sz="2600">
              <a:latin typeface="Verdana"/>
              <a:cs typeface="Verdana"/>
            </a:endParaRPr>
          </a:p>
        </p:txBody>
      </p:sp>
      <p:sp>
        <p:nvSpPr>
          <p:cNvPr id="14" name="object 14"/>
          <p:cNvSpPr txBox="1"/>
          <p:nvPr/>
        </p:nvSpPr>
        <p:spPr>
          <a:xfrm>
            <a:off x="11020228" y="8586023"/>
            <a:ext cx="3758565" cy="421640"/>
          </a:xfrm>
          <a:prstGeom prst="rect">
            <a:avLst/>
          </a:prstGeom>
        </p:spPr>
        <p:txBody>
          <a:bodyPr vert="horz" wrap="square" lIns="0" tIns="12700" rIns="0" bIns="0" rtlCol="0">
            <a:spAutoFit/>
          </a:bodyPr>
          <a:lstStyle/>
          <a:p>
            <a:pPr marL="12700">
              <a:lnSpc>
                <a:spcPct val="100000"/>
              </a:lnSpc>
              <a:spcBef>
                <a:spcPts val="100"/>
              </a:spcBef>
            </a:pPr>
            <a:r>
              <a:rPr sz="2600" b="1" spc="-150" dirty="0">
                <a:solidFill>
                  <a:srgbClr val="FDFDFD"/>
                </a:solidFill>
                <a:latin typeface="Verdana"/>
                <a:cs typeface="Verdana"/>
              </a:rPr>
              <a:t>Contact</a:t>
            </a:r>
            <a:r>
              <a:rPr sz="2600" b="1" spc="-265" dirty="0">
                <a:solidFill>
                  <a:srgbClr val="FDFDFD"/>
                </a:solidFill>
                <a:latin typeface="Verdana"/>
                <a:cs typeface="Verdana"/>
              </a:rPr>
              <a:t> </a:t>
            </a:r>
            <a:r>
              <a:rPr sz="2600" b="1" spc="-225" dirty="0">
                <a:solidFill>
                  <a:srgbClr val="FDFDFD"/>
                </a:solidFill>
                <a:latin typeface="Verdana"/>
                <a:cs typeface="Verdana"/>
              </a:rPr>
              <a:t>and</a:t>
            </a:r>
            <a:r>
              <a:rPr sz="2600" b="1" spc="-260" dirty="0">
                <a:solidFill>
                  <a:srgbClr val="FDFDFD"/>
                </a:solidFill>
                <a:latin typeface="Verdana"/>
                <a:cs typeface="Verdana"/>
              </a:rPr>
              <a:t> </a:t>
            </a:r>
            <a:r>
              <a:rPr sz="2600" b="1" spc="-155" dirty="0">
                <a:solidFill>
                  <a:srgbClr val="FDFDFD"/>
                </a:solidFill>
                <a:latin typeface="Verdana"/>
                <a:cs typeface="Verdana"/>
              </a:rPr>
              <a:t>Reference</a:t>
            </a:r>
            <a:endParaRPr sz="2600">
              <a:latin typeface="Verdana"/>
              <a:cs typeface="Verdana"/>
            </a:endParaRPr>
          </a:p>
        </p:txBody>
      </p:sp>
      <p:sp>
        <p:nvSpPr>
          <p:cNvPr id="15" name="object 15"/>
          <p:cNvSpPr txBox="1"/>
          <p:nvPr/>
        </p:nvSpPr>
        <p:spPr>
          <a:xfrm>
            <a:off x="11020228" y="6261223"/>
            <a:ext cx="1853564" cy="421640"/>
          </a:xfrm>
          <a:prstGeom prst="rect">
            <a:avLst/>
          </a:prstGeom>
        </p:spPr>
        <p:txBody>
          <a:bodyPr vert="horz" wrap="square" lIns="0" tIns="12700" rIns="0" bIns="0" rtlCol="0">
            <a:spAutoFit/>
          </a:bodyPr>
          <a:lstStyle/>
          <a:p>
            <a:pPr marL="12700">
              <a:lnSpc>
                <a:spcPct val="100000"/>
              </a:lnSpc>
              <a:spcBef>
                <a:spcPts val="100"/>
              </a:spcBef>
            </a:pPr>
            <a:r>
              <a:rPr sz="2600" b="1" spc="-150" dirty="0">
                <a:solidFill>
                  <a:srgbClr val="FDFDFD"/>
                </a:solidFill>
                <a:latin typeface="Verdana"/>
                <a:cs typeface="Verdana"/>
              </a:rPr>
              <a:t>Conclusion</a:t>
            </a:r>
            <a:endParaRPr sz="2600">
              <a:latin typeface="Verdana"/>
              <a:cs typeface="Verdana"/>
            </a:endParaRPr>
          </a:p>
        </p:txBody>
      </p:sp>
      <p:sp>
        <p:nvSpPr>
          <p:cNvPr id="16" name="object 16"/>
          <p:cNvSpPr txBox="1"/>
          <p:nvPr/>
        </p:nvSpPr>
        <p:spPr>
          <a:xfrm>
            <a:off x="9603337" y="3177040"/>
            <a:ext cx="885825" cy="6057265"/>
          </a:xfrm>
          <a:prstGeom prst="rect">
            <a:avLst/>
          </a:prstGeom>
        </p:spPr>
        <p:txBody>
          <a:bodyPr vert="horz" wrap="square" lIns="0" tIns="398780" rIns="0" bIns="0" rtlCol="0">
            <a:spAutoFit/>
          </a:bodyPr>
          <a:lstStyle/>
          <a:p>
            <a:pPr marL="12700">
              <a:lnSpc>
                <a:spcPct val="100000"/>
              </a:lnSpc>
              <a:spcBef>
                <a:spcPts val="3140"/>
              </a:spcBef>
            </a:pPr>
            <a:r>
              <a:rPr sz="5400" spc="509" dirty="0">
                <a:solidFill>
                  <a:srgbClr val="FDFDFD"/>
                </a:solidFill>
                <a:latin typeface="Trebuchet MS"/>
                <a:cs typeface="Trebuchet MS"/>
              </a:rPr>
              <a:t>06</a:t>
            </a:r>
            <a:endParaRPr sz="5400">
              <a:latin typeface="Trebuchet MS"/>
              <a:cs typeface="Trebuchet MS"/>
            </a:endParaRPr>
          </a:p>
          <a:p>
            <a:pPr marL="30480">
              <a:lnSpc>
                <a:spcPct val="100000"/>
              </a:lnSpc>
              <a:spcBef>
                <a:spcPts val="3050"/>
              </a:spcBef>
            </a:pPr>
            <a:r>
              <a:rPr sz="5400" spc="365" dirty="0">
                <a:solidFill>
                  <a:srgbClr val="FDFDFD"/>
                </a:solidFill>
                <a:latin typeface="Trebuchet MS"/>
                <a:cs typeface="Trebuchet MS"/>
              </a:rPr>
              <a:t>07</a:t>
            </a:r>
            <a:endParaRPr sz="5400">
              <a:latin typeface="Trebuchet MS"/>
              <a:cs typeface="Trebuchet MS"/>
            </a:endParaRPr>
          </a:p>
          <a:p>
            <a:pPr marL="14604">
              <a:lnSpc>
                <a:spcPct val="100000"/>
              </a:lnSpc>
              <a:spcBef>
                <a:spcPts val="3244"/>
              </a:spcBef>
            </a:pPr>
            <a:r>
              <a:rPr sz="5400" spc="480" dirty="0">
                <a:solidFill>
                  <a:srgbClr val="FDFDFD"/>
                </a:solidFill>
                <a:latin typeface="Trebuchet MS"/>
                <a:cs typeface="Trebuchet MS"/>
              </a:rPr>
              <a:t>08</a:t>
            </a:r>
            <a:endParaRPr sz="5400">
              <a:latin typeface="Trebuchet MS"/>
              <a:cs typeface="Trebuchet MS"/>
            </a:endParaRPr>
          </a:p>
          <a:p>
            <a:pPr marL="12700">
              <a:lnSpc>
                <a:spcPct val="100000"/>
              </a:lnSpc>
              <a:spcBef>
                <a:spcPts val="2895"/>
              </a:spcBef>
            </a:pPr>
            <a:r>
              <a:rPr sz="5400" spc="509" dirty="0">
                <a:solidFill>
                  <a:srgbClr val="FDFDFD"/>
                </a:solidFill>
                <a:latin typeface="Trebuchet MS"/>
                <a:cs typeface="Trebuchet MS"/>
              </a:rPr>
              <a:t>09</a:t>
            </a:r>
            <a:endParaRPr sz="5400">
              <a:latin typeface="Trebuchet MS"/>
              <a:cs typeface="Trebuchet MS"/>
            </a:endParaRPr>
          </a:p>
          <a:p>
            <a:pPr marL="117475">
              <a:lnSpc>
                <a:spcPct val="100000"/>
              </a:lnSpc>
              <a:spcBef>
                <a:spcPts val="2860"/>
              </a:spcBef>
            </a:pPr>
            <a:r>
              <a:rPr sz="5400" spc="-25" dirty="0">
                <a:solidFill>
                  <a:srgbClr val="FDFDFD"/>
                </a:solidFill>
                <a:latin typeface="Trebuchet MS"/>
                <a:cs typeface="Trebuchet MS"/>
              </a:rPr>
              <a:t>10</a:t>
            </a:r>
            <a:endParaRPr sz="54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bg2">
              <a:lumMod val="50000"/>
            </a:schemeClr>
          </a:solidFill>
        </p:spPr>
        <p:txBody>
          <a:bodyPr wrap="square" lIns="0" tIns="0" rIns="0" bIns="0" rtlCol="0"/>
          <a:lstStyle/>
          <a:p>
            <a:endParaRPr/>
          </a:p>
        </p:txBody>
      </p:sp>
      <p:pic>
        <p:nvPicPr>
          <p:cNvPr id="3" name="object 3"/>
          <p:cNvPicPr/>
          <p:nvPr/>
        </p:nvPicPr>
        <p:blipFill>
          <a:blip r:embed="rId2" cstate="print"/>
          <a:stretch>
            <a:fillRect/>
          </a:stretch>
        </p:blipFill>
        <p:spPr>
          <a:xfrm>
            <a:off x="14076129" y="419749"/>
            <a:ext cx="2581274" cy="1219199"/>
          </a:xfrm>
          <a:prstGeom prst="rect">
            <a:avLst/>
          </a:prstGeom>
        </p:spPr>
      </p:pic>
      <p:sp>
        <p:nvSpPr>
          <p:cNvPr id="4" name="object 4"/>
          <p:cNvSpPr txBox="1"/>
          <p:nvPr/>
        </p:nvSpPr>
        <p:spPr>
          <a:xfrm>
            <a:off x="605896" y="2054698"/>
            <a:ext cx="10431780" cy="5953553"/>
          </a:xfrm>
          <a:prstGeom prst="rect">
            <a:avLst/>
          </a:prstGeom>
        </p:spPr>
        <p:txBody>
          <a:bodyPr vert="horz" wrap="square" lIns="0" tIns="12065" rIns="0" bIns="0" rtlCol="0">
            <a:spAutoFit/>
          </a:bodyPr>
          <a:lstStyle/>
          <a:p>
            <a:endParaRPr lang="en-US" sz="3200" dirty="0">
              <a:latin typeface="Footlight MT Light" panose="0204060206030A020304" pitchFamily="18" charset="0"/>
            </a:endParaRPr>
          </a:p>
          <a:p>
            <a:r>
              <a:rPr lang="en-US" sz="3200" dirty="0">
                <a:latin typeface="Footlight MT Light" panose="0204060206030A020304" pitchFamily="18" charset="0"/>
              </a:rPr>
              <a:t>Intensive Care Units (ICUs) necessitate ongoing patient monitoring to ensure prompt intervention and optimal care. However, resource limitations often prevent healthcare professionals from being present at all times. Hence, there is a demand for an automated system capable of monitoring ICU settings, identifying medical staff and visitors, and notifying staff of patient movements. Such a system would support healthcare providers in delivering exceptional care levels. It should operate in real-time and seamlessly integrate with current hospital infrastructure.</a:t>
            </a:r>
          </a:p>
          <a:p>
            <a:pPr marL="12065" marR="5080" algn="ctr">
              <a:lnSpc>
                <a:spcPct val="116799"/>
              </a:lnSpc>
              <a:spcBef>
                <a:spcPts val="95"/>
              </a:spcBef>
            </a:pPr>
            <a:endParaRPr lang="en-US" sz="3050" dirty="0">
              <a:latin typeface="Footlight MT Light" panose="0204060206030A020304" pitchFamily="18" charset="0"/>
              <a:cs typeface="Lucida Sans Unicode"/>
            </a:endParaRPr>
          </a:p>
        </p:txBody>
      </p:sp>
      <p:pic>
        <p:nvPicPr>
          <p:cNvPr id="5" name="object 5"/>
          <p:cNvPicPr/>
          <p:nvPr/>
        </p:nvPicPr>
        <p:blipFill>
          <a:blip r:embed="rId3" cstate="print"/>
          <a:stretch>
            <a:fillRect/>
          </a:stretch>
        </p:blipFill>
        <p:spPr>
          <a:xfrm>
            <a:off x="11915380" y="2171346"/>
            <a:ext cx="5915024" cy="6667499"/>
          </a:xfrm>
          <a:prstGeom prst="rect">
            <a:avLst/>
          </a:prstGeom>
        </p:spPr>
      </p:pic>
      <p:sp>
        <p:nvSpPr>
          <p:cNvPr id="6" name="object 6"/>
          <p:cNvSpPr txBox="1">
            <a:spLocks noGrp="1"/>
          </p:cNvSpPr>
          <p:nvPr>
            <p:ph type="title"/>
          </p:nvPr>
        </p:nvSpPr>
        <p:spPr>
          <a:xfrm>
            <a:off x="4687013" y="377856"/>
            <a:ext cx="8914130" cy="635000"/>
          </a:xfrm>
          <a:prstGeom prst="rect">
            <a:avLst/>
          </a:prstGeom>
        </p:spPr>
        <p:txBody>
          <a:bodyPr vert="horz" wrap="square" lIns="0" tIns="12700" rIns="0" bIns="0" rtlCol="0">
            <a:spAutoFit/>
          </a:bodyPr>
          <a:lstStyle/>
          <a:p>
            <a:pPr marL="12700">
              <a:lnSpc>
                <a:spcPct val="100000"/>
              </a:lnSpc>
              <a:spcBef>
                <a:spcPts val="100"/>
              </a:spcBef>
              <a:tabLst>
                <a:tab pos="1025525" algn="l"/>
                <a:tab pos="1497330" algn="l"/>
                <a:tab pos="4892040" algn="l"/>
              </a:tabLst>
            </a:pPr>
            <a:r>
              <a:rPr sz="4000" spc="395" dirty="0">
                <a:solidFill>
                  <a:srgbClr val="202933"/>
                </a:solidFill>
              </a:rPr>
              <a:t>0</a:t>
            </a:r>
            <a:r>
              <a:rPr sz="4000" spc="-409" dirty="0">
                <a:solidFill>
                  <a:srgbClr val="202933"/>
                </a:solidFill>
              </a:rPr>
              <a:t> </a:t>
            </a:r>
            <a:r>
              <a:rPr sz="4000" spc="-530" dirty="0">
                <a:solidFill>
                  <a:srgbClr val="202933"/>
                </a:solidFill>
              </a:rPr>
              <a:t>1</a:t>
            </a:r>
            <a:r>
              <a:rPr sz="4000" dirty="0">
                <a:solidFill>
                  <a:srgbClr val="202933"/>
                </a:solidFill>
              </a:rPr>
              <a:t>	</a:t>
            </a:r>
            <a:r>
              <a:rPr sz="4000" spc="-345" dirty="0">
                <a:solidFill>
                  <a:srgbClr val="202933"/>
                </a:solidFill>
              </a:rPr>
              <a:t>:</a:t>
            </a:r>
            <a:r>
              <a:rPr sz="4000" dirty="0">
                <a:solidFill>
                  <a:srgbClr val="202933"/>
                </a:solidFill>
              </a:rPr>
              <a:t>	</a:t>
            </a:r>
            <a:r>
              <a:rPr sz="4000" spc="235" dirty="0">
                <a:solidFill>
                  <a:srgbClr val="202933"/>
                </a:solidFill>
              </a:rPr>
              <a:t>P</a:t>
            </a:r>
            <a:r>
              <a:rPr sz="4000" spc="-405" dirty="0">
                <a:solidFill>
                  <a:srgbClr val="202933"/>
                </a:solidFill>
              </a:rPr>
              <a:t> </a:t>
            </a:r>
            <a:r>
              <a:rPr sz="4000" spc="170" dirty="0">
                <a:solidFill>
                  <a:srgbClr val="202933"/>
                </a:solidFill>
              </a:rPr>
              <a:t>R</a:t>
            </a:r>
            <a:r>
              <a:rPr sz="4000" spc="-400" dirty="0">
                <a:solidFill>
                  <a:srgbClr val="202933"/>
                </a:solidFill>
              </a:rPr>
              <a:t> </a:t>
            </a:r>
            <a:r>
              <a:rPr sz="4000" spc="305" dirty="0">
                <a:solidFill>
                  <a:srgbClr val="202933"/>
                </a:solidFill>
              </a:rPr>
              <a:t>O</a:t>
            </a:r>
            <a:r>
              <a:rPr sz="4000" spc="-400" dirty="0">
                <a:solidFill>
                  <a:srgbClr val="202933"/>
                </a:solidFill>
              </a:rPr>
              <a:t> </a:t>
            </a:r>
            <a:r>
              <a:rPr sz="4000" spc="260" dirty="0">
                <a:solidFill>
                  <a:srgbClr val="202933"/>
                </a:solidFill>
              </a:rPr>
              <a:t>B</a:t>
            </a:r>
            <a:r>
              <a:rPr sz="4000" spc="-400" dirty="0">
                <a:solidFill>
                  <a:srgbClr val="202933"/>
                </a:solidFill>
              </a:rPr>
              <a:t> </a:t>
            </a:r>
            <a:r>
              <a:rPr sz="4000" dirty="0">
                <a:solidFill>
                  <a:srgbClr val="202933"/>
                </a:solidFill>
              </a:rPr>
              <a:t>L</a:t>
            </a:r>
            <a:r>
              <a:rPr sz="4000" spc="-400" dirty="0">
                <a:solidFill>
                  <a:srgbClr val="202933"/>
                </a:solidFill>
              </a:rPr>
              <a:t> </a:t>
            </a:r>
            <a:r>
              <a:rPr sz="4000" spc="155" dirty="0">
                <a:solidFill>
                  <a:srgbClr val="202933"/>
                </a:solidFill>
              </a:rPr>
              <a:t>E</a:t>
            </a:r>
            <a:r>
              <a:rPr sz="4000" spc="-405" dirty="0">
                <a:solidFill>
                  <a:srgbClr val="202933"/>
                </a:solidFill>
              </a:rPr>
              <a:t> </a:t>
            </a:r>
            <a:r>
              <a:rPr sz="4000" spc="660" dirty="0">
                <a:solidFill>
                  <a:srgbClr val="202933"/>
                </a:solidFill>
              </a:rPr>
              <a:t>M</a:t>
            </a:r>
            <a:r>
              <a:rPr sz="4000" dirty="0">
                <a:solidFill>
                  <a:srgbClr val="202933"/>
                </a:solidFill>
              </a:rPr>
              <a:t>	</a:t>
            </a:r>
            <a:r>
              <a:rPr sz="4000" spc="550" dirty="0">
                <a:solidFill>
                  <a:srgbClr val="202933"/>
                </a:solidFill>
              </a:rPr>
              <a:t>S</a:t>
            </a:r>
            <a:r>
              <a:rPr sz="4000" spc="-409" dirty="0">
                <a:solidFill>
                  <a:srgbClr val="202933"/>
                </a:solidFill>
              </a:rPr>
              <a:t> </a:t>
            </a:r>
            <a:r>
              <a:rPr sz="4000" spc="220" dirty="0">
                <a:solidFill>
                  <a:srgbClr val="202933"/>
                </a:solidFill>
              </a:rPr>
              <a:t>T</a:t>
            </a:r>
            <a:r>
              <a:rPr sz="4000" spc="-409" dirty="0">
                <a:solidFill>
                  <a:srgbClr val="202933"/>
                </a:solidFill>
              </a:rPr>
              <a:t> </a:t>
            </a:r>
            <a:r>
              <a:rPr sz="4000" spc="430" dirty="0">
                <a:solidFill>
                  <a:srgbClr val="202933"/>
                </a:solidFill>
              </a:rPr>
              <a:t>A</a:t>
            </a:r>
            <a:r>
              <a:rPr sz="4000" spc="-405" dirty="0">
                <a:solidFill>
                  <a:srgbClr val="202933"/>
                </a:solidFill>
              </a:rPr>
              <a:t> </a:t>
            </a:r>
            <a:r>
              <a:rPr sz="4000" spc="220" dirty="0">
                <a:solidFill>
                  <a:srgbClr val="202933"/>
                </a:solidFill>
              </a:rPr>
              <a:t>T</a:t>
            </a:r>
            <a:r>
              <a:rPr sz="4000" spc="-409" dirty="0">
                <a:solidFill>
                  <a:srgbClr val="202933"/>
                </a:solidFill>
              </a:rPr>
              <a:t> </a:t>
            </a:r>
            <a:r>
              <a:rPr sz="4000" spc="155" dirty="0">
                <a:solidFill>
                  <a:srgbClr val="202933"/>
                </a:solidFill>
              </a:rPr>
              <a:t>E</a:t>
            </a:r>
            <a:r>
              <a:rPr sz="4000" spc="-405" dirty="0">
                <a:solidFill>
                  <a:srgbClr val="202933"/>
                </a:solidFill>
              </a:rPr>
              <a:t> </a:t>
            </a:r>
            <a:r>
              <a:rPr sz="4000" spc="710" dirty="0">
                <a:solidFill>
                  <a:srgbClr val="202933"/>
                </a:solidFill>
              </a:rPr>
              <a:t>M</a:t>
            </a:r>
            <a:r>
              <a:rPr sz="4000" spc="-409" dirty="0">
                <a:solidFill>
                  <a:srgbClr val="202933"/>
                </a:solidFill>
              </a:rPr>
              <a:t> </a:t>
            </a:r>
            <a:r>
              <a:rPr sz="4000" spc="155" dirty="0">
                <a:solidFill>
                  <a:srgbClr val="202933"/>
                </a:solidFill>
              </a:rPr>
              <a:t>E</a:t>
            </a:r>
            <a:r>
              <a:rPr sz="4000" spc="-405" dirty="0">
                <a:solidFill>
                  <a:srgbClr val="202933"/>
                </a:solidFill>
              </a:rPr>
              <a:t> </a:t>
            </a:r>
            <a:r>
              <a:rPr sz="4000" spc="240" dirty="0">
                <a:solidFill>
                  <a:srgbClr val="202933"/>
                </a:solidFill>
              </a:rPr>
              <a:t>N</a:t>
            </a:r>
            <a:r>
              <a:rPr sz="4000" spc="-409" dirty="0">
                <a:solidFill>
                  <a:srgbClr val="202933"/>
                </a:solidFill>
              </a:rPr>
              <a:t> </a:t>
            </a:r>
            <a:r>
              <a:rPr sz="4000" spc="170" dirty="0">
                <a:solidFill>
                  <a:srgbClr val="202933"/>
                </a:solidFill>
              </a:rPr>
              <a:t>T</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accent4">
              <a:lumMod val="50000"/>
            </a:schemeClr>
          </a:solidFill>
        </p:spPr>
        <p:txBody>
          <a:bodyPr wrap="square" lIns="0" tIns="0" rIns="0" bIns="0" rtlCol="0"/>
          <a:lstStyle/>
          <a:p>
            <a:endParaRPr/>
          </a:p>
        </p:txBody>
      </p:sp>
      <p:pic>
        <p:nvPicPr>
          <p:cNvPr id="3" name="object 3"/>
          <p:cNvPicPr/>
          <p:nvPr/>
        </p:nvPicPr>
        <p:blipFill>
          <a:blip r:embed="rId2" cstate="print"/>
          <a:stretch>
            <a:fillRect/>
          </a:stretch>
        </p:blipFill>
        <p:spPr>
          <a:xfrm>
            <a:off x="10789407" y="1747732"/>
            <a:ext cx="7162799" cy="7172324"/>
          </a:xfrm>
          <a:prstGeom prst="rect">
            <a:avLst/>
          </a:prstGeom>
        </p:spPr>
      </p:pic>
      <p:sp>
        <p:nvSpPr>
          <p:cNvPr id="4" name="object 4"/>
          <p:cNvSpPr txBox="1">
            <a:spLocks noGrp="1"/>
          </p:cNvSpPr>
          <p:nvPr>
            <p:ph type="title"/>
          </p:nvPr>
        </p:nvSpPr>
        <p:spPr>
          <a:xfrm>
            <a:off x="1748399" y="84596"/>
            <a:ext cx="14791055" cy="756920"/>
          </a:xfrm>
          <a:prstGeom prst="rect">
            <a:avLst/>
          </a:prstGeom>
        </p:spPr>
        <p:txBody>
          <a:bodyPr vert="horz" wrap="square" lIns="0" tIns="12700" rIns="0" bIns="0" rtlCol="0">
            <a:spAutoFit/>
          </a:bodyPr>
          <a:lstStyle/>
          <a:p>
            <a:pPr marL="12700">
              <a:lnSpc>
                <a:spcPct val="100000"/>
              </a:lnSpc>
              <a:spcBef>
                <a:spcPts val="100"/>
              </a:spcBef>
              <a:tabLst>
                <a:tab pos="1322705" algn="l"/>
                <a:tab pos="1889125" algn="l"/>
                <a:tab pos="5242560" algn="l"/>
                <a:tab pos="7436484" algn="l"/>
                <a:tab pos="10013315" algn="l"/>
              </a:tabLst>
            </a:pPr>
            <a:r>
              <a:rPr spc="475" dirty="0">
                <a:solidFill>
                  <a:srgbClr val="80949C"/>
                </a:solidFill>
              </a:rPr>
              <a:t>0</a:t>
            </a:r>
            <a:r>
              <a:rPr spc="-490" dirty="0">
                <a:solidFill>
                  <a:srgbClr val="80949C"/>
                </a:solidFill>
              </a:rPr>
              <a:t> </a:t>
            </a:r>
            <a:r>
              <a:rPr spc="145" dirty="0">
                <a:solidFill>
                  <a:srgbClr val="80949C"/>
                </a:solidFill>
              </a:rPr>
              <a:t>2</a:t>
            </a:r>
            <a:r>
              <a:rPr dirty="0">
                <a:solidFill>
                  <a:srgbClr val="80949C"/>
                </a:solidFill>
              </a:rPr>
              <a:t>	</a:t>
            </a:r>
            <a:r>
              <a:rPr spc="-385" dirty="0">
                <a:solidFill>
                  <a:srgbClr val="80949C"/>
                </a:solidFill>
              </a:rPr>
              <a:t>:</a:t>
            </a:r>
            <a:r>
              <a:rPr dirty="0">
                <a:solidFill>
                  <a:srgbClr val="80949C"/>
                </a:solidFill>
              </a:rPr>
              <a:t>	</a:t>
            </a:r>
            <a:r>
              <a:rPr spc="225" dirty="0">
                <a:solidFill>
                  <a:srgbClr val="80949C"/>
                </a:solidFill>
              </a:rPr>
              <a:t>U</a:t>
            </a:r>
            <a:r>
              <a:rPr spc="-500" dirty="0">
                <a:solidFill>
                  <a:srgbClr val="80949C"/>
                </a:solidFill>
              </a:rPr>
              <a:t> </a:t>
            </a:r>
            <a:r>
              <a:rPr spc="320" dirty="0">
                <a:solidFill>
                  <a:srgbClr val="80949C"/>
                </a:solidFill>
              </a:rPr>
              <a:t>N</a:t>
            </a:r>
            <a:r>
              <a:rPr spc="-490" dirty="0">
                <a:solidFill>
                  <a:srgbClr val="80949C"/>
                </a:solidFill>
              </a:rPr>
              <a:t> </a:t>
            </a:r>
            <a:r>
              <a:rPr dirty="0">
                <a:solidFill>
                  <a:srgbClr val="80949C"/>
                </a:solidFill>
              </a:rPr>
              <a:t>I</a:t>
            </a:r>
            <a:r>
              <a:rPr spc="-490" dirty="0">
                <a:solidFill>
                  <a:srgbClr val="80949C"/>
                </a:solidFill>
              </a:rPr>
              <a:t> </a:t>
            </a:r>
            <a:r>
              <a:rPr spc="340" dirty="0">
                <a:solidFill>
                  <a:srgbClr val="80949C"/>
                </a:solidFill>
              </a:rPr>
              <a:t>Q</a:t>
            </a:r>
            <a:r>
              <a:rPr spc="-490" dirty="0">
                <a:solidFill>
                  <a:srgbClr val="80949C"/>
                </a:solidFill>
              </a:rPr>
              <a:t> </a:t>
            </a:r>
            <a:r>
              <a:rPr spc="225" dirty="0">
                <a:solidFill>
                  <a:srgbClr val="80949C"/>
                </a:solidFill>
              </a:rPr>
              <a:t>U</a:t>
            </a:r>
            <a:r>
              <a:rPr spc="-484" dirty="0">
                <a:solidFill>
                  <a:srgbClr val="80949C"/>
                </a:solidFill>
              </a:rPr>
              <a:t> </a:t>
            </a:r>
            <a:r>
              <a:rPr spc="140" dirty="0">
                <a:solidFill>
                  <a:srgbClr val="80949C"/>
                </a:solidFill>
              </a:rPr>
              <a:t>E</a:t>
            </a:r>
            <a:r>
              <a:rPr dirty="0">
                <a:solidFill>
                  <a:srgbClr val="80949C"/>
                </a:solidFill>
              </a:rPr>
              <a:t>	I</a:t>
            </a:r>
            <a:r>
              <a:rPr spc="-490" dirty="0">
                <a:solidFill>
                  <a:srgbClr val="80949C"/>
                </a:solidFill>
              </a:rPr>
              <a:t> </a:t>
            </a:r>
            <a:r>
              <a:rPr spc="400" dirty="0">
                <a:solidFill>
                  <a:srgbClr val="80949C"/>
                </a:solidFill>
              </a:rPr>
              <a:t>D</a:t>
            </a:r>
            <a:r>
              <a:rPr spc="-490" dirty="0">
                <a:solidFill>
                  <a:srgbClr val="80949C"/>
                </a:solidFill>
              </a:rPr>
              <a:t> </a:t>
            </a:r>
            <a:r>
              <a:rPr spc="190" dirty="0">
                <a:solidFill>
                  <a:srgbClr val="80949C"/>
                </a:solidFill>
              </a:rPr>
              <a:t>E</a:t>
            </a:r>
            <a:r>
              <a:rPr spc="-490" dirty="0">
                <a:solidFill>
                  <a:srgbClr val="80949C"/>
                </a:solidFill>
              </a:rPr>
              <a:t> </a:t>
            </a:r>
            <a:r>
              <a:rPr spc="495" dirty="0">
                <a:solidFill>
                  <a:srgbClr val="80949C"/>
                </a:solidFill>
              </a:rPr>
              <a:t>A</a:t>
            </a:r>
            <a:r>
              <a:rPr dirty="0">
                <a:solidFill>
                  <a:srgbClr val="80949C"/>
                </a:solidFill>
              </a:rPr>
              <a:t>	</a:t>
            </a:r>
            <a:r>
              <a:rPr spc="285" dirty="0">
                <a:solidFill>
                  <a:srgbClr val="80949C"/>
                </a:solidFill>
              </a:rPr>
              <a:t>B</a:t>
            </a:r>
            <a:r>
              <a:rPr spc="-490" dirty="0">
                <a:solidFill>
                  <a:srgbClr val="80949C"/>
                </a:solidFill>
              </a:rPr>
              <a:t> </a:t>
            </a:r>
            <a:r>
              <a:rPr spc="204" dirty="0">
                <a:solidFill>
                  <a:srgbClr val="80949C"/>
                </a:solidFill>
              </a:rPr>
              <a:t>R</a:t>
            </a:r>
            <a:r>
              <a:rPr spc="-490" dirty="0">
                <a:solidFill>
                  <a:srgbClr val="80949C"/>
                </a:solidFill>
              </a:rPr>
              <a:t> </a:t>
            </a:r>
            <a:r>
              <a:rPr dirty="0">
                <a:solidFill>
                  <a:srgbClr val="80949C"/>
                </a:solidFill>
              </a:rPr>
              <a:t>I</a:t>
            </a:r>
            <a:r>
              <a:rPr spc="-490" dirty="0">
                <a:solidFill>
                  <a:srgbClr val="80949C"/>
                </a:solidFill>
              </a:rPr>
              <a:t> </a:t>
            </a:r>
            <a:r>
              <a:rPr spc="190" dirty="0">
                <a:solidFill>
                  <a:srgbClr val="80949C"/>
                </a:solidFill>
              </a:rPr>
              <a:t>E</a:t>
            </a:r>
            <a:r>
              <a:rPr spc="-490" dirty="0">
                <a:solidFill>
                  <a:srgbClr val="80949C"/>
                </a:solidFill>
              </a:rPr>
              <a:t> </a:t>
            </a:r>
            <a:r>
              <a:rPr spc="-50" dirty="0">
                <a:solidFill>
                  <a:srgbClr val="80949C"/>
                </a:solidFill>
              </a:rPr>
              <a:t>F</a:t>
            </a:r>
            <a:r>
              <a:rPr dirty="0">
                <a:solidFill>
                  <a:srgbClr val="80949C"/>
                </a:solidFill>
              </a:rPr>
              <a:t>	</a:t>
            </a:r>
            <a:r>
              <a:rPr spc="190" dirty="0">
                <a:solidFill>
                  <a:srgbClr val="80949C"/>
                </a:solidFill>
              </a:rPr>
              <a:t>(</a:t>
            </a:r>
            <a:r>
              <a:rPr spc="-490" dirty="0">
                <a:solidFill>
                  <a:srgbClr val="80949C"/>
                </a:solidFill>
              </a:rPr>
              <a:t> </a:t>
            </a:r>
            <a:r>
              <a:rPr spc="685" dirty="0">
                <a:solidFill>
                  <a:srgbClr val="80949C"/>
                </a:solidFill>
              </a:rPr>
              <a:t>S</a:t>
            </a:r>
            <a:r>
              <a:rPr spc="-490" dirty="0">
                <a:solidFill>
                  <a:srgbClr val="80949C"/>
                </a:solidFill>
              </a:rPr>
              <a:t> </a:t>
            </a:r>
            <a:r>
              <a:rPr spc="370" dirty="0">
                <a:solidFill>
                  <a:srgbClr val="80949C"/>
                </a:solidFill>
              </a:rPr>
              <a:t>O</a:t>
            </a:r>
            <a:r>
              <a:rPr spc="-484" dirty="0">
                <a:solidFill>
                  <a:srgbClr val="80949C"/>
                </a:solidFill>
              </a:rPr>
              <a:t> </a:t>
            </a:r>
            <a:r>
              <a:rPr spc="50" dirty="0">
                <a:solidFill>
                  <a:srgbClr val="80949C"/>
                </a:solidFill>
              </a:rPr>
              <a:t>L</a:t>
            </a:r>
            <a:r>
              <a:rPr spc="-490" dirty="0">
                <a:solidFill>
                  <a:srgbClr val="80949C"/>
                </a:solidFill>
              </a:rPr>
              <a:t> </a:t>
            </a:r>
            <a:r>
              <a:rPr spc="225" dirty="0">
                <a:solidFill>
                  <a:srgbClr val="80949C"/>
                </a:solidFill>
              </a:rPr>
              <a:t>U</a:t>
            </a:r>
            <a:r>
              <a:rPr spc="-490" dirty="0">
                <a:solidFill>
                  <a:srgbClr val="80949C"/>
                </a:solidFill>
              </a:rPr>
              <a:t> </a:t>
            </a:r>
            <a:r>
              <a:rPr spc="260" dirty="0">
                <a:solidFill>
                  <a:srgbClr val="80949C"/>
                </a:solidFill>
              </a:rPr>
              <a:t>T</a:t>
            </a:r>
            <a:r>
              <a:rPr spc="-484" dirty="0">
                <a:solidFill>
                  <a:srgbClr val="80949C"/>
                </a:solidFill>
              </a:rPr>
              <a:t> </a:t>
            </a:r>
            <a:r>
              <a:rPr dirty="0">
                <a:solidFill>
                  <a:srgbClr val="80949C"/>
                </a:solidFill>
              </a:rPr>
              <a:t>I</a:t>
            </a:r>
            <a:r>
              <a:rPr spc="-490" dirty="0">
                <a:solidFill>
                  <a:srgbClr val="80949C"/>
                </a:solidFill>
              </a:rPr>
              <a:t> </a:t>
            </a:r>
            <a:r>
              <a:rPr spc="370" dirty="0">
                <a:solidFill>
                  <a:srgbClr val="80949C"/>
                </a:solidFill>
              </a:rPr>
              <a:t>O</a:t>
            </a:r>
            <a:r>
              <a:rPr spc="-484" dirty="0">
                <a:solidFill>
                  <a:srgbClr val="80949C"/>
                </a:solidFill>
              </a:rPr>
              <a:t> </a:t>
            </a:r>
            <a:r>
              <a:rPr spc="320" dirty="0">
                <a:solidFill>
                  <a:srgbClr val="80949C"/>
                </a:solidFill>
              </a:rPr>
              <a:t>N</a:t>
            </a:r>
            <a:r>
              <a:rPr spc="-490" dirty="0">
                <a:solidFill>
                  <a:srgbClr val="80949C"/>
                </a:solidFill>
              </a:rPr>
              <a:t> </a:t>
            </a:r>
            <a:r>
              <a:rPr spc="140" dirty="0">
                <a:solidFill>
                  <a:srgbClr val="80949C"/>
                </a:solidFill>
              </a:rPr>
              <a:t>)</a:t>
            </a:r>
          </a:p>
        </p:txBody>
      </p:sp>
      <p:pic>
        <p:nvPicPr>
          <p:cNvPr id="5" name="object 5"/>
          <p:cNvPicPr/>
          <p:nvPr/>
        </p:nvPicPr>
        <p:blipFill>
          <a:blip r:embed="rId3" cstate="print"/>
          <a:stretch>
            <a:fillRect/>
          </a:stretch>
        </p:blipFill>
        <p:spPr>
          <a:xfrm>
            <a:off x="1295399" y="2114550"/>
            <a:ext cx="114300" cy="114299"/>
          </a:xfrm>
          <a:prstGeom prst="rect">
            <a:avLst/>
          </a:prstGeom>
        </p:spPr>
      </p:pic>
      <p:pic>
        <p:nvPicPr>
          <p:cNvPr id="6" name="object 6"/>
          <p:cNvPicPr/>
          <p:nvPr/>
        </p:nvPicPr>
        <p:blipFill>
          <a:blip r:embed="rId3" cstate="print"/>
          <a:stretch>
            <a:fillRect/>
          </a:stretch>
        </p:blipFill>
        <p:spPr>
          <a:xfrm>
            <a:off x="1295399" y="6686549"/>
            <a:ext cx="114300" cy="114299"/>
          </a:xfrm>
          <a:prstGeom prst="rect">
            <a:avLst/>
          </a:prstGeom>
        </p:spPr>
      </p:pic>
      <p:sp>
        <p:nvSpPr>
          <p:cNvPr id="7" name="object 7"/>
          <p:cNvSpPr txBox="1"/>
          <p:nvPr/>
        </p:nvSpPr>
        <p:spPr>
          <a:xfrm>
            <a:off x="1572170" y="1872011"/>
            <a:ext cx="8028940" cy="6556154"/>
          </a:xfrm>
          <a:prstGeom prst="rect">
            <a:avLst/>
          </a:prstGeom>
        </p:spPr>
        <p:txBody>
          <a:bodyPr vert="horz" wrap="square" lIns="0" tIns="12065" rIns="0" bIns="0" rtlCol="0">
            <a:spAutoFit/>
          </a:bodyPr>
          <a:lstStyle/>
          <a:p>
            <a:pPr marL="12700" marR="5080">
              <a:lnSpc>
                <a:spcPct val="117600"/>
              </a:lnSpc>
              <a:spcBef>
                <a:spcPts val="95"/>
              </a:spcBef>
            </a:pPr>
            <a:r>
              <a:rPr lang="en-US" sz="2800" dirty="0">
                <a:solidFill>
                  <a:schemeClr val="bg2"/>
                </a:solidFill>
                <a:latin typeface="Footlight MT Light" panose="0204060206030A020304" pitchFamily="18" charset="0"/>
              </a:rPr>
              <a:t>Our ICU Monitoring System harnesses YOLOv8's capabilities to identify and categorize individuals within the ICU, distinguishing between doctors, nurses, family members, and patients. Furthermore, it continuously monitors patient movements and alerts staff to significant activity. This solution is designed to bolster patient safety, optimize resource utilization, and offer real-time support to healthcare providers.</a:t>
            </a:r>
            <a:endParaRPr sz="2550" dirty="0">
              <a:solidFill>
                <a:schemeClr val="bg2"/>
              </a:solidFill>
              <a:latin typeface="Footlight MT Light" panose="0204060206030A020304" pitchFamily="18" charset="0"/>
              <a:cs typeface="Lucida Sans Unicode"/>
            </a:endParaRPr>
          </a:p>
          <a:p>
            <a:pPr marL="12700" marR="370205">
              <a:lnSpc>
                <a:spcPct val="117600"/>
              </a:lnSpc>
              <a:spcBef>
                <a:spcPts val="3600"/>
              </a:spcBef>
            </a:pPr>
            <a:r>
              <a:rPr lang="en-US" sz="2800" dirty="0">
                <a:solidFill>
                  <a:schemeClr val="bg2"/>
                </a:solidFill>
                <a:latin typeface="Footlight MT Light" panose="0204060206030A020304" pitchFamily="18" charset="0"/>
              </a:rPr>
              <a:t>By automating monitoring duties, our system enables medical personnel to concentrate on crucial responsibilities, thereby enhancing operational efficiency and patient outcomes.</a:t>
            </a:r>
            <a:endParaRPr sz="2550" dirty="0">
              <a:solidFill>
                <a:schemeClr val="bg2"/>
              </a:solidFill>
              <a:latin typeface="Footlight MT Light" panose="0204060206030A020304" pitchFamily="18" charset="0"/>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accent6">
              <a:lumMod val="60000"/>
              <a:lumOff val="40000"/>
            </a:schemeClr>
          </a:solidFill>
        </p:spPr>
        <p:txBody>
          <a:bodyPr wrap="square" lIns="0" tIns="0" rIns="0" bIns="0" rtlCol="0"/>
          <a:lstStyle/>
          <a:p>
            <a:endParaRPr/>
          </a:p>
        </p:txBody>
      </p:sp>
      <p:sp>
        <p:nvSpPr>
          <p:cNvPr id="3" name="object 3"/>
          <p:cNvSpPr txBox="1">
            <a:spLocks noGrp="1"/>
          </p:cNvSpPr>
          <p:nvPr>
            <p:ph type="title"/>
          </p:nvPr>
        </p:nvSpPr>
        <p:spPr>
          <a:xfrm>
            <a:off x="4790158" y="244570"/>
            <a:ext cx="9264015" cy="711200"/>
          </a:xfrm>
          <a:prstGeom prst="rect">
            <a:avLst/>
          </a:prstGeom>
        </p:spPr>
        <p:txBody>
          <a:bodyPr vert="horz" wrap="square" lIns="0" tIns="12700" rIns="0" bIns="0" rtlCol="0">
            <a:spAutoFit/>
          </a:bodyPr>
          <a:lstStyle/>
          <a:p>
            <a:pPr marL="12700">
              <a:lnSpc>
                <a:spcPct val="100000"/>
              </a:lnSpc>
              <a:spcBef>
                <a:spcPts val="100"/>
              </a:spcBef>
              <a:tabLst>
                <a:tab pos="1257935" algn="l"/>
                <a:tab pos="1788795" algn="l"/>
                <a:tab pos="5958840" algn="l"/>
              </a:tabLst>
            </a:pPr>
            <a:r>
              <a:rPr sz="4500" spc="445" dirty="0">
                <a:solidFill>
                  <a:srgbClr val="443B00"/>
                </a:solidFill>
              </a:rPr>
              <a:t>0</a:t>
            </a:r>
            <a:r>
              <a:rPr sz="4500" spc="-459" dirty="0">
                <a:solidFill>
                  <a:srgbClr val="443B00"/>
                </a:solidFill>
              </a:rPr>
              <a:t> </a:t>
            </a:r>
            <a:r>
              <a:rPr sz="4500" spc="265" dirty="0">
                <a:solidFill>
                  <a:srgbClr val="443B00"/>
                </a:solidFill>
              </a:rPr>
              <a:t>3</a:t>
            </a:r>
            <a:r>
              <a:rPr sz="4500" dirty="0">
                <a:solidFill>
                  <a:srgbClr val="443B00"/>
                </a:solidFill>
              </a:rPr>
              <a:t>	</a:t>
            </a:r>
            <a:r>
              <a:rPr sz="4500" spc="-365" dirty="0">
                <a:solidFill>
                  <a:srgbClr val="443B00"/>
                </a:solidFill>
              </a:rPr>
              <a:t>:</a:t>
            </a:r>
            <a:r>
              <a:rPr sz="4500" dirty="0">
                <a:solidFill>
                  <a:srgbClr val="443B00"/>
                </a:solidFill>
              </a:rPr>
              <a:t>	F</a:t>
            </a:r>
            <a:r>
              <a:rPr sz="4500" spc="-459" dirty="0">
                <a:solidFill>
                  <a:srgbClr val="443B00"/>
                </a:solidFill>
              </a:rPr>
              <a:t> </a:t>
            </a:r>
            <a:r>
              <a:rPr sz="4500" spc="175" dirty="0">
                <a:solidFill>
                  <a:srgbClr val="443B00"/>
                </a:solidFill>
              </a:rPr>
              <a:t>E</a:t>
            </a:r>
            <a:r>
              <a:rPr sz="4500" spc="-455" dirty="0">
                <a:solidFill>
                  <a:srgbClr val="443B00"/>
                </a:solidFill>
              </a:rPr>
              <a:t> </a:t>
            </a:r>
            <a:r>
              <a:rPr sz="4500" spc="509" dirty="0">
                <a:solidFill>
                  <a:srgbClr val="443B00"/>
                </a:solidFill>
              </a:rPr>
              <a:t>A</a:t>
            </a:r>
            <a:r>
              <a:rPr sz="4500" spc="-459" dirty="0">
                <a:solidFill>
                  <a:srgbClr val="443B00"/>
                </a:solidFill>
              </a:rPr>
              <a:t> </a:t>
            </a:r>
            <a:r>
              <a:rPr sz="4500" spc="245" dirty="0">
                <a:solidFill>
                  <a:srgbClr val="443B00"/>
                </a:solidFill>
              </a:rPr>
              <a:t>T</a:t>
            </a:r>
            <a:r>
              <a:rPr sz="4500" spc="-455" dirty="0">
                <a:solidFill>
                  <a:srgbClr val="443B00"/>
                </a:solidFill>
              </a:rPr>
              <a:t> </a:t>
            </a:r>
            <a:r>
              <a:rPr sz="4500" spc="210" dirty="0">
                <a:solidFill>
                  <a:srgbClr val="443B00"/>
                </a:solidFill>
              </a:rPr>
              <a:t>U</a:t>
            </a:r>
            <a:r>
              <a:rPr sz="4500" spc="-459" dirty="0">
                <a:solidFill>
                  <a:srgbClr val="443B00"/>
                </a:solidFill>
              </a:rPr>
              <a:t> </a:t>
            </a:r>
            <a:r>
              <a:rPr sz="4500" spc="190" dirty="0">
                <a:solidFill>
                  <a:srgbClr val="443B00"/>
                </a:solidFill>
              </a:rPr>
              <a:t>R</a:t>
            </a:r>
            <a:r>
              <a:rPr sz="4500" spc="-455" dirty="0">
                <a:solidFill>
                  <a:srgbClr val="443B00"/>
                </a:solidFill>
              </a:rPr>
              <a:t> </a:t>
            </a:r>
            <a:r>
              <a:rPr sz="4500" spc="175" dirty="0">
                <a:solidFill>
                  <a:srgbClr val="443B00"/>
                </a:solidFill>
              </a:rPr>
              <a:t>E</a:t>
            </a:r>
            <a:r>
              <a:rPr sz="4500" spc="-455" dirty="0">
                <a:solidFill>
                  <a:srgbClr val="443B00"/>
                </a:solidFill>
              </a:rPr>
              <a:t> </a:t>
            </a:r>
            <a:r>
              <a:rPr sz="4500" spc="590" dirty="0">
                <a:solidFill>
                  <a:srgbClr val="443B00"/>
                </a:solidFill>
              </a:rPr>
              <a:t>S</a:t>
            </a:r>
            <a:r>
              <a:rPr sz="4500" dirty="0">
                <a:solidFill>
                  <a:srgbClr val="443B00"/>
                </a:solidFill>
              </a:rPr>
              <a:t>	</a:t>
            </a:r>
            <a:r>
              <a:rPr sz="4500" spc="345" dirty="0">
                <a:solidFill>
                  <a:srgbClr val="443B00"/>
                </a:solidFill>
              </a:rPr>
              <a:t>O</a:t>
            </a:r>
            <a:r>
              <a:rPr sz="4500" spc="-459" dirty="0">
                <a:solidFill>
                  <a:srgbClr val="443B00"/>
                </a:solidFill>
              </a:rPr>
              <a:t> </a:t>
            </a:r>
            <a:r>
              <a:rPr sz="4500" dirty="0">
                <a:solidFill>
                  <a:srgbClr val="443B00"/>
                </a:solidFill>
              </a:rPr>
              <a:t>F</a:t>
            </a:r>
            <a:r>
              <a:rPr sz="4500" spc="-459" dirty="0">
                <a:solidFill>
                  <a:srgbClr val="443B00"/>
                </a:solidFill>
              </a:rPr>
              <a:t> </a:t>
            </a:r>
            <a:r>
              <a:rPr sz="4500" dirty="0">
                <a:solidFill>
                  <a:srgbClr val="443B00"/>
                </a:solidFill>
              </a:rPr>
              <a:t>F</a:t>
            </a:r>
            <a:r>
              <a:rPr sz="4500" spc="-455" dirty="0">
                <a:solidFill>
                  <a:srgbClr val="443B00"/>
                </a:solidFill>
              </a:rPr>
              <a:t> </a:t>
            </a:r>
            <a:r>
              <a:rPr sz="4500" spc="175" dirty="0">
                <a:solidFill>
                  <a:srgbClr val="443B00"/>
                </a:solidFill>
              </a:rPr>
              <a:t>E</a:t>
            </a:r>
            <a:r>
              <a:rPr sz="4500" spc="-459" dirty="0">
                <a:solidFill>
                  <a:srgbClr val="443B00"/>
                </a:solidFill>
              </a:rPr>
              <a:t> </a:t>
            </a:r>
            <a:r>
              <a:rPr sz="4500" spc="190" dirty="0">
                <a:solidFill>
                  <a:srgbClr val="443B00"/>
                </a:solidFill>
              </a:rPr>
              <a:t>R</a:t>
            </a:r>
            <a:r>
              <a:rPr sz="4500" spc="-455" dirty="0">
                <a:solidFill>
                  <a:srgbClr val="443B00"/>
                </a:solidFill>
              </a:rPr>
              <a:t> </a:t>
            </a:r>
            <a:r>
              <a:rPr sz="4500" spc="175" dirty="0">
                <a:solidFill>
                  <a:srgbClr val="443B00"/>
                </a:solidFill>
              </a:rPr>
              <a:t>E</a:t>
            </a:r>
            <a:r>
              <a:rPr sz="4500" spc="-459" dirty="0">
                <a:solidFill>
                  <a:srgbClr val="443B00"/>
                </a:solidFill>
              </a:rPr>
              <a:t> </a:t>
            </a:r>
            <a:r>
              <a:rPr sz="4500" spc="325" dirty="0">
                <a:solidFill>
                  <a:srgbClr val="443B00"/>
                </a:solidFill>
              </a:rPr>
              <a:t>D</a:t>
            </a:r>
            <a:endParaRPr sz="4500"/>
          </a:p>
        </p:txBody>
      </p:sp>
      <p:pic>
        <p:nvPicPr>
          <p:cNvPr id="4" name="object 4"/>
          <p:cNvPicPr/>
          <p:nvPr/>
        </p:nvPicPr>
        <p:blipFill>
          <a:blip r:embed="rId2" cstate="print"/>
          <a:stretch>
            <a:fillRect/>
          </a:stretch>
        </p:blipFill>
        <p:spPr>
          <a:xfrm>
            <a:off x="276224" y="1165911"/>
            <a:ext cx="123825" cy="123824"/>
          </a:xfrm>
          <a:prstGeom prst="rect">
            <a:avLst/>
          </a:prstGeom>
        </p:spPr>
      </p:pic>
      <p:pic>
        <p:nvPicPr>
          <p:cNvPr id="5" name="object 5"/>
          <p:cNvPicPr/>
          <p:nvPr/>
        </p:nvPicPr>
        <p:blipFill>
          <a:blip r:embed="rId2" cstate="print"/>
          <a:stretch>
            <a:fillRect/>
          </a:stretch>
        </p:blipFill>
        <p:spPr>
          <a:xfrm>
            <a:off x="276224" y="3070911"/>
            <a:ext cx="123825" cy="123824"/>
          </a:xfrm>
          <a:prstGeom prst="rect">
            <a:avLst/>
          </a:prstGeom>
        </p:spPr>
      </p:pic>
      <p:pic>
        <p:nvPicPr>
          <p:cNvPr id="6" name="object 6"/>
          <p:cNvPicPr/>
          <p:nvPr/>
        </p:nvPicPr>
        <p:blipFill>
          <a:blip r:embed="rId2" cstate="print"/>
          <a:stretch>
            <a:fillRect/>
          </a:stretch>
        </p:blipFill>
        <p:spPr>
          <a:xfrm>
            <a:off x="276224" y="4975911"/>
            <a:ext cx="123825" cy="123824"/>
          </a:xfrm>
          <a:prstGeom prst="rect">
            <a:avLst/>
          </a:prstGeom>
        </p:spPr>
      </p:pic>
      <p:pic>
        <p:nvPicPr>
          <p:cNvPr id="7" name="object 7"/>
          <p:cNvPicPr/>
          <p:nvPr/>
        </p:nvPicPr>
        <p:blipFill>
          <a:blip r:embed="rId3" cstate="print"/>
          <a:stretch>
            <a:fillRect/>
          </a:stretch>
        </p:blipFill>
        <p:spPr>
          <a:xfrm>
            <a:off x="276224" y="6404661"/>
            <a:ext cx="123825" cy="123824"/>
          </a:xfrm>
          <a:prstGeom prst="rect">
            <a:avLst/>
          </a:prstGeom>
        </p:spPr>
      </p:pic>
      <p:pic>
        <p:nvPicPr>
          <p:cNvPr id="8" name="object 8"/>
          <p:cNvPicPr/>
          <p:nvPr/>
        </p:nvPicPr>
        <p:blipFill>
          <a:blip r:embed="rId2" cstate="print"/>
          <a:stretch>
            <a:fillRect/>
          </a:stretch>
        </p:blipFill>
        <p:spPr>
          <a:xfrm>
            <a:off x="276224" y="8309661"/>
            <a:ext cx="123825" cy="123824"/>
          </a:xfrm>
          <a:prstGeom prst="rect">
            <a:avLst/>
          </a:prstGeom>
        </p:spPr>
      </p:pic>
      <p:sp>
        <p:nvSpPr>
          <p:cNvPr id="9" name="object 9"/>
          <p:cNvSpPr txBox="1"/>
          <p:nvPr/>
        </p:nvSpPr>
        <p:spPr>
          <a:xfrm>
            <a:off x="569217" y="926402"/>
            <a:ext cx="12136120" cy="9239196"/>
          </a:xfrm>
          <a:prstGeom prst="rect">
            <a:avLst/>
          </a:prstGeom>
        </p:spPr>
        <p:txBody>
          <a:bodyPr vert="horz" wrap="square" lIns="0" tIns="12700" rIns="0" bIns="0" rtlCol="0">
            <a:spAutoFit/>
          </a:bodyPr>
          <a:lstStyle/>
          <a:p>
            <a:pPr marL="12700" marR="29845">
              <a:lnSpc>
                <a:spcPct val="115700"/>
              </a:lnSpc>
              <a:spcBef>
                <a:spcPts val="100"/>
              </a:spcBef>
            </a:pPr>
            <a:r>
              <a:rPr sz="2700" b="1" u="heavy" spc="114" dirty="0">
                <a:solidFill>
                  <a:srgbClr val="0097B1"/>
                </a:solidFill>
                <a:uFill>
                  <a:solidFill>
                    <a:srgbClr val="0097B1"/>
                  </a:solidFill>
                </a:uFill>
                <a:latin typeface="Trebuchet MS"/>
                <a:cs typeface="Trebuchet MS"/>
              </a:rPr>
              <a:t>People</a:t>
            </a:r>
            <a:r>
              <a:rPr sz="2700" b="1" u="heavy" spc="-195" dirty="0">
                <a:solidFill>
                  <a:srgbClr val="0097B1"/>
                </a:solidFill>
                <a:uFill>
                  <a:solidFill>
                    <a:srgbClr val="0097B1"/>
                  </a:solidFill>
                </a:uFill>
                <a:latin typeface="Trebuchet MS"/>
                <a:cs typeface="Trebuchet MS"/>
              </a:rPr>
              <a:t> </a:t>
            </a:r>
            <a:r>
              <a:rPr sz="2700" b="1" u="heavy" spc="75" dirty="0">
                <a:solidFill>
                  <a:srgbClr val="0097B1"/>
                </a:solidFill>
                <a:uFill>
                  <a:solidFill>
                    <a:srgbClr val="0097B1"/>
                  </a:solidFill>
                </a:uFill>
                <a:latin typeface="Trebuchet MS"/>
                <a:cs typeface="Trebuchet MS"/>
              </a:rPr>
              <a:t>Detection</a:t>
            </a:r>
            <a:r>
              <a:rPr sz="3200" b="1" spc="75" dirty="0">
                <a:solidFill>
                  <a:srgbClr val="080705"/>
                </a:solidFill>
                <a:latin typeface="Footlight MT Light" panose="0204060206030A020304" pitchFamily="18" charset="0"/>
                <a:cs typeface="Trebuchet MS"/>
              </a:rPr>
              <a:t>:</a:t>
            </a:r>
            <a:r>
              <a:rPr sz="3200" b="1" spc="-35" dirty="0">
                <a:solidFill>
                  <a:srgbClr val="080705"/>
                </a:solidFill>
                <a:latin typeface="Footlight MT Light" panose="0204060206030A020304" pitchFamily="18" charset="0"/>
                <a:cs typeface="Trebuchet MS"/>
              </a:rPr>
              <a:t> </a:t>
            </a:r>
            <a:r>
              <a:rPr sz="2800" dirty="0">
                <a:solidFill>
                  <a:srgbClr val="080705"/>
                </a:solidFill>
                <a:latin typeface="Footlight MT Light" panose="0204060206030A020304" pitchFamily="18" charset="0"/>
                <a:cs typeface="Lucida Sans Unicode"/>
              </a:rPr>
              <a:t>Identifies</a:t>
            </a:r>
            <a:r>
              <a:rPr sz="2800" spc="-70" dirty="0">
                <a:solidFill>
                  <a:srgbClr val="080705"/>
                </a:solidFill>
                <a:latin typeface="Footlight MT Light" panose="0204060206030A020304" pitchFamily="18" charset="0"/>
                <a:cs typeface="Lucida Sans Unicode"/>
              </a:rPr>
              <a:t> </a:t>
            </a:r>
            <a:r>
              <a:rPr sz="2800" spc="155" dirty="0">
                <a:solidFill>
                  <a:srgbClr val="080705"/>
                </a:solidFill>
                <a:latin typeface="Footlight MT Light" panose="0204060206030A020304" pitchFamily="18" charset="0"/>
                <a:cs typeface="Lucida Sans Unicode"/>
              </a:rPr>
              <a:t>and</a:t>
            </a:r>
            <a:r>
              <a:rPr sz="2800" spc="-70"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classifies</a:t>
            </a:r>
            <a:r>
              <a:rPr sz="2800" spc="-7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ICU</a:t>
            </a:r>
            <a:r>
              <a:rPr sz="2800" spc="-70" dirty="0">
                <a:solidFill>
                  <a:srgbClr val="080705"/>
                </a:solidFill>
                <a:latin typeface="Footlight MT Light" panose="0204060206030A020304" pitchFamily="18" charset="0"/>
                <a:cs typeface="Lucida Sans Unicode"/>
              </a:rPr>
              <a:t> </a:t>
            </a:r>
            <a:r>
              <a:rPr sz="2800" spc="105" dirty="0">
                <a:solidFill>
                  <a:srgbClr val="080705"/>
                </a:solidFill>
                <a:latin typeface="Footlight MT Light" panose="0204060206030A020304" pitchFamily="18" charset="0"/>
                <a:cs typeface="Lucida Sans Unicode"/>
              </a:rPr>
              <a:t>occupants</a:t>
            </a:r>
            <a:r>
              <a:rPr sz="2800" spc="-70" dirty="0">
                <a:solidFill>
                  <a:srgbClr val="080705"/>
                </a:solidFill>
                <a:latin typeface="Footlight MT Light" panose="0204060206030A020304" pitchFamily="18" charset="0"/>
                <a:cs typeface="Lucida Sans Unicode"/>
              </a:rPr>
              <a:t> </a:t>
            </a:r>
            <a:r>
              <a:rPr sz="2800" spc="-20" dirty="0">
                <a:solidFill>
                  <a:srgbClr val="080705"/>
                </a:solidFill>
                <a:latin typeface="Footlight MT Light" panose="0204060206030A020304" pitchFamily="18" charset="0"/>
                <a:cs typeface="Lucida Sans Unicode"/>
              </a:rPr>
              <a:t>into </a:t>
            </a:r>
            <a:r>
              <a:rPr sz="2800" spc="75" dirty="0">
                <a:solidFill>
                  <a:srgbClr val="080705"/>
                </a:solidFill>
                <a:latin typeface="Footlight MT Light" panose="0204060206030A020304" pitchFamily="18" charset="0"/>
                <a:cs typeface="Lucida Sans Unicode"/>
              </a:rPr>
              <a:t>categories</a:t>
            </a:r>
            <a:r>
              <a:rPr sz="2800" spc="-80" dirty="0">
                <a:solidFill>
                  <a:srgbClr val="080705"/>
                </a:solidFill>
                <a:latin typeface="Footlight MT Light" panose="0204060206030A020304" pitchFamily="18" charset="0"/>
                <a:cs typeface="Lucida Sans Unicode"/>
              </a:rPr>
              <a:t> </a:t>
            </a:r>
            <a:r>
              <a:rPr sz="2800" spc="75" dirty="0">
                <a:solidFill>
                  <a:srgbClr val="080705"/>
                </a:solidFill>
                <a:latin typeface="Footlight MT Light" panose="0204060206030A020304" pitchFamily="18" charset="0"/>
                <a:cs typeface="Lucida Sans Unicode"/>
              </a:rPr>
              <a:t>such</a:t>
            </a:r>
            <a:r>
              <a:rPr sz="2800" spc="-80" dirty="0">
                <a:solidFill>
                  <a:srgbClr val="080705"/>
                </a:solidFill>
                <a:latin typeface="Footlight MT Light" panose="0204060206030A020304" pitchFamily="18" charset="0"/>
                <a:cs typeface="Lucida Sans Unicode"/>
              </a:rPr>
              <a:t> </a:t>
            </a:r>
            <a:r>
              <a:rPr sz="2800" spc="170" dirty="0">
                <a:solidFill>
                  <a:srgbClr val="080705"/>
                </a:solidFill>
                <a:latin typeface="Footlight MT Light" panose="0204060206030A020304" pitchFamily="18" charset="0"/>
                <a:cs typeface="Lucida Sans Unicode"/>
              </a:rPr>
              <a:t>as</a:t>
            </a:r>
            <a:r>
              <a:rPr sz="2800" spc="-7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doctors,</a:t>
            </a:r>
            <a:r>
              <a:rPr sz="2800" spc="-80" dirty="0">
                <a:solidFill>
                  <a:srgbClr val="080705"/>
                </a:solidFill>
                <a:latin typeface="Footlight MT Light" panose="0204060206030A020304" pitchFamily="18" charset="0"/>
                <a:cs typeface="Lucida Sans Unicode"/>
              </a:rPr>
              <a:t> </a:t>
            </a:r>
            <a:r>
              <a:rPr sz="2800" spc="-20" dirty="0">
                <a:solidFill>
                  <a:srgbClr val="080705"/>
                </a:solidFill>
                <a:latin typeface="Footlight MT Light" panose="0204060206030A020304" pitchFamily="18" charset="0"/>
                <a:cs typeface="Lucida Sans Unicode"/>
              </a:rPr>
              <a:t>nurses,</a:t>
            </a:r>
            <a:r>
              <a:rPr sz="2800" spc="-7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family</a:t>
            </a:r>
            <a:r>
              <a:rPr sz="2800" spc="-80" dirty="0">
                <a:solidFill>
                  <a:srgbClr val="080705"/>
                </a:solidFill>
                <a:latin typeface="Footlight MT Light" panose="0204060206030A020304" pitchFamily="18" charset="0"/>
                <a:cs typeface="Lucida Sans Unicode"/>
              </a:rPr>
              <a:t> </a:t>
            </a:r>
            <a:r>
              <a:rPr sz="2800" spc="55" dirty="0">
                <a:solidFill>
                  <a:srgbClr val="080705"/>
                </a:solidFill>
                <a:latin typeface="Footlight MT Light" panose="0204060206030A020304" pitchFamily="18" charset="0"/>
                <a:cs typeface="Lucida Sans Unicode"/>
              </a:rPr>
              <a:t>members,</a:t>
            </a:r>
            <a:r>
              <a:rPr sz="2800" spc="-75" dirty="0">
                <a:solidFill>
                  <a:srgbClr val="080705"/>
                </a:solidFill>
                <a:latin typeface="Footlight MT Light" panose="0204060206030A020304" pitchFamily="18" charset="0"/>
                <a:cs typeface="Lucida Sans Unicode"/>
              </a:rPr>
              <a:t> </a:t>
            </a:r>
            <a:r>
              <a:rPr sz="2800" spc="155" dirty="0">
                <a:solidFill>
                  <a:srgbClr val="080705"/>
                </a:solidFill>
                <a:latin typeface="Footlight MT Light" panose="0204060206030A020304" pitchFamily="18" charset="0"/>
                <a:cs typeface="Lucida Sans Unicode"/>
              </a:rPr>
              <a:t>and</a:t>
            </a:r>
            <a:r>
              <a:rPr sz="2800" spc="-80"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patients.</a:t>
            </a:r>
            <a:r>
              <a:rPr sz="2800" spc="-80" dirty="0">
                <a:solidFill>
                  <a:srgbClr val="080705"/>
                </a:solidFill>
                <a:latin typeface="Footlight MT Light" panose="0204060206030A020304" pitchFamily="18" charset="0"/>
                <a:cs typeface="Lucida Sans Unicode"/>
              </a:rPr>
              <a:t> </a:t>
            </a:r>
            <a:r>
              <a:rPr sz="2800" spc="-20" dirty="0">
                <a:solidFill>
                  <a:srgbClr val="080705"/>
                </a:solidFill>
                <a:latin typeface="Footlight MT Light" panose="0204060206030A020304" pitchFamily="18" charset="0"/>
                <a:cs typeface="Lucida Sans Unicode"/>
              </a:rPr>
              <a:t>This </a:t>
            </a:r>
            <a:r>
              <a:rPr sz="2800" dirty="0">
                <a:solidFill>
                  <a:srgbClr val="080705"/>
                </a:solidFill>
                <a:latin typeface="Footlight MT Light" panose="0204060206030A020304" pitchFamily="18" charset="0"/>
                <a:cs typeface="Lucida Sans Unicode"/>
              </a:rPr>
              <a:t>helps</a:t>
            </a:r>
            <a:r>
              <a:rPr sz="2800" spc="-120" dirty="0">
                <a:solidFill>
                  <a:srgbClr val="080705"/>
                </a:solidFill>
                <a:latin typeface="Footlight MT Light" panose="0204060206030A020304" pitchFamily="18" charset="0"/>
                <a:cs typeface="Lucida Sans Unicode"/>
              </a:rPr>
              <a:t> </a:t>
            </a:r>
            <a:r>
              <a:rPr sz="2800" spc="-10" dirty="0">
                <a:solidFill>
                  <a:srgbClr val="080705"/>
                </a:solidFill>
                <a:latin typeface="Footlight MT Light" panose="0204060206030A020304" pitchFamily="18" charset="0"/>
                <a:cs typeface="Lucida Sans Unicode"/>
              </a:rPr>
              <a:t>in</a:t>
            </a:r>
            <a:r>
              <a:rPr sz="2800" spc="-120" dirty="0">
                <a:solidFill>
                  <a:srgbClr val="080705"/>
                </a:solidFill>
                <a:latin typeface="Footlight MT Light" panose="0204060206030A020304" pitchFamily="18" charset="0"/>
                <a:cs typeface="Lucida Sans Unicode"/>
              </a:rPr>
              <a:t> </a:t>
            </a:r>
            <a:r>
              <a:rPr sz="2800" spc="60" dirty="0">
                <a:solidFill>
                  <a:srgbClr val="080705"/>
                </a:solidFill>
                <a:latin typeface="Footlight MT Light" panose="0204060206030A020304" pitchFamily="18" charset="0"/>
                <a:cs typeface="Lucida Sans Unicode"/>
              </a:rPr>
              <a:t>maintaining</a:t>
            </a:r>
            <a:r>
              <a:rPr sz="2800" spc="-120" dirty="0">
                <a:solidFill>
                  <a:srgbClr val="080705"/>
                </a:solidFill>
                <a:latin typeface="Footlight MT Light" panose="0204060206030A020304" pitchFamily="18" charset="0"/>
                <a:cs typeface="Lucida Sans Unicode"/>
              </a:rPr>
              <a:t> </a:t>
            </a:r>
            <a:r>
              <a:rPr sz="2800" spc="325" dirty="0">
                <a:solidFill>
                  <a:srgbClr val="080705"/>
                </a:solidFill>
                <a:latin typeface="Footlight MT Light" panose="0204060206030A020304" pitchFamily="18" charset="0"/>
                <a:cs typeface="Lucida Sans Unicode"/>
              </a:rPr>
              <a:t>a</a:t>
            </a:r>
            <a:r>
              <a:rPr sz="2800" spc="-114" dirty="0">
                <a:solidFill>
                  <a:srgbClr val="080705"/>
                </a:solidFill>
                <a:latin typeface="Footlight MT Light" panose="0204060206030A020304" pitchFamily="18" charset="0"/>
                <a:cs typeface="Lucida Sans Unicode"/>
              </a:rPr>
              <a:t> </a:t>
            </a:r>
            <a:r>
              <a:rPr sz="2800" spc="55" dirty="0">
                <a:solidFill>
                  <a:srgbClr val="080705"/>
                </a:solidFill>
                <a:latin typeface="Footlight MT Light" panose="0204060206030A020304" pitchFamily="18" charset="0"/>
                <a:cs typeface="Lucida Sans Unicode"/>
              </a:rPr>
              <a:t>record</a:t>
            </a:r>
            <a:r>
              <a:rPr sz="2800" spc="-120"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of</a:t>
            </a:r>
            <a:r>
              <a:rPr sz="2800" spc="-120" dirty="0">
                <a:solidFill>
                  <a:srgbClr val="080705"/>
                </a:solidFill>
                <a:latin typeface="Footlight MT Light" panose="0204060206030A020304" pitchFamily="18" charset="0"/>
                <a:cs typeface="Lucida Sans Unicode"/>
              </a:rPr>
              <a:t> </a:t>
            </a:r>
            <a:r>
              <a:rPr sz="2800" spc="65" dirty="0">
                <a:solidFill>
                  <a:srgbClr val="080705"/>
                </a:solidFill>
                <a:latin typeface="Footlight MT Light" panose="0204060206030A020304" pitchFamily="18" charset="0"/>
                <a:cs typeface="Lucida Sans Unicode"/>
              </a:rPr>
              <a:t>who</a:t>
            </a:r>
            <a:r>
              <a:rPr sz="2800" spc="-114" dirty="0">
                <a:solidFill>
                  <a:srgbClr val="080705"/>
                </a:solidFill>
                <a:latin typeface="Footlight MT Light" panose="0204060206030A020304" pitchFamily="18" charset="0"/>
                <a:cs typeface="Lucida Sans Unicode"/>
              </a:rPr>
              <a:t> </a:t>
            </a:r>
            <a:r>
              <a:rPr sz="2800" spc="-20" dirty="0">
                <a:solidFill>
                  <a:srgbClr val="080705"/>
                </a:solidFill>
                <a:latin typeface="Footlight MT Light" panose="0204060206030A020304" pitchFamily="18" charset="0"/>
                <a:cs typeface="Lucida Sans Unicode"/>
              </a:rPr>
              <a:t>is</a:t>
            </a:r>
            <a:r>
              <a:rPr sz="2800" spc="-120" dirty="0">
                <a:solidFill>
                  <a:srgbClr val="080705"/>
                </a:solidFill>
                <a:latin typeface="Footlight MT Light" panose="0204060206030A020304" pitchFamily="18" charset="0"/>
                <a:cs typeface="Lucida Sans Unicode"/>
              </a:rPr>
              <a:t> </a:t>
            </a:r>
            <a:r>
              <a:rPr sz="2800" spc="45" dirty="0">
                <a:solidFill>
                  <a:srgbClr val="080705"/>
                </a:solidFill>
                <a:latin typeface="Footlight MT Light" panose="0204060206030A020304" pitchFamily="18" charset="0"/>
                <a:cs typeface="Lucida Sans Unicode"/>
              </a:rPr>
              <a:t>present</a:t>
            </a:r>
            <a:r>
              <a:rPr sz="2800" spc="-120" dirty="0">
                <a:solidFill>
                  <a:srgbClr val="080705"/>
                </a:solidFill>
                <a:latin typeface="Footlight MT Light" panose="0204060206030A020304" pitchFamily="18" charset="0"/>
                <a:cs typeface="Lucida Sans Unicode"/>
              </a:rPr>
              <a:t> </a:t>
            </a:r>
            <a:r>
              <a:rPr sz="2800" spc="-10" dirty="0">
                <a:solidFill>
                  <a:srgbClr val="080705"/>
                </a:solidFill>
                <a:latin typeface="Footlight MT Light" panose="0204060206030A020304" pitchFamily="18" charset="0"/>
                <a:cs typeface="Lucida Sans Unicode"/>
              </a:rPr>
              <a:t>in</a:t>
            </a:r>
            <a:r>
              <a:rPr sz="2800" spc="-114"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the</a:t>
            </a:r>
            <a:r>
              <a:rPr sz="2800" spc="-120"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ICU</a:t>
            </a:r>
            <a:r>
              <a:rPr sz="2800" spc="-120" dirty="0">
                <a:solidFill>
                  <a:srgbClr val="080705"/>
                </a:solidFill>
                <a:latin typeface="Footlight MT Light" panose="0204060206030A020304" pitchFamily="18" charset="0"/>
                <a:cs typeface="Lucida Sans Unicode"/>
              </a:rPr>
              <a:t> </a:t>
            </a:r>
            <a:r>
              <a:rPr sz="2800" spc="140" dirty="0">
                <a:solidFill>
                  <a:srgbClr val="080705"/>
                </a:solidFill>
                <a:latin typeface="Footlight MT Light" panose="0204060206030A020304" pitchFamily="18" charset="0"/>
                <a:cs typeface="Lucida Sans Unicode"/>
              </a:rPr>
              <a:t>at</a:t>
            </a:r>
            <a:r>
              <a:rPr sz="2800" spc="-120" dirty="0">
                <a:solidFill>
                  <a:srgbClr val="080705"/>
                </a:solidFill>
                <a:latin typeface="Footlight MT Light" panose="0204060206030A020304" pitchFamily="18" charset="0"/>
                <a:cs typeface="Lucida Sans Unicode"/>
              </a:rPr>
              <a:t> </a:t>
            </a:r>
            <a:r>
              <a:rPr sz="2800" spc="145" dirty="0">
                <a:solidFill>
                  <a:srgbClr val="080705"/>
                </a:solidFill>
                <a:latin typeface="Footlight MT Light" panose="0204060206030A020304" pitchFamily="18" charset="0"/>
                <a:cs typeface="Lucida Sans Unicode"/>
              </a:rPr>
              <a:t>any</a:t>
            </a:r>
            <a:r>
              <a:rPr sz="2800" spc="-114" dirty="0">
                <a:solidFill>
                  <a:srgbClr val="080705"/>
                </a:solidFill>
                <a:latin typeface="Footlight MT Light" panose="0204060206030A020304" pitchFamily="18" charset="0"/>
                <a:cs typeface="Lucida Sans Unicode"/>
              </a:rPr>
              <a:t> </a:t>
            </a:r>
            <a:r>
              <a:rPr sz="2800" spc="35" dirty="0">
                <a:solidFill>
                  <a:srgbClr val="080705"/>
                </a:solidFill>
                <a:latin typeface="Footlight MT Light" panose="0204060206030A020304" pitchFamily="18" charset="0"/>
                <a:cs typeface="Lucida Sans Unicode"/>
              </a:rPr>
              <a:t>given </a:t>
            </a:r>
            <a:r>
              <a:rPr sz="2800" spc="-10" dirty="0">
                <a:solidFill>
                  <a:srgbClr val="080705"/>
                </a:solidFill>
                <a:latin typeface="Footlight MT Light" panose="0204060206030A020304" pitchFamily="18" charset="0"/>
                <a:cs typeface="Lucida Sans Unicode"/>
              </a:rPr>
              <a:t>time.</a:t>
            </a:r>
            <a:endParaRPr lang="en-IN" sz="2800" spc="-10" dirty="0">
              <a:solidFill>
                <a:srgbClr val="080705"/>
              </a:solidFill>
              <a:latin typeface="Footlight MT Light" panose="0204060206030A020304" pitchFamily="18" charset="0"/>
              <a:cs typeface="Lucida Sans Unicode"/>
            </a:endParaRPr>
          </a:p>
          <a:p>
            <a:pPr marL="12700" marR="29845">
              <a:lnSpc>
                <a:spcPct val="115700"/>
              </a:lnSpc>
              <a:spcBef>
                <a:spcPts val="100"/>
              </a:spcBef>
            </a:pPr>
            <a:endParaRPr sz="2800" dirty="0">
              <a:latin typeface="Footlight MT Light" panose="0204060206030A020304" pitchFamily="18" charset="0"/>
              <a:cs typeface="Lucida Sans Unicode"/>
            </a:endParaRPr>
          </a:p>
          <a:p>
            <a:pPr marL="12700" marR="104139">
              <a:lnSpc>
                <a:spcPct val="115700"/>
              </a:lnSpc>
            </a:pPr>
            <a:r>
              <a:rPr sz="2700" b="1" u="heavy" spc="220" dirty="0">
                <a:solidFill>
                  <a:srgbClr val="0097B1"/>
                </a:solidFill>
                <a:uFill>
                  <a:solidFill>
                    <a:srgbClr val="0097B1"/>
                  </a:solidFill>
                </a:uFill>
                <a:latin typeface="Trebuchet MS"/>
                <a:cs typeface="Trebuchet MS"/>
              </a:rPr>
              <a:t>Movement</a:t>
            </a:r>
            <a:r>
              <a:rPr sz="2700" b="1" u="heavy" spc="-229" dirty="0">
                <a:solidFill>
                  <a:srgbClr val="0097B1"/>
                </a:solidFill>
                <a:uFill>
                  <a:solidFill>
                    <a:srgbClr val="0097B1"/>
                  </a:solidFill>
                </a:uFill>
                <a:latin typeface="Trebuchet MS"/>
                <a:cs typeface="Trebuchet MS"/>
              </a:rPr>
              <a:t> </a:t>
            </a:r>
            <a:r>
              <a:rPr sz="2700" b="1" u="heavy" spc="75" dirty="0">
                <a:solidFill>
                  <a:srgbClr val="0097B1"/>
                </a:solidFill>
                <a:uFill>
                  <a:solidFill>
                    <a:srgbClr val="0097B1"/>
                  </a:solidFill>
                </a:uFill>
                <a:latin typeface="Trebuchet MS"/>
                <a:cs typeface="Trebuchet MS"/>
              </a:rPr>
              <a:t>Detection</a:t>
            </a:r>
            <a:r>
              <a:rPr sz="2700" b="1" spc="75" dirty="0">
                <a:solidFill>
                  <a:srgbClr val="080705"/>
                </a:solidFill>
                <a:latin typeface="Trebuchet MS"/>
                <a:cs typeface="Trebuchet MS"/>
              </a:rPr>
              <a:t>:</a:t>
            </a:r>
            <a:r>
              <a:rPr sz="2700" b="1" spc="-75" dirty="0">
                <a:solidFill>
                  <a:srgbClr val="080705"/>
                </a:solidFill>
                <a:latin typeface="Trebuchet MS"/>
                <a:cs typeface="Trebuchet MS"/>
              </a:rPr>
              <a:t> </a:t>
            </a:r>
            <a:r>
              <a:rPr sz="2800" spc="-20" dirty="0">
                <a:solidFill>
                  <a:srgbClr val="080705"/>
                </a:solidFill>
                <a:latin typeface="Footlight MT Light" panose="0204060206030A020304" pitchFamily="18" charset="0"/>
                <a:cs typeface="Lucida Sans Unicode"/>
              </a:rPr>
              <a:t>Monitors</a:t>
            </a:r>
            <a:r>
              <a:rPr sz="2800" spc="-114" dirty="0">
                <a:solidFill>
                  <a:srgbClr val="080705"/>
                </a:solidFill>
                <a:latin typeface="Footlight MT Light" panose="0204060206030A020304" pitchFamily="18" charset="0"/>
                <a:cs typeface="Lucida Sans Unicode"/>
              </a:rPr>
              <a:t> </a:t>
            </a:r>
            <a:r>
              <a:rPr sz="2800" spc="60" dirty="0">
                <a:solidFill>
                  <a:srgbClr val="080705"/>
                </a:solidFill>
                <a:latin typeface="Footlight MT Light" panose="0204060206030A020304" pitchFamily="18" charset="0"/>
                <a:cs typeface="Lucida Sans Unicode"/>
              </a:rPr>
              <a:t>patient</a:t>
            </a:r>
            <a:r>
              <a:rPr sz="2800" spc="-110" dirty="0">
                <a:solidFill>
                  <a:srgbClr val="080705"/>
                </a:solidFill>
                <a:latin typeface="Footlight MT Light" panose="0204060206030A020304" pitchFamily="18" charset="0"/>
                <a:cs typeface="Lucida Sans Unicode"/>
              </a:rPr>
              <a:t> </a:t>
            </a:r>
            <a:r>
              <a:rPr sz="2800" spc="50" dirty="0">
                <a:solidFill>
                  <a:srgbClr val="080705"/>
                </a:solidFill>
                <a:latin typeface="Footlight MT Light" panose="0204060206030A020304" pitchFamily="18" charset="0"/>
                <a:cs typeface="Lucida Sans Unicode"/>
              </a:rPr>
              <a:t>activity</a:t>
            </a:r>
            <a:r>
              <a:rPr sz="2800" spc="-114" dirty="0">
                <a:solidFill>
                  <a:srgbClr val="080705"/>
                </a:solidFill>
                <a:latin typeface="Footlight MT Light" panose="0204060206030A020304" pitchFamily="18" charset="0"/>
                <a:cs typeface="Lucida Sans Unicode"/>
              </a:rPr>
              <a:t> </a:t>
            </a:r>
            <a:r>
              <a:rPr sz="2800" spc="155" dirty="0">
                <a:solidFill>
                  <a:srgbClr val="080705"/>
                </a:solidFill>
                <a:latin typeface="Footlight MT Light" panose="0204060206030A020304" pitchFamily="18" charset="0"/>
                <a:cs typeface="Lucida Sans Unicode"/>
              </a:rPr>
              <a:t>and</a:t>
            </a:r>
            <a:r>
              <a:rPr sz="2800" spc="-114" dirty="0">
                <a:solidFill>
                  <a:srgbClr val="080705"/>
                </a:solidFill>
                <a:latin typeface="Footlight MT Light" panose="0204060206030A020304" pitchFamily="18" charset="0"/>
                <a:cs typeface="Lucida Sans Unicode"/>
              </a:rPr>
              <a:t> </a:t>
            </a:r>
            <a:r>
              <a:rPr sz="2800" spc="85" dirty="0">
                <a:solidFill>
                  <a:srgbClr val="080705"/>
                </a:solidFill>
                <a:latin typeface="Footlight MT Light" panose="0204060206030A020304" pitchFamily="18" charset="0"/>
                <a:cs typeface="Lucida Sans Unicode"/>
              </a:rPr>
              <a:t>detects</a:t>
            </a:r>
            <a:r>
              <a:rPr sz="2800" spc="-114" dirty="0">
                <a:solidFill>
                  <a:srgbClr val="080705"/>
                </a:solidFill>
                <a:latin typeface="Footlight MT Light" panose="0204060206030A020304" pitchFamily="18" charset="0"/>
                <a:cs typeface="Lucida Sans Unicode"/>
              </a:rPr>
              <a:t> </a:t>
            </a:r>
            <a:r>
              <a:rPr sz="2800" spc="-10" dirty="0">
                <a:solidFill>
                  <a:srgbClr val="080705"/>
                </a:solidFill>
                <a:latin typeface="Footlight MT Light" panose="0204060206030A020304" pitchFamily="18" charset="0"/>
                <a:cs typeface="Lucida Sans Unicode"/>
              </a:rPr>
              <a:t>significant </a:t>
            </a:r>
            <a:r>
              <a:rPr sz="2800" spc="100" dirty="0">
                <a:solidFill>
                  <a:srgbClr val="080705"/>
                </a:solidFill>
                <a:latin typeface="Footlight MT Light" panose="0204060206030A020304" pitchFamily="18" charset="0"/>
                <a:cs typeface="Lucida Sans Unicode"/>
              </a:rPr>
              <a:t>movements</a:t>
            </a:r>
            <a:r>
              <a:rPr sz="2800" spc="-110"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to</a:t>
            </a:r>
            <a:r>
              <a:rPr sz="2800" spc="-10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alert</a:t>
            </a:r>
            <a:r>
              <a:rPr sz="2800" spc="-105" dirty="0">
                <a:solidFill>
                  <a:srgbClr val="080705"/>
                </a:solidFill>
                <a:latin typeface="Footlight MT Light" panose="0204060206030A020304" pitchFamily="18" charset="0"/>
                <a:cs typeface="Lucida Sans Unicode"/>
              </a:rPr>
              <a:t> </a:t>
            </a:r>
            <a:r>
              <a:rPr sz="2800" spc="95" dirty="0">
                <a:solidFill>
                  <a:srgbClr val="080705"/>
                </a:solidFill>
                <a:latin typeface="Footlight MT Light" panose="0204060206030A020304" pitchFamily="18" charset="0"/>
                <a:cs typeface="Lucida Sans Unicode"/>
              </a:rPr>
              <a:t>healthcare</a:t>
            </a:r>
            <a:r>
              <a:rPr sz="2800" spc="-10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providers.</a:t>
            </a:r>
            <a:r>
              <a:rPr sz="2800" spc="-105" dirty="0">
                <a:solidFill>
                  <a:srgbClr val="080705"/>
                </a:solidFill>
                <a:latin typeface="Footlight MT Light" panose="0204060206030A020304" pitchFamily="18" charset="0"/>
                <a:cs typeface="Lucida Sans Unicode"/>
              </a:rPr>
              <a:t> </a:t>
            </a:r>
            <a:r>
              <a:rPr sz="2800" spc="-85" dirty="0">
                <a:solidFill>
                  <a:srgbClr val="080705"/>
                </a:solidFill>
                <a:latin typeface="Footlight MT Light" panose="0204060206030A020304" pitchFamily="18" charset="0"/>
                <a:cs typeface="Lucida Sans Unicode"/>
              </a:rPr>
              <a:t>This</a:t>
            </a:r>
            <a:r>
              <a:rPr sz="2800" spc="-110" dirty="0">
                <a:solidFill>
                  <a:srgbClr val="080705"/>
                </a:solidFill>
                <a:latin typeface="Footlight MT Light" panose="0204060206030A020304" pitchFamily="18" charset="0"/>
                <a:cs typeface="Lucida Sans Unicode"/>
              </a:rPr>
              <a:t> </a:t>
            </a:r>
            <a:r>
              <a:rPr sz="2800" spc="55" dirty="0">
                <a:solidFill>
                  <a:srgbClr val="080705"/>
                </a:solidFill>
                <a:latin typeface="Footlight MT Light" panose="0204060206030A020304" pitchFamily="18" charset="0"/>
                <a:cs typeface="Lucida Sans Unicode"/>
              </a:rPr>
              <a:t>feature</a:t>
            </a:r>
            <a:r>
              <a:rPr sz="2800" spc="-105" dirty="0">
                <a:solidFill>
                  <a:srgbClr val="080705"/>
                </a:solidFill>
                <a:latin typeface="Footlight MT Light" panose="0204060206030A020304" pitchFamily="18" charset="0"/>
                <a:cs typeface="Lucida Sans Unicode"/>
              </a:rPr>
              <a:t> </a:t>
            </a:r>
            <a:r>
              <a:rPr sz="2800" spc="-20" dirty="0">
                <a:solidFill>
                  <a:srgbClr val="080705"/>
                </a:solidFill>
                <a:latin typeface="Footlight MT Light" panose="0204060206030A020304" pitchFamily="18" charset="0"/>
                <a:cs typeface="Lucida Sans Unicode"/>
              </a:rPr>
              <a:t>is</a:t>
            </a:r>
            <a:r>
              <a:rPr sz="2800" spc="-105" dirty="0">
                <a:solidFill>
                  <a:srgbClr val="080705"/>
                </a:solidFill>
                <a:latin typeface="Footlight MT Light" panose="0204060206030A020304" pitchFamily="18" charset="0"/>
                <a:cs typeface="Lucida Sans Unicode"/>
              </a:rPr>
              <a:t> </a:t>
            </a:r>
            <a:r>
              <a:rPr sz="2800" spc="65" dirty="0">
                <a:solidFill>
                  <a:srgbClr val="080705"/>
                </a:solidFill>
                <a:latin typeface="Footlight MT Light" panose="0204060206030A020304" pitchFamily="18" charset="0"/>
                <a:cs typeface="Lucida Sans Unicode"/>
              </a:rPr>
              <a:t>crucial</a:t>
            </a:r>
            <a:r>
              <a:rPr sz="2800" spc="-105" dirty="0">
                <a:solidFill>
                  <a:srgbClr val="080705"/>
                </a:solidFill>
                <a:latin typeface="Footlight MT Light" panose="0204060206030A020304" pitchFamily="18" charset="0"/>
                <a:cs typeface="Lucida Sans Unicode"/>
              </a:rPr>
              <a:t> </a:t>
            </a:r>
            <a:r>
              <a:rPr sz="2800" spc="-25" dirty="0">
                <a:solidFill>
                  <a:srgbClr val="080705"/>
                </a:solidFill>
                <a:latin typeface="Footlight MT Light" panose="0204060206030A020304" pitchFamily="18" charset="0"/>
                <a:cs typeface="Lucida Sans Unicode"/>
              </a:rPr>
              <a:t>for </a:t>
            </a:r>
            <a:r>
              <a:rPr sz="2800" spc="100" dirty="0">
                <a:solidFill>
                  <a:srgbClr val="080705"/>
                </a:solidFill>
                <a:latin typeface="Footlight MT Light" panose="0204060206030A020304" pitchFamily="18" charset="0"/>
                <a:cs typeface="Lucida Sans Unicode"/>
              </a:rPr>
              <a:t>immediate</a:t>
            </a:r>
            <a:r>
              <a:rPr sz="2800" spc="-80" dirty="0">
                <a:solidFill>
                  <a:srgbClr val="080705"/>
                </a:solidFill>
                <a:latin typeface="Footlight MT Light" panose="0204060206030A020304" pitchFamily="18" charset="0"/>
                <a:cs typeface="Lucida Sans Unicode"/>
              </a:rPr>
              <a:t> </a:t>
            </a:r>
            <a:r>
              <a:rPr sz="2800" spc="55" dirty="0">
                <a:solidFill>
                  <a:srgbClr val="080705"/>
                </a:solidFill>
                <a:latin typeface="Footlight MT Light" panose="0204060206030A020304" pitchFamily="18" charset="0"/>
                <a:cs typeface="Lucida Sans Unicode"/>
              </a:rPr>
              <a:t>response</a:t>
            </a:r>
            <a:r>
              <a:rPr sz="2800" spc="-7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to</a:t>
            </a:r>
            <a:r>
              <a:rPr sz="2800" spc="-7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potential</a:t>
            </a:r>
            <a:r>
              <a:rPr sz="2800" spc="-75" dirty="0">
                <a:solidFill>
                  <a:srgbClr val="080705"/>
                </a:solidFill>
                <a:latin typeface="Footlight MT Light" panose="0204060206030A020304" pitchFamily="18" charset="0"/>
                <a:cs typeface="Lucida Sans Unicode"/>
              </a:rPr>
              <a:t> </a:t>
            </a:r>
            <a:r>
              <a:rPr sz="2800" spc="55" dirty="0">
                <a:solidFill>
                  <a:srgbClr val="080705"/>
                </a:solidFill>
                <a:latin typeface="Footlight MT Light" panose="0204060206030A020304" pitchFamily="18" charset="0"/>
                <a:cs typeface="Lucida Sans Unicode"/>
              </a:rPr>
              <a:t>emergencies,</a:t>
            </a:r>
            <a:r>
              <a:rPr sz="2800" spc="-75" dirty="0">
                <a:solidFill>
                  <a:srgbClr val="080705"/>
                </a:solidFill>
                <a:latin typeface="Footlight MT Light" panose="0204060206030A020304" pitchFamily="18" charset="0"/>
                <a:cs typeface="Lucida Sans Unicode"/>
              </a:rPr>
              <a:t> </a:t>
            </a:r>
            <a:r>
              <a:rPr sz="2800" spc="75" dirty="0">
                <a:solidFill>
                  <a:srgbClr val="080705"/>
                </a:solidFill>
                <a:latin typeface="Footlight MT Light" panose="0204060206030A020304" pitchFamily="18" charset="0"/>
                <a:cs typeface="Lucida Sans Unicode"/>
              </a:rPr>
              <a:t>such</a:t>
            </a:r>
            <a:r>
              <a:rPr sz="2800" spc="-80" dirty="0">
                <a:solidFill>
                  <a:srgbClr val="080705"/>
                </a:solidFill>
                <a:latin typeface="Footlight MT Light" panose="0204060206030A020304" pitchFamily="18" charset="0"/>
                <a:cs typeface="Lucida Sans Unicode"/>
              </a:rPr>
              <a:t> </a:t>
            </a:r>
            <a:r>
              <a:rPr sz="2800" spc="170" dirty="0">
                <a:solidFill>
                  <a:srgbClr val="080705"/>
                </a:solidFill>
                <a:latin typeface="Footlight MT Light" panose="0204060206030A020304" pitchFamily="18" charset="0"/>
                <a:cs typeface="Lucida Sans Unicode"/>
              </a:rPr>
              <a:t>as</a:t>
            </a:r>
            <a:r>
              <a:rPr sz="2800" spc="-75" dirty="0">
                <a:solidFill>
                  <a:srgbClr val="080705"/>
                </a:solidFill>
                <a:latin typeface="Footlight MT Light" panose="0204060206030A020304" pitchFamily="18" charset="0"/>
                <a:cs typeface="Lucida Sans Unicode"/>
              </a:rPr>
              <a:t> </a:t>
            </a:r>
            <a:r>
              <a:rPr sz="2800" spc="325" dirty="0">
                <a:solidFill>
                  <a:srgbClr val="080705"/>
                </a:solidFill>
                <a:latin typeface="Footlight MT Light" panose="0204060206030A020304" pitchFamily="18" charset="0"/>
                <a:cs typeface="Lucida Sans Unicode"/>
              </a:rPr>
              <a:t>a</a:t>
            </a:r>
            <a:r>
              <a:rPr sz="2800" spc="-75" dirty="0">
                <a:solidFill>
                  <a:srgbClr val="080705"/>
                </a:solidFill>
                <a:latin typeface="Footlight MT Light" panose="0204060206030A020304" pitchFamily="18" charset="0"/>
                <a:cs typeface="Lucida Sans Unicode"/>
              </a:rPr>
              <a:t> </a:t>
            </a:r>
            <a:r>
              <a:rPr sz="2800" spc="50" dirty="0">
                <a:solidFill>
                  <a:srgbClr val="080705"/>
                </a:solidFill>
                <a:latin typeface="Footlight MT Light" panose="0204060206030A020304" pitchFamily="18" charset="0"/>
                <a:cs typeface="Lucida Sans Unicode"/>
              </a:rPr>
              <a:t>patient </a:t>
            </a:r>
            <a:r>
              <a:rPr sz="2800" spc="70" dirty="0">
                <a:solidFill>
                  <a:srgbClr val="080705"/>
                </a:solidFill>
                <a:latin typeface="Footlight MT Light" panose="0204060206030A020304" pitchFamily="18" charset="0"/>
                <a:cs typeface="Lucida Sans Unicode"/>
              </a:rPr>
              <a:t>attempting</a:t>
            </a:r>
            <a:r>
              <a:rPr sz="2800" spc="-95"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to</a:t>
            </a:r>
            <a:r>
              <a:rPr sz="2800" spc="-90" dirty="0">
                <a:solidFill>
                  <a:srgbClr val="080705"/>
                </a:solidFill>
                <a:latin typeface="Footlight MT Light" panose="0204060206030A020304" pitchFamily="18" charset="0"/>
                <a:cs typeface="Lucida Sans Unicode"/>
              </a:rPr>
              <a:t> </a:t>
            </a:r>
            <a:r>
              <a:rPr sz="2800" spc="125" dirty="0">
                <a:solidFill>
                  <a:srgbClr val="080705"/>
                </a:solidFill>
                <a:latin typeface="Footlight MT Light" panose="0204060206030A020304" pitchFamily="18" charset="0"/>
                <a:cs typeface="Lucida Sans Unicode"/>
              </a:rPr>
              <a:t>leave</a:t>
            </a:r>
            <a:r>
              <a:rPr sz="2800" spc="-90" dirty="0">
                <a:solidFill>
                  <a:srgbClr val="080705"/>
                </a:solidFill>
                <a:latin typeface="Footlight MT Light" panose="0204060206030A020304" pitchFamily="18" charset="0"/>
                <a:cs typeface="Lucida Sans Unicode"/>
              </a:rPr>
              <a:t> </a:t>
            </a:r>
            <a:r>
              <a:rPr sz="2800" dirty="0">
                <a:solidFill>
                  <a:srgbClr val="080705"/>
                </a:solidFill>
                <a:latin typeface="Footlight MT Light" panose="0204060206030A020304" pitchFamily="18" charset="0"/>
                <a:cs typeface="Lucida Sans Unicode"/>
              </a:rPr>
              <a:t>the</a:t>
            </a:r>
            <a:r>
              <a:rPr sz="2800" spc="-90" dirty="0">
                <a:solidFill>
                  <a:srgbClr val="080705"/>
                </a:solidFill>
                <a:latin typeface="Footlight MT Light" panose="0204060206030A020304" pitchFamily="18" charset="0"/>
                <a:cs typeface="Lucida Sans Unicode"/>
              </a:rPr>
              <a:t> </a:t>
            </a:r>
            <a:r>
              <a:rPr sz="2800" spc="-20" dirty="0">
                <a:solidFill>
                  <a:srgbClr val="080705"/>
                </a:solidFill>
                <a:latin typeface="Footlight MT Light" panose="0204060206030A020304" pitchFamily="18" charset="0"/>
                <a:cs typeface="Lucida Sans Unicode"/>
              </a:rPr>
              <a:t>bed</a:t>
            </a:r>
            <a:r>
              <a:rPr sz="3200" spc="-20" dirty="0">
                <a:solidFill>
                  <a:srgbClr val="080705"/>
                </a:solidFill>
                <a:latin typeface="Footlight MT Light" panose="0204060206030A020304" pitchFamily="18" charset="0"/>
                <a:cs typeface="Lucida Sans Unicode"/>
              </a:rPr>
              <a:t>.</a:t>
            </a:r>
            <a:endParaRPr sz="3200" dirty="0">
              <a:latin typeface="Footlight MT Light" panose="0204060206030A020304" pitchFamily="18" charset="0"/>
              <a:cs typeface="Lucida Sans Unicode"/>
            </a:endParaRPr>
          </a:p>
          <a:p>
            <a:pPr marL="12700" marR="702310">
              <a:lnSpc>
                <a:spcPct val="115700"/>
              </a:lnSpc>
              <a:spcBef>
                <a:spcPts val="5"/>
              </a:spcBef>
            </a:pPr>
            <a:r>
              <a:rPr sz="2700" b="1" spc="225" dirty="0">
                <a:solidFill>
                  <a:srgbClr val="0097B1"/>
                </a:solidFill>
                <a:latin typeface="Trebuchet MS"/>
                <a:cs typeface="Trebuchet MS"/>
              </a:rPr>
              <a:t>Real-</a:t>
            </a:r>
            <a:r>
              <a:rPr sz="2700" b="1" spc="130" dirty="0">
                <a:solidFill>
                  <a:srgbClr val="0097B1"/>
                </a:solidFill>
                <a:latin typeface="Trebuchet MS"/>
                <a:cs typeface="Trebuchet MS"/>
              </a:rPr>
              <a:t>Time</a:t>
            </a:r>
            <a:r>
              <a:rPr sz="2700" b="1" spc="-170" dirty="0">
                <a:solidFill>
                  <a:srgbClr val="0097B1"/>
                </a:solidFill>
                <a:latin typeface="Trebuchet MS"/>
                <a:cs typeface="Trebuchet MS"/>
              </a:rPr>
              <a:t> </a:t>
            </a:r>
            <a:r>
              <a:rPr sz="2700" b="1" spc="125" dirty="0">
                <a:solidFill>
                  <a:srgbClr val="0097B1"/>
                </a:solidFill>
                <a:latin typeface="Trebuchet MS"/>
                <a:cs typeface="Trebuchet MS"/>
              </a:rPr>
              <a:t>Monitoring</a:t>
            </a:r>
            <a:r>
              <a:rPr sz="2700" b="1" spc="125" dirty="0">
                <a:solidFill>
                  <a:srgbClr val="080705"/>
                </a:solidFill>
                <a:latin typeface="Trebuchet MS"/>
                <a:cs typeface="Trebuchet MS"/>
              </a:rPr>
              <a:t>:</a:t>
            </a:r>
            <a:r>
              <a:rPr sz="2700" b="1" spc="5" dirty="0">
                <a:solidFill>
                  <a:srgbClr val="080705"/>
                </a:solidFill>
                <a:latin typeface="Trebuchet MS"/>
                <a:cs typeface="Trebuchet MS"/>
              </a:rPr>
              <a:t> </a:t>
            </a:r>
            <a:r>
              <a:rPr lang="en-US" sz="3200" dirty="0">
                <a:latin typeface="Footlight MT Light" panose="0204060206030A020304" pitchFamily="18" charset="0"/>
              </a:rPr>
              <a:t>Analyzes live video feeds in real-time, offering immediate alerts and updates to healthcare teams</a:t>
            </a:r>
            <a:r>
              <a:rPr lang="en-US" sz="2800" dirty="0"/>
              <a:t>.</a:t>
            </a:r>
          </a:p>
          <a:p>
            <a:pPr marL="12700" marR="702310">
              <a:lnSpc>
                <a:spcPct val="115700"/>
              </a:lnSpc>
              <a:spcBef>
                <a:spcPts val="5"/>
              </a:spcBef>
            </a:pPr>
            <a:endParaRPr lang="en-IN" sz="2700" b="1" spc="210" dirty="0">
              <a:solidFill>
                <a:srgbClr val="0097B1"/>
              </a:solidFill>
              <a:latin typeface="Trebuchet MS"/>
              <a:cs typeface="Trebuchet MS"/>
            </a:endParaRPr>
          </a:p>
          <a:p>
            <a:pPr marL="12700" marR="702310">
              <a:lnSpc>
                <a:spcPct val="115700"/>
              </a:lnSpc>
              <a:spcBef>
                <a:spcPts val="5"/>
              </a:spcBef>
            </a:pPr>
            <a:r>
              <a:rPr sz="2700" b="1" spc="210" dirty="0">
                <a:solidFill>
                  <a:srgbClr val="0097B1"/>
                </a:solidFill>
                <a:latin typeface="Trebuchet MS"/>
                <a:cs typeface="Trebuchet MS"/>
              </a:rPr>
              <a:t>User-</a:t>
            </a:r>
            <a:r>
              <a:rPr sz="2700" b="1" spc="75" dirty="0">
                <a:solidFill>
                  <a:srgbClr val="0097B1"/>
                </a:solidFill>
                <a:latin typeface="Trebuchet MS"/>
                <a:cs typeface="Trebuchet MS"/>
              </a:rPr>
              <a:t>Friendly</a:t>
            </a:r>
            <a:r>
              <a:rPr sz="2700" b="1" spc="-185" dirty="0">
                <a:solidFill>
                  <a:srgbClr val="0097B1"/>
                </a:solidFill>
                <a:latin typeface="Trebuchet MS"/>
                <a:cs typeface="Trebuchet MS"/>
              </a:rPr>
              <a:t> </a:t>
            </a:r>
            <a:r>
              <a:rPr sz="2700" b="1" spc="80" dirty="0">
                <a:solidFill>
                  <a:srgbClr val="0097B1"/>
                </a:solidFill>
                <a:latin typeface="Trebuchet MS"/>
                <a:cs typeface="Trebuchet MS"/>
              </a:rPr>
              <a:t>Interface</a:t>
            </a:r>
            <a:r>
              <a:rPr sz="2700" b="1" spc="80" dirty="0">
                <a:solidFill>
                  <a:srgbClr val="080705"/>
                </a:solidFill>
                <a:latin typeface="Trebuchet MS"/>
                <a:cs typeface="Trebuchet MS"/>
              </a:rPr>
              <a:t>:</a:t>
            </a:r>
            <a:r>
              <a:rPr sz="2700" b="1" spc="-20" dirty="0">
                <a:solidFill>
                  <a:srgbClr val="080705"/>
                </a:solidFill>
                <a:latin typeface="Trebuchet MS"/>
                <a:cs typeface="Trebuchet MS"/>
              </a:rPr>
              <a:t> </a:t>
            </a:r>
            <a:r>
              <a:rPr lang="en-US" sz="2800" dirty="0">
                <a:latin typeface="Footlight MT Light" panose="0204060206030A020304" pitchFamily="18" charset="0"/>
              </a:rPr>
              <a:t>Utilizes a </a:t>
            </a:r>
            <a:r>
              <a:rPr lang="en-US" sz="2800" dirty="0" err="1">
                <a:latin typeface="Footlight MT Light" panose="0204060206030A020304" pitchFamily="18" charset="0"/>
              </a:rPr>
              <a:t>Streamlit</a:t>
            </a:r>
            <a:r>
              <a:rPr lang="en-US" sz="2800" dirty="0">
                <a:latin typeface="Footlight MT Light" panose="0204060206030A020304" pitchFamily="18" charset="0"/>
              </a:rPr>
              <a:t>-based web application for effortless video upload and analysis. The interface is intuitive, allowing users to gain insights quickly without requiring extensive technical expertise.</a:t>
            </a:r>
          </a:p>
          <a:p>
            <a:pPr marL="12700" marR="702310">
              <a:lnSpc>
                <a:spcPct val="115700"/>
              </a:lnSpc>
              <a:spcBef>
                <a:spcPts val="5"/>
              </a:spcBef>
            </a:pPr>
            <a:endParaRPr lang="en-IN" sz="2700" b="1" spc="125" dirty="0">
              <a:solidFill>
                <a:srgbClr val="0097B1"/>
              </a:solidFill>
              <a:latin typeface="Trebuchet MS"/>
              <a:cs typeface="Trebuchet MS"/>
            </a:endParaRPr>
          </a:p>
          <a:p>
            <a:pPr marL="12700" marR="702310">
              <a:lnSpc>
                <a:spcPct val="115700"/>
              </a:lnSpc>
              <a:spcBef>
                <a:spcPts val="5"/>
              </a:spcBef>
            </a:pPr>
            <a:r>
              <a:rPr sz="2700" b="1" spc="125" dirty="0">
                <a:solidFill>
                  <a:srgbClr val="0097B1"/>
                </a:solidFill>
                <a:latin typeface="Trebuchet MS"/>
                <a:cs typeface="Trebuchet MS"/>
              </a:rPr>
              <a:t>Scalability</a:t>
            </a:r>
            <a:r>
              <a:rPr sz="2700" b="1" spc="125" dirty="0">
                <a:solidFill>
                  <a:srgbClr val="080705"/>
                </a:solidFill>
                <a:latin typeface="Footlight MT Light" panose="0204060206030A020304" pitchFamily="18" charset="0"/>
                <a:cs typeface="Trebuchet MS"/>
              </a:rPr>
              <a:t>:</a:t>
            </a:r>
            <a:r>
              <a:rPr sz="2700" b="1" spc="-85" dirty="0">
                <a:solidFill>
                  <a:srgbClr val="080705"/>
                </a:solidFill>
                <a:latin typeface="Footlight MT Light" panose="0204060206030A020304" pitchFamily="18" charset="0"/>
                <a:cs typeface="Trebuchet MS"/>
              </a:rPr>
              <a:t> </a:t>
            </a:r>
            <a:r>
              <a:rPr lang="en-US" sz="2800" dirty="0">
                <a:latin typeface="Footlight MT Light" panose="0204060206030A020304" pitchFamily="18" charset="0"/>
              </a:rPr>
              <a:t>Integrates seamlessly with existing ICU monitoring systems, enhancing overall functionality. Its modular design facilitates easy expansion and customization to meet the unique requirements of different healthcare facilities.</a:t>
            </a:r>
            <a:endParaRPr sz="2700" dirty="0">
              <a:latin typeface="Footlight MT Light" panose="0204060206030A020304" pitchFamily="18" charset="0"/>
              <a:cs typeface="Lucida Sans Unicode"/>
            </a:endParaRPr>
          </a:p>
        </p:txBody>
      </p:sp>
      <p:pic>
        <p:nvPicPr>
          <p:cNvPr id="10" name="object 10"/>
          <p:cNvPicPr/>
          <p:nvPr/>
        </p:nvPicPr>
        <p:blipFill>
          <a:blip r:embed="rId4" cstate="print"/>
          <a:stretch>
            <a:fillRect/>
          </a:stretch>
        </p:blipFill>
        <p:spPr>
          <a:xfrm>
            <a:off x="13037830" y="3094362"/>
            <a:ext cx="4724399" cy="4724399"/>
          </a:xfrm>
          <a:prstGeom prst="rect">
            <a:avLst/>
          </a:prstGeom>
        </p:spPr>
      </p:pic>
      <p:sp>
        <p:nvSpPr>
          <p:cNvPr id="11" name="Rectangle 1">
            <a:extLst>
              <a:ext uri="{FF2B5EF4-FFF2-40B4-BE49-F238E27FC236}">
                <a16:creationId xmlns:a16="http://schemas.microsoft.com/office/drawing/2014/main" id="{35212D89-55DE-17D1-EABB-EE647EA946B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Monitors patient activity, detecting significant movements to promptly alert healthcare providers. This ensures swift responses to potential emergencies, like patients attempting to leave their beds.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62837"/>
          </a:solidFill>
        </p:spPr>
        <p:txBody>
          <a:bodyPr wrap="square" lIns="0" tIns="0" rIns="0" bIns="0" rtlCol="0"/>
          <a:lstStyle/>
          <a:p>
            <a:endParaRPr/>
          </a:p>
        </p:txBody>
      </p:sp>
      <p:pic>
        <p:nvPicPr>
          <p:cNvPr id="3" name="object 3"/>
          <p:cNvPicPr/>
          <p:nvPr/>
        </p:nvPicPr>
        <p:blipFill>
          <a:blip r:embed="rId2" cstate="print"/>
          <a:stretch>
            <a:fillRect/>
          </a:stretch>
        </p:blipFill>
        <p:spPr>
          <a:xfrm>
            <a:off x="10599343" y="1739099"/>
            <a:ext cx="7200031" cy="7200899"/>
          </a:xfrm>
          <a:prstGeom prst="rect">
            <a:avLst/>
          </a:prstGeom>
        </p:spPr>
      </p:pic>
      <p:sp>
        <p:nvSpPr>
          <p:cNvPr id="4" name="object 4"/>
          <p:cNvSpPr txBox="1">
            <a:spLocks noGrp="1"/>
          </p:cNvSpPr>
          <p:nvPr>
            <p:ph type="title"/>
          </p:nvPr>
        </p:nvSpPr>
        <p:spPr>
          <a:xfrm>
            <a:off x="5081107" y="267430"/>
            <a:ext cx="8125459" cy="756920"/>
          </a:xfrm>
          <a:prstGeom prst="rect">
            <a:avLst/>
          </a:prstGeom>
        </p:spPr>
        <p:txBody>
          <a:bodyPr vert="horz" wrap="square" lIns="0" tIns="12700" rIns="0" bIns="0" rtlCol="0">
            <a:spAutoFit/>
          </a:bodyPr>
          <a:lstStyle/>
          <a:p>
            <a:pPr marL="12700">
              <a:lnSpc>
                <a:spcPct val="100000"/>
              </a:lnSpc>
              <a:spcBef>
                <a:spcPts val="100"/>
              </a:spcBef>
              <a:tabLst>
                <a:tab pos="1351915" algn="l"/>
                <a:tab pos="1918335" algn="l"/>
                <a:tab pos="5936615" algn="l"/>
              </a:tabLst>
            </a:pPr>
            <a:r>
              <a:rPr spc="475" dirty="0">
                <a:solidFill>
                  <a:srgbClr val="DFE8EC"/>
                </a:solidFill>
              </a:rPr>
              <a:t>0</a:t>
            </a:r>
            <a:r>
              <a:rPr spc="-490" dirty="0">
                <a:solidFill>
                  <a:srgbClr val="DFE8EC"/>
                </a:solidFill>
              </a:rPr>
              <a:t> </a:t>
            </a:r>
            <a:r>
              <a:rPr spc="370" dirty="0">
                <a:solidFill>
                  <a:srgbClr val="DFE8EC"/>
                </a:solidFill>
              </a:rPr>
              <a:t>4</a:t>
            </a:r>
            <a:r>
              <a:rPr dirty="0">
                <a:solidFill>
                  <a:srgbClr val="DFE8EC"/>
                </a:solidFill>
              </a:rPr>
              <a:t>	</a:t>
            </a:r>
            <a:r>
              <a:rPr spc="-385" dirty="0">
                <a:solidFill>
                  <a:srgbClr val="DFE8EC"/>
                </a:solidFill>
              </a:rPr>
              <a:t>:</a:t>
            </a:r>
            <a:r>
              <a:rPr dirty="0">
                <a:solidFill>
                  <a:srgbClr val="DFE8EC"/>
                </a:solidFill>
              </a:rPr>
              <a:t>	</a:t>
            </a:r>
            <a:r>
              <a:rPr spc="280" dirty="0">
                <a:solidFill>
                  <a:srgbClr val="DFE8EC"/>
                </a:solidFill>
              </a:rPr>
              <a:t>P</a:t>
            </a:r>
            <a:r>
              <a:rPr spc="-490" dirty="0">
                <a:solidFill>
                  <a:srgbClr val="DFE8EC"/>
                </a:solidFill>
              </a:rPr>
              <a:t> </a:t>
            </a:r>
            <a:r>
              <a:rPr spc="204" dirty="0">
                <a:solidFill>
                  <a:srgbClr val="DFE8EC"/>
                </a:solidFill>
              </a:rPr>
              <a:t>R</a:t>
            </a:r>
            <a:r>
              <a:rPr spc="-490" dirty="0">
                <a:solidFill>
                  <a:srgbClr val="DFE8EC"/>
                </a:solidFill>
              </a:rPr>
              <a:t> </a:t>
            </a:r>
            <a:r>
              <a:rPr spc="370" dirty="0">
                <a:solidFill>
                  <a:srgbClr val="DFE8EC"/>
                </a:solidFill>
              </a:rPr>
              <a:t>O</a:t>
            </a:r>
            <a:r>
              <a:rPr spc="-490" dirty="0">
                <a:solidFill>
                  <a:srgbClr val="DFE8EC"/>
                </a:solidFill>
              </a:rPr>
              <a:t> </a:t>
            </a:r>
            <a:r>
              <a:rPr spc="645" dirty="0">
                <a:solidFill>
                  <a:srgbClr val="DFE8EC"/>
                </a:solidFill>
              </a:rPr>
              <a:t>C</a:t>
            </a:r>
            <a:r>
              <a:rPr spc="-490" dirty="0">
                <a:solidFill>
                  <a:srgbClr val="DFE8EC"/>
                </a:solidFill>
              </a:rPr>
              <a:t> </a:t>
            </a:r>
            <a:r>
              <a:rPr spc="190" dirty="0">
                <a:solidFill>
                  <a:srgbClr val="DFE8EC"/>
                </a:solidFill>
              </a:rPr>
              <a:t>E</a:t>
            </a:r>
            <a:r>
              <a:rPr spc="-484" dirty="0">
                <a:solidFill>
                  <a:srgbClr val="DFE8EC"/>
                </a:solidFill>
              </a:rPr>
              <a:t> </a:t>
            </a:r>
            <a:r>
              <a:rPr spc="685" dirty="0">
                <a:solidFill>
                  <a:srgbClr val="DFE8EC"/>
                </a:solidFill>
              </a:rPr>
              <a:t>S</a:t>
            </a:r>
            <a:r>
              <a:rPr spc="-490" dirty="0">
                <a:solidFill>
                  <a:srgbClr val="DFE8EC"/>
                </a:solidFill>
              </a:rPr>
              <a:t> </a:t>
            </a:r>
            <a:r>
              <a:rPr spc="635" dirty="0">
                <a:solidFill>
                  <a:srgbClr val="DFE8EC"/>
                </a:solidFill>
              </a:rPr>
              <a:t>S</a:t>
            </a:r>
            <a:r>
              <a:rPr dirty="0">
                <a:solidFill>
                  <a:srgbClr val="DFE8EC"/>
                </a:solidFill>
              </a:rPr>
              <a:t>	F</a:t>
            </a:r>
            <a:r>
              <a:rPr spc="-490" dirty="0">
                <a:solidFill>
                  <a:srgbClr val="DFE8EC"/>
                </a:solidFill>
              </a:rPr>
              <a:t> </a:t>
            </a:r>
            <a:r>
              <a:rPr spc="50" dirty="0">
                <a:solidFill>
                  <a:srgbClr val="DFE8EC"/>
                </a:solidFill>
              </a:rPr>
              <a:t>L</a:t>
            </a:r>
            <a:r>
              <a:rPr spc="-490" dirty="0">
                <a:solidFill>
                  <a:srgbClr val="DFE8EC"/>
                </a:solidFill>
              </a:rPr>
              <a:t> </a:t>
            </a:r>
            <a:r>
              <a:rPr spc="370" dirty="0">
                <a:solidFill>
                  <a:srgbClr val="DFE8EC"/>
                </a:solidFill>
              </a:rPr>
              <a:t>O</a:t>
            </a:r>
            <a:r>
              <a:rPr spc="-490" dirty="0">
                <a:solidFill>
                  <a:srgbClr val="DFE8EC"/>
                </a:solidFill>
              </a:rPr>
              <a:t> </a:t>
            </a:r>
            <a:r>
              <a:rPr spc="670" dirty="0">
                <a:solidFill>
                  <a:srgbClr val="DFE8EC"/>
                </a:solidFill>
              </a:rPr>
              <a:t>W</a:t>
            </a:r>
          </a:p>
        </p:txBody>
      </p:sp>
      <p:pic>
        <p:nvPicPr>
          <p:cNvPr id="5" name="object 5"/>
          <p:cNvPicPr/>
          <p:nvPr/>
        </p:nvPicPr>
        <p:blipFill>
          <a:blip r:embed="rId3" cstate="print"/>
          <a:stretch>
            <a:fillRect/>
          </a:stretch>
        </p:blipFill>
        <p:spPr>
          <a:xfrm>
            <a:off x="940818" y="2879724"/>
            <a:ext cx="114300" cy="114299"/>
          </a:xfrm>
          <a:prstGeom prst="rect">
            <a:avLst/>
          </a:prstGeom>
        </p:spPr>
      </p:pic>
      <p:pic>
        <p:nvPicPr>
          <p:cNvPr id="6" name="object 6"/>
          <p:cNvPicPr/>
          <p:nvPr/>
        </p:nvPicPr>
        <p:blipFill>
          <a:blip r:embed="rId3" cstate="print"/>
          <a:stretch>
            <a:fillRect/>
          </a:stretch>
        </p:blipFill>
        <p:spPr>
          <a:xfrm>
            <a:off x="940818" y="4194174"/>
            <a:ext cx="114300" cy="114299"/>
          </a:xfrm>
          <a:prstGeom prst="rect">
            <a:avLst/>
          </a:prstGeom>
        </p:spPr>
      </p:pic>
      <p:pic>
        <p:nvPicPr>
          <p:cNvPr id="7" name="object 7"/>
          <p:cNvPicPr/>
          <p:nvPr/>
        </p:nvPicPr>
        <p:blipFill>
          <a:blip r:embed="rId3" cstate="print"/>
          <a:stretch>
            <a:fillRect/>
          </a:stretch>
        </p:blipFill>
        <p:spPr>
          <a:xfrm>
            <a:off x="940818" y="5508624"/>
            <a:ext cx="114300" cy="114299"/>
          </a:xfrm>
          <a:prstGeom prst="rect">
            <a:avLst/>
          </a:prstGeom>
        </p:spPr>
      </p:pic>
      <p:pic>
        <p:nvPicPr>
          <p:cNvPr id="8" name="object 8"/>
          <p:cNvPicPr/>
          <p:nvPr/>
        </p:nvPicPr>
        <p:blipFill>
          <a:blip r:embed="rId3" cstate="print"/>
          <a:stretch>
            <a:fillRect/>
          </a:stretch>
        </p:blipFill>
        <p:spPr>
          <a:xfrm>
            <a:off x="940818" y="6823075"/>
            <a:ext cx="114300" cy="114299"/>
          </a:xfrm>
          <a:prstGeom prst="rect">
            <a:avLst/>
          </a:prstGeom>
        </p:spPr>
      </p:pic>
      <p:pic>
        <p:nvPicPr>
          <p:cNvPr id="9" name="object 9"/>
          <p:cNvPicPr/>
          <p:nvPr/>
        </p:nvPicPr>
        <p:blipFill>
          <a:blip r:embed="rId3" cstate="print"/>
          <a:stretch>
            <a:fillRect/>
          </a:stretch>
        </p:blipFill>
        <p:spPr>
          <a:xfrm>
            <a:off x="940818" y="8137524"/>
            <a:ext cx="114300" cy="114299"/>
          </a:xfrm>
          <a:prstGeom prst="rect">
            <a:avLst/>
          </a:prstGeom>
        </p:spPr>
      </p:pic>
      <p:sp>
        <p:nvSpPr>
          <p:cNvPr id="10" name="object 10"/>
          <p:cNvSpPr txBox="1"/>
          <p:nvPr/>
        </p:nvSpPr>
        <p:spPr>
          <a:xfrm>
            <a:off x="1210594" y="2654293"/>
            <a:ext cx="7877809" cy="6159500"/>
          </a:xfrm>
          <a:prstGeom prst="rect">
            <a:avLst/>
          </a:prstGeom>
        </p:spPr>
        <p:txBody>
          <a:bodyPr vert="horz" wrap="square" lIns="0" tIns="12700" rIns="0" bIns="0" rtlCol="0">
            <a:spAutoFit/>
          </a:bodyPr>
          <a:lstStyle/>
          <a:p>
            <a:pPr marL="12700" marR="181610">
              <a:lnSpc>
                <a:spcPct val="114999"/>
              </a:lnSpc>
              <a:spcBef>
                <a:spcPts val="100"/>
              </a:spcBef>
            </a:pPr>
            <a:r>
              <a:rPr sz="2500" b="1" spc="145" dirty="0">
                <a:solidFill>
                  <a:srgbClr val="DFE8EC"/>
                </a:solidFill>
                <a:latin typeface="Trebuchet MS"/>
                <a:cs typeface="Trebuchet MS"/>
              </a:rPr>
              <a:t>Step</a:t>
            </a:r>
            <a:r>
              <a:rPr sz="2500" b="1" spc="-220" dirty="0">
                <a:solidFill>
                  <a:srgbClr val="DFE8EC"/>
                </a:solidFill>
                <a:latin typeface="Trebuchet MS"/>
                <a:cs typeface="Trebuchet MS"/>
              </a:rPr>
              <a:t> </a:t>
            </a:r>
            <a:r>
              <a:rPr sz="2500" b="1" spc="-375" dirty="0">
                <a:solidFill>
                  <a:srgbClr val="DFE8EC"/>
                </a:solidFill>
                <a:latin typeface="Trebuchet MS"/>
                <a:cs typeface="Trebuchet MS"/>
              </a:rPr>
              <a:t>1:</a:t>
            </a:r>
            <a:r>
              <a:rPr sz="2500" b="1" spc="-220" dirty="0">
                <a:solidFill>
                  <a:srgbClr val="DFE8EC"/>
                </a:solidFill>
                <a:latin typeface="Trebuchet MS"/>
                <a:cs typeface="Trebuchet MS"/>
              </a:rPr>
              <a:t> </a:t>
            </a:r>
            <a:r>
              <a:rPr sz="2500" b="1" spc="150" dirty="0">
                <a:solidFill>
                  <a:srgbClr val="DFE8EC"/>
                </a:solidFill>
                <a:latin typeface="Trebuchet MS"/>
                <a:cs typeface="Trebuchet MS"/>
              </a:rPr>
              <a:t>Video</a:t>
            </a:r>
            <a:r>
              <a:rPr sz="2500" b="1" spc="-220" dirty="0">
                <a:solidFill>
                  <a:srgbClr val="DFE8EC"/>
                </a:solidFill>
                <a:latin typeface="Trebuchet MS"/>
                <a:cs typeface="Trebuchet MS"/>
              </a:rPr>
              <a:t> </a:t>
            </a:r>
            <a:r>
              <a:rPr sz="2500" b="1" spc="125" dirty="0">
                <a:solidFill>
                  <a:srgbClr val="DFE8EC"/>
                </a:solidFill>
                <a:latin typeface="Trebuchet MS"/>
                <a:cs typeface="Trebuchet MS"/>
              </a:rPr>
              <a:t>input</a:t>
            </a:r>
            <a:r>
              <a:rPr sz="2500" b="1" spc="-220" dirty="0">
                <a:solidFill>
                  <a:srgbClr val="DFE8EC"/>
                </a:solidFill>
                <a:latin typeface="Trebuchet MS"/>
                <a:cs typeface="Trebuchet MS"/>
              </a:rPr>
              <a:t> </a:t>
            </a:r>
            <a:r>
              <a:rPr sz="2500" b="1" spc="145" dirty="0">
                <a:solidFill>
                  <a:srgbClr val="DFE8EC"/>
                </a:solidFill>
                <a:latin typeface="Trebuchet MS"/>
                <a:cs typeface="Trebuchet MS"/>
              </a:rPr>
              <a:t>is</a:t>
            </a:r>
            <a:r>
              <a:rPr sz="2500" b="1" spc="-220" dirty="0">
                <a:solidFill>
                  <a:srgbClr val="DFE8EC"/>
                </a:solidFill>
                <a:latin typeface="Trebuchet MS"/>
                <a:cs typeface="Trebuchet MS"/>
              </a:rPr>
              <a:t> </a:t>
            </a:r>
            <a:r>
              <a:rPr sz="2500" b="1" spc="190" dirty="0">
                <a:solidFill>
                  <a:srgbClr val="DFE8EC"/>
                </a:solidFill>
                <a:latin typeface="Trebuchet MS"/>
                <a:cs typeface="Trebuchet MS"/>
              </a:rPr>
              <a:t>uploaded</a:t>
            </a:r>
            <a:r>
              <a:rPr sz="2500" b="1" spc="-215" dirty="0">
                <a:solidFill>
                  <a:srgbClr val="DFE8EC"/>
                </a:solidFill>
                <a:latin typeface="Trebuchet MS"/>
                <a:cs typeface="Trebuchet MS"/>
              </a:rPr>
              <a:t> </a:t>
            </a:r>
            <a:r>
              <a:rPr sz="2500" b="1" spc="170" dirty="0">
                <a:solidFill>
                  <a:srgbClr val="DFE8EC"/>
                </a:solidFill>
                <a:latin typeface="Trebuchet MS"/>
                <a:cs typeface="Trebuchet MS"/>
              </a:rPr>
              <a:t>through</a:t>
            </a:r>
            <a:r>
              <a:rPr sz="2500" b="1" spc="-220" dirty="0">
                <a:solidFill>
                  <a:srgbClr val="DFE8EC"/>
                </a:solidFill>
                <a:latin typeface="Trebuchet MS"/>
                <a:cs typeface="Trebuchet MS"/>
              </a:rPr>
              <a:t> </a:t>
            </a:r>
            <a:r>
              <a:rPr sz="2500" b="1" spc="100" dirty="0">
                <a:solidFill>
                  <a:srgbClr val="DFE8EC"/>
                </a:solidFill>
                <a:latin typeface="Trebuchet MS"/>
                <a:cs typeface="Trebuchet MS"/>
              </a:rPr>
              <a:t>the</a:t>
            </a:r>
            <a:r>
              <a:rPr sz="2500" b="1" spc="-220" dirty="0">
                <a:solidFill>
                  <a:srgbClr val="DFE8EC"/>
                </a:solidFill>
                <a:latin typeface="Trebuchet MS"/>
                <a:cs typeface="Trebuchet MS"/>
              </a:rPr>
              <a:t> </a:t>
            </a:r>
            <a:r>
              <a:rPr sz="2500" b="1" spc="150" dirty="0">
                <a:solidFill>
                  <a:srgbClr val="DFE8EC"/>
                </a:solidFill>
                <a:latin typeface="Trebuchet MS"/>
                <a:cs typeface="Trebuchet MS"/>
              </a:rPr>
              <a:t>web </a:t>
            </a:r>
            <a:r>
              <a:rPr sz="2500" b="1" spc="60" dirty="0">
                <a:solidFill>
                  <a:srgbClr val="DFE8EC"/>
                </a:solidFill>
                <a:latin typeface="Trebuchet MS"/>
                <a:cs typeface="Trebuchet MS"/>
              </a:rPr>
              <a:t>interface.</a:t>
            </a:r>
            <a:endParaRPr sz="2500" dirty="0">
              <a:latin typeface="Trebuchet MS"/>
              <a:cs typeface="Trebuchet MS"/>
            </a:endParaRPr>
          </a:p>
          <a:p>
            <a:pPr>
              <a:lnSpc>
                <a:spcPct val="100000"/>
              </a:lnSpc>
              <a:spcBef>
                <a:spcPts val="545"/>
              </a:spcBef>
            </a:pPr>
            <a:endParaRPr sz="2500" dirty="0">
              <a:latin typeface="Trebuchet MS"/>
              <a:cs typeface="Trebuchet MS"/>
            </a:endParaRPr>
          </a:p>
          <a:p>
            <a:pPr marL="12700" marR="608965">
              <a:lnSpc>
                <a:spcPct val="114999"/>
              </a:lnSpc>
            </a:pPr>
            <a:r>
              <a:rPr sz="2500" b="1" spc="145" dirty="0">
                <a:solidFill>
                  <a:srgbClr val="DFE8EC"/>
                </a:solidFill>
                <a:latin typeface="Trebuchet MS"/>
                <a:cs typeface="Trebuchet MS"/>
              </a:rPr>
              <a:t>Step</a:t>
            </a:r>
            <a:r>
              <a:rPr sz="2500" b="1" spc="-215" dirty="0">
                <a:solidFill>
                  <a:srgbClr val="DFE8EC"/>
                </a:solidFill>
                <a:latin typeface="Trebuchet MS"/>
                <a:cs typeface="Trebuchet MS"/>
              </a:rPr>
              <a:t> </a:t>
            </a:r>
            <a:r>
              <a:rPr sz="2500" b="1" spc="-135" dirty="0">
                <a:solidFill>
                  <a:srgbClr val="DFE8EC"/>
                </a:solidFill>
                <a:latin typeface="Trebuchet MS"/>
                <a:cs typeface="Trebuchet MS"/>
              </a:rPr>
              <a:t>2:</a:t>
            </a:r>
            <a:r>
              <a:rPr sz="2500" b="1" spc="-210" dirty="0">
                <a:solidFill>
                  <a:srgbClr val="DFE8EC"/>
                </a:solidFill>
                <a:latin typeface="Trebuchet MS"/>
                <a:cs typeface="Trebuchet MS"/>
              </a:rPr>
              <a:t> </a:t>
            </a:r>
            <a:r>
              <a:rPr sz="2500" b="1" spc="70" dirty="0">
                <a:solidFill>
                  <a:srgbClr val="DFE8EC"/>
                </a:solidFill>
                <a:latin typeface="Trebuchet MS"/>
                <a:cs typeface="Trebuchet MS"/>
              </a:rPr>
              <a:t>The</a:t>
            </a:r>
            <a:r>
              <a:rPr sz="2500" b="1" spc="-210" dirty="0">
                <a:solidFill>
                  <a:srgbClr val="DFE8EC"/>
                </a:solidFill>
                <a:latin typeface="Trebuchet MS"/>
                <a:cs typeface="Trebuchet MS"/>
              </a:rPr>
              <a:t> </a:t>
            </a:r>
            <a:r>
              <a:rPr sz="2500" b="1" spc="145" dirty="0">
                <a:solidFill>
                  <a:srgbClr val="DFE8EC"/>
                </a:solidFill>
                <a:latin typeface="Trebuchet MS"/>
                <a:cs typeface="Trebuchet MS"/>
              </a:rPr>
              <a:t>video</a:t>
            </a:r>
            <a:r>
              <a:rPr sz="2500" b="1" spc="-215" dirty="0">
                <a:solidFill>
                  <a:srgbClr val="DFE8EC"/>
                </a:solidFill>
                <a:latin typeface="Trebuchet MS"/>
                <a:cs typeface="Trebuchet MS"/>
              </a:rPr>
              <a:t> </a:t>
            </a:r>
            <a:r>
              <a:rPr sz="2500" b="1" spc="145" dirty="0">
                <a:solidFill>
                  <a:srgbClr val="DFE8EC"/>
                </a:solidFill>
                <a:latin typeface="Trebuchet MS"/>
                <a:cs typeface="Trebuchet MS"/>
              </a:rPr>
              <a:t>is</a:t>
            </a:r>
            <a:r>
              <a:rPr sz="2500" b="1" spc="-210" dirty="0">
                <a:solidFill>
                  <a:srgbClr val="DFE8EC"/>
                </a:solidFill>
                <a:latin typeface="Trebuchet MS"/>
                <a:cs typeface="Trebuchet MS"/>
              </a:rPr>
              <a:t> </a:t>
            </a:r>
            <a:r>
              <a:rPr sz="2500" b="1" spc="180" dirty="0">
                <a:solidFill>
                  <a:srgbClr val="DFE8EC"/>
                </a:solidFill>
                <a:latin typeface="Trebuchet MS"/>
                <a:cs typeface="Trebuchet MS"/>
              </a:rPr>
              <a:t>processed</a:t>
            </a:r>
            <a:r>
              <a:rPr sz="2500" b="1" spc="-210" dirty="0">
                <a:solidFill>
                  <a:srgbClr val="DFE8EC"/>
                </a:solidFill>
                <a:latin typeface="Trebuchet MS"/>
                <a:cs typeface="Trebuchet MS"/>
              </a:rPr>
              <a:t> </a:t>
            </a:r>
            <a:r>
              <a:rPr sz="2500" b="1" spc="240" dirty="0">
                <a:solidFill>
                  <a:srgbClr val="DFE8EC"/>
                </a:solidFill>
                <a:latin typeface="Trebuchet MS"/>
                <a:cs typeface="Trebuchet MS"/>
              </a:rPr>
              <a:t>by</a:t>
            </a:r>
            <a:r>
              <a:rPr sz="2500" b="1" spc="-215" dirty="0">
                <a:solidFill>
                  <a:srgbClr val="DFE8EC"/>
                </a:solidFill>
                <a:latin typeface="Trebuchet MS"/>
                <a:cs typeface="Trebuchet MS"/>
              </a:rPr>
              <a:t> </a:t>
            </a:r>
            <a:r>
              <a:rPr sz="2500" b="1" spc="100" dirty="0">
                <a:solidFill>
                  <a:srgbClr val="DFE8EC"/>
                </a:solidFill>
                <a:latin typeface="Trebuchet MS"/>
                <a:cs typeface="Trebuchet MS"/>
              </a:rPr>
              <a:t>the</a:t>
            </a:r>
            <a:r>
              <a:rPr sz="2500" b="1" spc="-210" dirty="0">
                <a:solidFill>
                  <a:srgbClr val="DFE8EC"/>
                </a:solidFill>
                <a:latin typeface="Trebuchet MS"/>
                <a:cs typeface="Trebuchet MS"/>
              </a:rPr>
              <a:t> </a:t>
            </a:r>
            <a:r>
              <a:rPr sz="2500" b="1" spc="100" dirty="0">
                <a:solidFill>
                  <a:srgbClr val="DFE8EC"/>
                </a:solidFill>
                <a:latin typeface="Trebuchet MS"/>
                <a:cs typeface="Trebuchet MS"/>
              </a:rPr>
              <a:t>YOLOv8 </a:t>
            </a:r>
            <a:r>
              <a:rPr sz="2500" b="1" spc="195" dirty="0">
                <a:solidFill>
                  <a:srgbClr val="DFE8EC"/>
                </a:solidFill>
                <a:latin typeface="Trebuchet MS"/>
                <a:cs typeface="Trebuchet MS"/>
              </a:rPr>
              <a:t>model</a:t>
            </a:r>
            <a:r>
              <a:rPr sz="2500" b="1" spc="-175" dirty="0">
                <a:solidFill>
                  <a:srgbClr val="DFE8EC"/>
                </a:solidFill>
                <a:latin typeface="Trebuchet MS"/>
                <a:cs typeface="Trebuchet MS"/>
              </a:rPr>
              <a:t> </a:t>
            </a:r>
            <a:r>
              <a:rPr sz="2500" b="1" dirty="0">
                <a:solidFill>
                  <a:srgbClr val="DFE8EC"/>
                </a:solidFill>
                <a:latin typeface="Trebuchet MS"/>
                <a:cs typeface="Trebuchet MS"/>
              </a:rPr>
              <a:t>for</a:t>
            </a:r>
            <a:r>
              <a:rPr sz="2500" b="1" spc="-175" dirty="0">
                <a:solidFill>
                  <a:srgbClr val="DFE8EC"/>
                </a:solidFill>
                <a:latin typeface="Trebuchet MS"/>
                <a:cs typeface="Trebuchet MS"/>
              </a:rPr>
              <a:t> </a:t>
            </a:r>
            <a:r>
              <a:rPr sz="2500" b="1" spc="135" dirty="0">
                <a:solidFill>
                  <a:srgbClr val="DFE8EC"/>
                </a:solidFill>
                <a:latin typeface="Trebuchet MS"/>
                <a:cs typeface="Trebuchet MS"/>
              </a:rPr>
              <a:t>people</a:t>
            </a:r>
            <a:r>
              <a:rPr sz="2500" b="1" spc="-170" dirty="0">
                <a:solidFill>
                  <a:srgbClr val="DFE8EC"/>
                </a:solidFill>
                <a:latin typeface="Trebuchet MS"/>
                <a:cs typeface="Trebuchet MS"/>
              </a:rPr>
              <a:t> </a:t>
            </a:r>
            <a:r>
              <a:rPr sz="2500" b="1" spc="70" dirty="0">
                <a:solidFill>
                  <a:srgbClr val="DFE8EC"/>
                </a:solidFill>
                <a:latin typeface="Trebuchet MS"/>
                <a:cs typeface="Trebuchet MS"/>
              </a:rPr>
              <a:t>detection.</a:t>
            </a:r>
            <a:endParaRPr sz="2500" dirty="0">
              <a:latin typeface="Trebuchet MS"/>
              <a:cs typeface="Trebuchet MS"/>
            </a:endParaRPr>
          </a:p>
          <a:p>
            <a:pPr>
              <a:lnSpc>
                <a:spcPct val="100000"/>
              </a:lnSpc>
              <a:spcBef>
                <a:spcPts val="545"/>
              </a:spcBef>
            </a:pPr>
            <a:endParaRPr sz="2500" dirty="0">
              <a:latin typeface="Trebuchet MS"/>
              <a:cs typeface="Trebuchet MS"/>
            </a:endParaRPr>
          </a:p>
          <a:p>
            <a:pPr marL="12700" marR="925830">
              <a:lnSpc>
                <a:spcPct val="114999"/>
              </a:lnSpc>
              <a:spcBef>
                <a:spcPts val="5"/>
              </a:spcBef>
            </a:pPr>
            <a:r>
              <a:rPr sz="2500" b="1" spc="145" dirty="0">
                <a:solidFill>
                  <a:srgbClr val="DFE8EC"/>
                </a:solidFill>
                <a:latin typeface="Trebuchet MS"/>
                <a:cs typeface="Trebuchet MS"/>
              </a:rPr>
              <a:t>Step</a:t>
            </a:r>
            <a:r>
              <a:rPr sz="2500" b="1" spc="-210" dirty="0">
                <a:solidFill>
                  <a:srgbClr val="DFE8EC"/>
                </a:solidFill>
                <a:latin typeface="Trebuchet MS"/>
                <a:cs typeface="Trebuchet MS"/>
              </a:rPr>
              <a:t> </a:t>
            </a:r>
            <a:r>
              <a:rPr sz="2500" b="1" spc="-95" dirty="0">
                <a:solidFill>
                  <a:srgbClr val="DFE8EC"/>
                </a:solidFill>
                <a:latin typeface="Trebuchet MS"/>
                <a:cs typeface="Trebuchet MS"/>
              </a:rPr>
              <a:t>3:</a:t>
            </a:r>
            <a:r>
              <a:rPr sz="2500" b="1" spc="-210" dirty="0">
                <a:solidFill>
                  <a:srgbClr val="DFE8EC"/>
                </a:solidFill>
                <a:latin typeface="Trebuchet MS"/>
                <a:cs typeface="Trebuchet MS"/>
              </a:rPr>
              <a:t> </a:t>
            </a:r>
            <a:r>
              <a:rPr sz="2500" b="1" spc="70" dirty="0">
                <a:solidFill>
                  <a:srgbClr val="DFE8EC"/>
                </a:solidFill>
                <a:latin typeface="Trebuchet MS"/>
                <a:cs typeface="Trebuchet MS"/>
              </a:rPr>
              <a:t>The</a:t>
            </a:r>
            <a:r>
              <a:rPr sz="2500" b="1" spc="-204" dirty="0">
                <a:solidFill>
                  <a:srgbClr val="DFE8EC"/>
                </a:solidFill>
                <a:latin typeface="Trebuchet MS"/>
                <a:cs typeface="Trebuchet MS"/>
              </a:rPr>
              <a:t> </a:t>
            </a:r>
            <a:r>
              <a:rPr sz="2500" b="1" spc="240" dirty="0">
                <a:solidFill>
                  <a:srgbClr val="DFE8EC"/>
                </a:solidFill>
                <a:latin typeface="Trebuchet MS"/>
                <a:cs typeface="Trebuchet MS"/>
              </a:rPr>
              <a:t>system</a:t>
            </a:r>
            <a:r>
              <a:rPr sz="2500" b="1" spc="-210" dirty="0">
                <a:solidFill>
                  <a:srgbClr val="DFE8EC"/>
                </a:solidFill>
                <a:latin typeface="Trebuchet MS"/>
                <a:cs typeface="Trebuchet MS"/>
              </a:rPr>
              <a:t> </a:t>
            </a:r>
            <a:r>
              <a:rPr sz="2500" b="1" spc="85" dirty="0">
                <a:solidFill>
                  <a:srgbClr val="DFE8EC"/>
                </a:solidFill>
                <a:latin typeface="Trebuchet MS"/>
                <a:cs typeface="Trebuchet MS"/>
              </a:rPr>
              <a:t>identifies</a:t>
            </a:r>
            <a:r>
              <a:rPr sz="2500" b="1" spc="-204" dirty="0">
                <a:solidFill>
                  <a:srgbClr val="DFE8EC"/>
                </a:solidFill>
                <a:latin typeface="Trebuchet MS"/>
                <a:cs typeface="Trebuchet MS"/>
              </a:rPr>
              <a:t> </a:t>
            </a:r>
            <a:r>
              <a:rPr sz="2500" b="1" spc="260" dirty="0">
                <a:solidFill>
                  <a:srgbClr val="DFE8EC"/>
                </a:solidFill>
                <a:latin typeface="Trebuchet MS"/>
                <a:cs typeface="Trebuchet MS"/>
              </a:rPr>
              <a:t>and</a:t>
            </a:r>
            <a:r>
              <a:rPr sz="2500" b="1" spc="-210" dirty="0">
                <a:solidFill>
                  <a:srgbClr val="DFE8EC"/>
                </a:solidFill>
                <a:latin typeface="Trebuchet MS"/>
                <a:cs typeface="Trebuchet MS"/>
              </a:rPr>
              <a:t> </a:t>
            </a:r>
            <a:r>
              <a:rPr sz="2500" b="1" spc="140" dirty="0">
                <a:solidFill>
                  <a:srgbClr val="DFE8EC"/>
                </a:solidFill>
                <a:latin typeface="Trebuchet MS"/>
                <a:cs typeface="Trebuchet MS"/>
              </a:rPr>
              <a:t>classifies </a:t>
            </a:r>
            <a:r>
              <a:rPr sz="2500" b="1" spc="155" dirty="0">
                <a:solidFill>
                  <a:srgbClr val="DFE8EC"/>
                </a:solidFill>
                <a:latin typeface="Trebuchet MS"/>
                <a:cs typeface="Trebuchet MS"/>
              </a:rPr>
              <a:t>individuals</a:t>
            </a:r>
            <a:r>
              <a:rPr sz="2500" b="1" spc="-215" dirty="0">
                <a:solidFill>
                  <a:srgbClr val="DFE8EC"/>
                </a:solidFill>
                <a:latin typeface="Trebuchet MS"/>
                <a:cs typeface="Trebuchet MS"/>
              </a:rPr>
              <a:t> </a:t>
            </a:r>
            <a:r>
              <a:rPr sz="2500" b="1" spc="95" dirty="0">
                <a:solidFill>
                  <a:srgbClr val="DFE8EC"/>
                </a:solidFill>
                <a:latin typeface="Trebuchet MS"/>
                <a:cs typeface="Trebuchet MS"/>
              </a:rPr>
              <a:t>in</a:t>
            </a:r>
            <a:r>
              <a:rPr sz="2500" b="1" spc="-210" dirty="0">
                <a:solidFill>
                  <a:srgbClr val="DFE8EC"/>
                </a:solidFill>
                <a:latin typeface="Trebuchet MS"/>
                <a:cs typeface="Trebuchet MS"/>
              </a:rPr>
              <a:t> </a:t>
            </a:r>
            <a:r>
              <a:rPr sz="2500" b="1" spc="100" dirty="0">
                <a:solidFill>
                  <a:srgbClr val="DFE8EC"/>
                </a:solidFill>
                <a:latin typeface="Trebuchet MS"/>
                <a:cs typeface="Trebuchet MS"/>
              </a:rPr>
              <a:t>the</a:t>
            </a:r>
            <a:r>
              <a:rPr sz="2500" b="1" spc="-210" dirty="0">
                <a:solidFill>
                  <a:srgbClr val="DFE8EC"/>
                </a:solidFill>
                <a:latin typeface="Trebuchet MS"/>
                <a:cs typeface="Trebuchet MS"/>
              </a:rPr>
              <a:t> </a:t>
            </a:r>
            <a:r>
              <a:rPr sz="2500" b="1" spc="35" dirty="0">
                <a:solidFill>
                  <a:srgbClr val="DFE8EC"/>
                </a:solidFill>
                <a:latin typeface="Trebuchet MS"/>
                <a:cs typeface="Trebuchet MS"/>
              </a:rPr>
              <a:t>ICU.</a:t>
            </a:r>
            <a:endParaRPr sz="2500" dirty="0">
              <a:latin typeface="Trebuchet MS"/>
              <a:cs typeface="Trebuchet MS"/>
            </a:endParaRPr>
          </a:p>
          <a:p>
            <a:pPr>
              <a:lnSpc>
                <a:spcPct val="100000"/>
              </a:lnSpc>
              <a:spcBef>
                <a:spcPts val="545"/>
              </a:spcBef>
            </a:pPr>
            <a:endParaRPr sz="2500" dirty="0">
              <a:latin typeface="Trebuchet MS"/>
              <a:cs typeface="Trebuchet MS"/>
            </a:endParaRPr>
          </a:p>
          <a:p>
            <a:pPr marL="12700" marR="5080">
              <a:lnSpc>
                <a:spcPct val="114999"/>
              </a:lnSpc>
            </a:pPr>
            <a:r>
              <a:rPr sz="2500" b="1" spc="145" dirty="0">
                <a:solidFill>
                  <a:srgbClr val="DFE8EC"/>
                </a:solidFill>
                <a:latin typeface="Trebuchet MS"/>
                <a:cs typeface="Trebuchet MS"/>
              </a:rPr>
              <a:t>Step</a:t>
            </a:r>
            <a:r>
              <a:rPr sz="2500" b="1" spc="-215" dirty="0">
                <a:solidFill>
                  <a:srgbClr val="DFE8EC"/>
                </a:solidFill>
                <a:latin typeface="Trebuchet MS"/>
                <a:cs typeface="Trebuchet MS"/>
              </a:rPr>
              <a:t> </a:t>
            </a:r>
            <a:r>
              <a:rPr sz="2500" b="1" dirty="0">
                <a:solidFill>
                  <a:srgbClr val="DFE8EC"/>
                </a:solidFill>
                <a:latin typeface="Trebuchet MS"/>
                <a:cs typeface="Trebuchet MS"/>
              </a:rPr>
              <a:t>4:</a:t>
            </a:r>
            <a:r>
              <a:rPr sz="2500" b="1" spc="-215" dirty="0">
                <a:solidFill>
                  <a:srgbClr val="DFE8EC"/>
                </a:solidFill>
                <a:latin typeface="Trebuchet MS"/>
                <a:cs typeface="Trebuchet MS"/>
              </a:rPr>
              <a:t> </a:t>
            </a:r>
            <a:r>
              <a:rPr sz="2500" b="1" spc="150" dirty="0">
                <a:solidFill>
                  <a:srgbClr val="DFE8EC"/>
                </a:solidFill>
                <a:latin typeface="Trebuchet MS"/>
                <a:cs typeface="Trebuchet MS"/>
              </a:rPr>
              <a:t>Simultaneously,</a:t>
            </a:r>
            <a:r>
              <a:rPr sz="2500" b="1" spc="-210" dirty="0">
                <a:solidFill>
                  <a:srgbClr val="DFE8EC"/>
                </a:solidFill>
                <a:latin typeface="Trebuchet MS"/>
                <a:cs typeface="Trebuchet MS"/>
              </a:rPr>
              <a:t> </a:t>
            </a:r>
            <a:r>
              <a:rPr sz="2500" b="1" spc="100" dirty="0">
                <a:solidFill>
                  <a:srgbClr val="DFE8EC"/>
                </a:solidFill>
                <a:latin typeface="Trebuchet MS"/>
                <a:cs typeface="Trebuchet MS"/>
              </a:rPr>
              <a:t>the</a:t>
            </a:r>
            <a:r>
              <a:rPr sz="2500" b="1" spc="-215" dirty="0">
                <a:solidFill>
                  <a:srgbClr val="DFE8EC"/>
                </a:solidFill>
                <a:latin typeface="Trebuchet MS"/>
                <a:cs typeface="Trebuchet MS"/>
              </a:rPr>
              <a:t> </a:t>
            </a:r>
            <a:r>
              <a:rPr sz="2500" b="1" spc="145" dirty="0">
                <a:solidFill>
                  <a:srgbClr val="DFE8EC"/>
                </a:solidFill>
                <a:latin typeface="Trebuchet MS"/>
                <a:cs typeface="Trebuchet MS"/>
              </a:rPr>
              <a:t>video</a:t>
            </a:r>
            <a:r>
              <a:rPr sz="2500" b="1" spc="-210" dirty="0">
                <a:solidFill>
                  <a:srgbClr val="DFE8EC"/>
                </a:solidFill>
                <a:latin typeface="Trebuchet MS"/>
                <a:cs typeface="Trebuchet MS"/>
              </a:rPr>
              <a:t> </a:t>
            </a:r>
            <a:r>
              <a:rPr sz="2500" b="1" spc="145" dirty="0">
                <a:solidFill>
                  <a:srgbClr val="DFE8EC"/>
                </a:solidFill>
                <a:latin typeface="Trebuchet MS"/>
                <a:cs typeface="Trebuchet MS"/>
              </a:rPr>
              <a:t>is</a:t>
            </a:r>
            <a:r>
              <a:rPr sz="2500" b="1" spc="-215" dirty="0">
                <a:solidFill>
                  <a:srgbClr val="DFE8EC"/>
                </a:solidFill>
                <a:latin typeface="Trebuchet MS"/>
                <a:cs typeface="Trebuchet MS"/>
              </a:rPr>
              <a:t> </a:t>
            </a:r>
            <a:r>
              <a:rPr sz="2500" b="1" spc="170" dirty="0">
                <a:solidFill>
                  <a:srgbClr val="DFE8EC"/>
                </a:solidFill>
                <a:latin typeface="Trebuchet MS"/>
                <a:cs typeface="Trebuchet MS"/>
              </a:rPr>
              <a:t>analyzed</a:t>
            </a:r>
            <a:r>
              <a:rPr sz="2500" b="1" spc="-210" dirty="0">
                <a:solidFill>
                  <a:srgbClr val="DFE8EC"/>
                </a:solidFill>
                <a:latin typeface="Trebuchet MS"/>
                <a:cs typeface="Trebuchet MS"/>
              </a:rPr>
              <a:t> </a:t>
            </a:r>
            <a:r>
              <a:rPr sz="2500" b="1" spc="-25" dirty="0">
                <a:solidFill>
                  <a:srgbClr val="DFE8EC"/>
                </a:solidFill>
                <a:latin typeface="Trebuchet MS"/>
                <a:cs typeface="Trebuchet MS"/>
              </a:rPr>
              <a:t>for </a:t>
            </a:r>
            <a:r>
              <a:rPr sz="2500" b="1" spc="125" dirty="0">
                <a:solidFill>
                  <a:srgbClr val="DFE8EC"/>
                </a:solidFill>
                <a:latin typeface="Trebuchet MS"/>
                <a:cs typeface="Trebuchet MS"/>
              </a:rPr>
              <a:t>patient</a:t>
            </a:r>
            <a:r>
              <a:rPr sz="2500" b="1" spc="-215" dirty="0">
                <a:solidFill>
                  <a:srgbClr val="DFE8EC"/>
                </a:solidFill>
                <a:latin typeface="Trebuchet MS"/>
                <a:cs typeface="Trebuchet MS"/>
              </a:rPr>
              <a:t> </a:t>
            </a:r>
            <a:r>
              <a:rPr sz="2500" b="1" spc="165" dirty="0">
                <a:solidFill>
                  <a:srgbClr val="DFE8EC"/>
                </a:solidFill>
                <a:latin typeface="Trebuchet MS"/>
                <a:cs typeface="Trebuchet MS"/>
              </a:rPr>
              <a:t>movement.</a:t>
            </a:r>
            <a:endParaRPr sz="2500" dirty="0">
              <a:latin typeface="Trebuchet MS"/>
              <a:cs typeface="Trebuchet MS"/>
            </a:endParaRPr>
          </a:p>
          <a:p>
            <a:pPr>
              <a:lnSpc>
                <a:spcPct val="100000"/>
              </a:lnSpc>
              <a:spcBef>
                <a:spcPts val="545"/>
              </a:spcBef>
            </a:pPr>
            <a:endParaRPr sz="2500" dirty="0">
              <a:latin typeface="Trebuchet MS"/>
              <a:cs typeface="Trebuchet MS"/>
            </a:endParaRPr>
          </a:p>
          <a:p>
            <a:pPr marL="12700" marR="1049655">
              <a:lnSpc>
                <a:spcPct val="114999"/>
              </a:lnSpc>
            </a:pPr>
            <a:r>
              <a:rPr sz="2500" b="1" spc="145" dirty="0">
                <a:solidFill>
                  <a:srgbClr val="DFE8EC"/>
                </a:solidFill>
                <a:latin typeface="Trebuchet MS"/>
                <a:cs typeface="Trebuchet MS"/>
              </a:rPr>
              <a:t>Step</a:t>
            </a:r>
            <a:r>
              <a:rPr sz="2500" b="1" spc="-215" dirty="0">
                <a:solidFill>
                  <a:srgbClr val="DFE8EC"/>
                </a:solidFill>
                <a:latin typeface="Trebuchet MS"/>
                <a:cs typeface="Trebuchet MS"/>
              </a:rPr>
              <a:t> </a:t>
            </a:r>
            <a:r>
              <a:rPr sz="2500" b="1" spc="-35" dirty="0">
                <a:solidFill>
                  <a:srgbClr val="DFE8EC"/>
                </a:solidFill>
                <a:latin typeface="Trebuchet MS"/>
                <a:cs typeface="Trebuchet MS"/>
              </a:rPr>
              <a:t>5:</a:t>
            </a:r>
            <a:r>
              <a:rPr sz="2500" b="1" spc="-210" dirty="0">
                <a:solidFill>
                  <a:srgbClr val="DFE8EC"/>
                </a:solidFill>
                <a:latin typeface="Trebuchet MS"/>
                <a:cs typeface="Trebuchet MS"/>
              </a:rPr>
              <a:t> </a:t>
            </a:r>
            <a:r>
              <a:rPr sz="2500" b="1" spc="70" dirty="0">
                <a:solidFill>
                  <a:srgbClr val="DFE8EC"/>
                </a:solidFill>
                <a:latin typeface="Trebuchet MS"/>
                <a:cs typeface="Trebuchet MS"/>
              </a:rPr>
              <a:t>The</a:t>
            </a:r>
            <a:r>
              <a:rPr sz="2500" b="1" spc="-210" dirty="0">
                <a:solidFill>
                  <a:srgbClr val="DFE8EC"/>
                </a:solidFill>
                <a:latin typeface="Trebuchet MS"/>
                <a:cs typeface="Trebuchet MS"/>
              </a:rPr>
              <a:t> </a:t>
            </a:r>
            <a:r>
              <a:rPr sz="2500" b="1" spc="130" dirty="0">
                <a:solidFill>
                  <a:srgbClr val="DFE8EC"/>
                </a:solidFill>
                <a:latin typeface="Trebuchet MS"/>
                <a:cs typeface="Trebuchet MS"/>
              </a:rPr>
              <a:t>results</a:t>
            </a:r>
            <a:r>
              <a:rPr sz="2500" b="1" spc="-210" dirty="0">
                <a:solidFill>
                  <a:srgbClr val="DFE8EC"/>
                </a:solidFill>
                <a:latin typeface="Trebuchet MS"/>
                <a:cs typeface="Trebuchet MS"/>
              </a:rPr>
              <a:t> </a:t>
            </a:r>
            <a:r>
              <a:rPr sz="2500" b="1" spc="145" dirty="0">
                <a:solidFill>
                  <a:srgbClr val="DFE8EC"/>
                </a:solidFill>
                <a:latin typeface="Trebuchet MS"/>
                <a:cs typeface="Trebuchet MS"/>
              </a:rPr>
              <a:t>are</a:t>
            </a:r>
            <a:r>
              <a:rPr sz="2500" b="1" spc="-210" dirty="0">
                <a:solidFill>
                  <a:srgbClr val="DFE8EC"/>
                </a:solidFill>
                <a:latin typeface="Trebuchet MS"/>
                <a:cs typeface="Trebuchet MS"/>
              </a:rPr>
              <a:t> </a:t>
            </a:r>
            <a:r>
              <a:rPr sz="2500" b="1" spc="145" dirty="0">
                <a:solidFill>
                  <a:srgbClr val="DFE8EC"/>
                </a:solidFill>
                <a:latin typeface="Trebuchet MS"/>
                <a:cs typeface="Trebuchet MS"/>
              </a:rPr>
              <a:t>displayed,</a:t>
            </a:r>
            <a:r>
              <a:rPr sz="2500" b="1" spc="-210" dirty="0">
                <a:solidFill>
                  <a:srgbClr val="DFE8EC"/>
                </a:solidFill>
                <a:latin typeface="Trebuchet MS"/>
                <a:cs typeface="Trebuchet MS"/>
              </a:rPr>
              <a:t> </a:t>
            </a:r>
            <a:r>
              <a:rPr sz="2500" b="1" spc="200" dirty="0">
                <a:solidFill>
                  <a:srgbClr val="DFE8EC"/>
                </a:solidFill>
                <a:latin typeface="Trebuchet MS"/>
                <a:cs typeface="Trebuchet MS"/>
              </a:rPr>
              <a:t>showing </a:t>
            </a:r>
            <a:r>
              <a:rPr sz="2500" b="1" spc="125" dirty="0">
                <a:solidFill>
                  <a:srgbClr val="DFE8EC"/>
                </a:solidFill>
                <a:latin typeface="Trebuchet MS"/>
                <a:cs typeface="Trebuchet MS"/>
              </a:rPr>
              <a:t>detected</a:t>
            </a:r>
            <a:r>
              <a:rPr sz="2500" b="1" spc="-215" dirty="0">
                <a:solidFill>
                  <a:srgbClr val="DFE8EC"/>
                </a:solidFill>
                <a:latin typeface="Trebuchet MS"/>
                <a:cs typeface="Trebuchet MS"/>
              </a:rPr>
              <a:t> </a:t>
            </a:r>
            <a:r>
              <a:rPr sz="2500" b="1" spc="135" dirty="0">
                <a:solidFill>
                  <a:srgbClr val="DFE8EC"/>
                </a:solidFill>
                <a:latin typeface="Trebuchet MS"/>
                <a:cs typeface="Trebuchet MS"/>
              </a:rPr>
              <a:t>people</a:t>
            </a:r>
            <a:r>
              <a:rPr sz="2500" b="1" spc="-215" dirty="0">
                <a:solidFill>
                  <a:srgbClr val="DFE8EC"/>
                </a:solidFill>
                <a:latin typeface="Trebuchet MS"/>
                <a:cs typeface="Trebuchet MS"/>
              </a:rPr>
              <a:t> </a:t>
            </a:r>
            <a:r>
              <a:rPr sz="2500" b="1" spc="260" dirty="0">
                <a:solidFill>
                  <a:srgbClr val="DFE8EC"/>
                </a:solidFill>
                <a:latin typeface="Trebuchet MS"/>
                <a:cs typeface="Trebuchet MS"/>
              </a:rPr>
              <a:t>and</a:t>
            </a:r>
            <a:r>
              <a:rPr sz="2500" b="1" spc="-210" dirty="0">
                <a:solidFill>
                  <a:srgbClr val="DFE8EC"/>
                </a:solidFill>
                <a:latin typeface="Trebuchet MS"/>
                <a:cs typeface="Trebuchet MS"/>
              </a:rPr>
              <a:t> </a:t>
            </a:r>
            <a:r>
              <a:rPr sz="2500" b="1" spc="225" dirty="0">
                <a:solidFill>
                  <a:srgbClr val="DFE8EC"/>
                </a:solidFill>
                <a:latin typeface="Trebuchet MS"/>
                <a:cs typeface="Trebuchet MS"/>
              </a:rPr>
              <a:t>movement</a:t>
            </a:r>
            <a:r>
              <a:rPr sz="2500" b="1" spc="-215" dirty="0">
                <a:solidFill>
                  <a:srgbClr val="DFE8EC"/>
                </a:solidFill>
                <a:latin typeface="Trebuchet MS"/>
                <a:cs typeface="Trebuchet MS"/>
              </a:rPr>
              <a:t> </a:t>
            </a:r>
            <a:r>
              <a:rPr sz="2500" b="1" spc="65" dirty="0">
                <a:solidFill>
                  <a:srgbClr val="DFE8EC"/>
                </a:solidFill>
                <a:latin typeface="Trebuchet MS"/>
                <a:cs typeface="Trebuchet MS"/>
              </a:rPr>
              <a:t>alerts.</a:t>
            </a:r>
            <a:endParaRPr sz="2500" dirty="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7133B"/>
          </a:solidFill>
        </p:spPr>
        <p:txBody>
          <a:bodyPr wrap="square" lIns="0" tIns="0" rIns="0" bIns="0" rtlCol="0"/>
          <a:lstStyle/>
          <a:p>
            <a:endParaRPr/>
          </a:p>
        </p:txBody>
      </p:sp>
      <p:pic>
        <p:nvPicPr>
          <p:cNvPr id="3" name="object 3"/>
          <p:cNvPicPr/>
          <p:nvPr/>
        </p:nvPicPr>
        <p:blipFill>
          <a:blip r:embed="rId2" cstate="print"/>
          <a:stretch>
            <a:fillRect/>
          </a:stretch>
        </p:blipFill>
        <p:spPr>
          <a:xfrm>
            <a:off x="2054114" y="1646667"/>
            <a:ext cx="14182724" cy="8105774"/>
          </a:xfrm>
          <a:prstGeom prst="rect">
            <a:avLst/>
          </a:prstGeom>
        </p:spPr>
      </p:pic>
      <p:sp>
        <p:nvSpPr>
          <p:cNvPr id="4" name="object 4"/>
          <p:cNvSpPr txBox="1">
            <a:spLocks noGrp="1"/>
          </p:cNvSpPr>
          <p:nvPr>
            <p:ph type="title"/>
          </p:nvPr>
        </p:nvSpPr>
        <p:spPr>
          <a:xfrm>
            <a:off x="3081155" y="206470"/>
            <a:ext cx="12125960" cy="756920"/>
          </a:xfrm>
          <a:prstGeom prst="rect">
            <a:avLst/>
          </a:prstGeom>
        </p:spPr>
        <p:txBody>
          <a:bodyPr vert="horz" wrap="square" lIns="0" tIns="12700" rIns="0" bIns="0" rtlCol="0">
            <a:spAutoFit/>
          </a:bodyPr>
          <a:lstStyle/>
          <a:p>
            <a:pPr marL="12700">
              <a:lnSpc>
                <a:spcPct val="100000"/>
              </a:lnSpc>
              <a:spcBef>
                <a:spcPts val="100"/>
              </a:spcBef>
              <a:tabLst>
                <a:tab pos="1331595" algn="l"/>
                <a:tab pos="1898014" algn="l"/>
                <a:tab pos="8428355" algn="l"/>
              </a:tabLst>
            </a:pPr>
            <a:r>
              <a:rPr spc="475" dirty="0">
                <a:solidFill>
                  <a:srgbClr val="E8B458"/>
                </a:solidFill>
              </a:rPr>
              <a:t>0</a:t>
            </a:r>
            <a:r>
              <a:rPr spc="-490" dirty="0">
                <a:solidFill>
                  <a:srgbClr val="E8B458"/>
                </a:solidFill>
              </a:rPr>
              <a:t> </a:t>
            </a:r>
            <a:r>
              <a:rPr spc="229" dirty="0">
                <a:solidFill>
                  <a:srgbClr val="E8B458"/>
                </a:solidFill>
              </a:rPr>
              <a:t>5</a:t>
            </a:r>
            <a:r>
              <a:rPr dirty="0">
                <a:solidFill>
                  <a:srgbClr val="E8B458"/>
                </a:solidFill>
              </a:rPr>
              <a:t>	</a:t>
            </a:r>
            <a:r>
              <a:rPr spc="-385" dirty="0">
                <a:solidFill>
                  <a:srgbClr val="E8B458"/>
                </a:solidFill>
              </a:rPr>
              <a:t>:</a:t>
            </a:r>
            <a:r>
              <a:rPr dirty="0">
                <a:solidFill>
                  <a:srgbClr val="E8B458"/>
                </a:solidFill>
              </a:rPr>
              <a:t>	</a:t>
            </a:r>
            <a:r>
              <a:rPr spc="545" dirty="0">
                <a:solidFill>
                  <a:srgbClr val="E8B458"/>
                </a:solidFill>
              </a:rPr>
              <a:t>A</a:t>
            </a:r>
            <a:r>
              <a:rPr spc="-490" dirty="0">
                <a:solidFill>
                  <a:srgbClr val="E8B458"/>
                </a:solidFill>
              </a:rPr>
              <a:t> </a:t>
            </a:r>
            <a:r>
              <a:rPr spc="204" dirty="0">
                <a:solidFill>
                  <a:srgbClr val="E8B458"/>
                </a:solidFill>
              </a:rPr>
              <a:t>R</a:t>
            </a:r>
            <a:r>
              <a:rPr spc="-490" dirty="0">
                <a:solidFill>
                  <a:srgbClr val="E8B458"/>
                </a:solidFill>
              </a:rPr>
              <a:t> </a:t>
            </a:r>
            <a:r>
              <a:rPr spc="645" dirty="0">
                <a:solidFill>
                  <a:srgbClr val="E8B458"/>
                </a:solidFill>
              </a:rPr>
              <a:t>C</a:t>
            </a:r>
            <a:r>
              <a:rPr spc="-484" dirty="0">
                <a:solidFill>
                  <a:srgbClr val="E8B458"/>
                </a:solidFill>
              </a:rPr>
              <a:t> </a:t>
            </a:r>
            <a:r>
              <a:rPr spc="260" dirty="0">
                <a:solidFill>
                  <a:srgbClr val="E8B458"/>
                </a:solidFill>
              </a:rPr>
              <a:t>H</a:t>
            </a:r>
            <a:r>
              <a:rPr spc="-490" dirty="0">
                <a:solidFill>
                  <a:srgbClr val="E8B458"/>
                </a:solidFill>
              </a:rPr>
              <a:t> </a:t>
            </a:r>
            <a:r>
              <a:rPr dirty="0">
                <a:solidFill>
                  <a:srgbClr val="E8B458"/>
                </a:solidFill>
              </a:rPr>
              <a:t>I</a:t>
            </a:r>
            <a:r>
              <a:rPr spc="-490" dirty="0">
                <a:solidFill>
                  <a:srgbClr val="E8B458"/>
                </a:solidFill>
              </a:rPr>
              <a:t> </a:t>
            </a:r>
            <a:r>
              <a:rPr spc="260" dirty="0">
                <a:solidFill>
                  <a:srgbClr val="E8B458"/>
                </a:solidFill>
              </a:rPr>
              <a:t>T</a:t>
            </a:r>
            <a:r>
              <a:rPr spc="-484" dirty="0">
                <a:solidFill>
                  <a:srgbClr val="E8B458"/>
                </a:solidFill>
              </a:rPr>
              <a:t> </a:t>
            </a:r>
            <a:r>
              <a:rPr spc="190" dirty="0">
                <a:solidFill>
                  <a:srgbClr val="E8B458"/>
                </a:solidFill>
              </a:rPr>
              <a:t>E</a:t>
            </a:r>
            <a:r>
              <a:rPr spc="-490" dirty="0">
                <a:solidFill>
                  <a:srgbClr val="E8B458"/>
                </a:solidFill>
              </a:rPr>
              <a:t> </a:t>
            </a:r>
            <a:r>
              <a:rPr spc="645" dirty="0">
                <a:solidFill>
                  <a:srgbClr val="E8B458"/>
                </a:solidFill>
              </a:rPr>
              <a:t>C</a:t>
            </a:r>
            <a:r>
              <a:rPr spc="-490" dirty="0">
                <a:solidFill>
                  <a:srgbClr val="E8B458"/>
                </a:solidFill>
              </a:rPr>
              <a:t> </a:t>
            </a:r>
            <a:r>
              <a:rPr spc="260" dirty="0">
                <a:solidFill>
                  <a:srgbClr val="E8B458"/>
                </a:solidFill>
              </a:rPr>
              <a:t>T</a:t>
            </a:r>
            <a:r>
              <a:rPr spc="-484" dirty="0">
                <a:solidFill>
                  <a:srgbClr val="E8B458"/>
                </a:solidFill>
              </a:rPr>
              <a:t> </a:t>
            </a:r>
            <a:r>
              <a:rPr spc="225" dirty="0">
                <a:solidFill>
                  <a:srgbClr val="E8B458"/>
                </a:solidFill>
              </a:rPr>
              <a:t>U</a:t>
            </a:r>
            <a:r>
              <a:rPr spc="-490" dirty="0">
                <a:solidFill>
                  <a:srgbClr val="E8B458"/>
                </a:solidFill>
              </a:rPr>
              <a:t> </a:t>
            </a:r>
            <a:r>
              <a:rPr spc="204" dirty="0">
                <a:solidFill>
                  <a:srgbClr val="E8B458"/>
                </a:solidFill>
              </a:rPr>
              <a:t>R</a:t>
            </a:r>
            <a:r>
              <a:rPr spc="-484" dirty="0">
                <a:solidFill>
                  <a:srgbClr val="E8B458"/>
                </a:solidFill>
              </a:rPr>
              <a:t> </a:t>
            </a:r>
            <a:r>
              <a:rPr spc="140" dirty="0">
                <a:solidFill>
                  <a:srgbClr val="E8B458"/>
                </a:solidFill>
              </a:rPr>
              <a:t>E</a:t>
            </a:r>
            <a:r>
              <a:rPr dirty="0">
                <a:solidFill>
                  <a:srgbClr val="E8B458"/>
                </a:solidFill>
              </a:rPr>
              <a:t>	</a:t>
            </a:r>
            <a:r>
              <a:rPr spc="400" dirty="0">
                <a:solidFill>
                  <a:srgbClr val="E8B458"/>
                </a:solidFill>
              </a:rPr>
              <a:t>D</a:t>
            </a:r>
            <a:r>
              <a:rPr spc="-490" dirty="0">
                <a:solidFill>
                  <a:srgbClr val="E8B458"/>
                </a:solidFill>
              </a:rPr>
              <a:t> </a:t>
            </a:r>
            <a:r>
              <a:rPr dirty="0">
                <a:solidFill>
                  <a:srgbClr val="E8B458"/>
                </a:solidFill>
              </a:rPr>
              <a:t>I</a:t>
            </a:r>
            <a:r>
              <a:rPr spc="-490" dirty="0">
                <a:solidFill>
                  <a:srgbClr val="E8B458"/>
                </a:solidFill>
              </a:rPr>
              <a:t> </a:t>
            </a:r>
            <a:r>
              <a:rPr spc="545" dirty="0">
                <a:solidFill>
                  <a:srgbClr val="E8B458"/>
                </a:solidFill>
              </a:rPr>
              <a:t>A</a:t>
            </a:r>
            <a:r>
              <a:rPr spc="-490" dirty="0">
                <a:solidFill>
                  <a:srgbClr val="E8B458"/>
                </a:solidFill>
              </a:rPr>
              <a:t> </a:t>
            </a:r>
            <a:r>
              <a:rPr spc="415" dirty="0">
                <a:solidFill>
                  <a:srgbClr val="E8B458"/>
                </a:solidFill>
              </a:rPr>
              <a:t>G</a:t>
            </a:r>
            <a:r>
              <a:rPr spc="-484" dirty="0">
                <a:solidFill>
                  <a:srgbClr val="E8B458"/>
                </a:solidFill>
              </a:rPr>
              <a:t> </a:t>
            </a:r>
            <a:r>
              <a:rPr spc="204" dirty="0">
                <a:solidFill>
                  <a:srgbClr val="E8B458"/>
                </a:solidFill>
              </a:rPr>
              <a:t>R</a:t>
            </a:r>
            <a:r>
              <a:rPr spc="-490" dirty="0">
                <a:solidFill>
                  <a:srgbClr val="E8B458"/>
                </a:solidFill>
              </a:rPr>
              <a:t> </a:t>
            </a:r>
            <a:r>
              <a:rPr spc="545" dirty="0">
                <a:solidFill>
                  <a:srgbClr val="E8B458"/>
                </a:solidFill>
              </a:rPr>
              <a:t>A</a:t>
            </a:r>
            <a:r>
              <a:rPr spc="-490" dirty="0">
                <a:solidFill>
                  <a:srgbClr val="E8B458"/>
                </a:solidFill>
              </a:rPr>
              <a:t> </a:t>
            </a:r>
            <a:r>
              <a:rPr spc="805" dirty="0">
                <a:solidFill>
                  <a:srgbClr val="E8B458"/>
                </a:solidFill>
              </a:rPr>
              <a:t>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5F5F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TotalTime>
  <Words>2147</Words>
  <Application>Microsoft Office PowerPoint</Application>
  <PresentationFormat>Custom</PresentationFormat>
  <Paragraphs>108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Footlight MT Light</vt:lpstr>
      <vt:lpstr>Lucida Sans Unicode</vt:lpstr>
      <vt:lpstr>Times New Roman</vt:lpstr>
      <vt:lpstr>Trebuchet MS</vt:lpstr>
      <vt:lpstr>Verdana</vt:lpstr>
      <vt:lpstr>Office Theme</vt:lpstr>
      <vt:lpstr>Presentation on</vt:lpstr>
      <vt:lpstr>ACKNOWLEDGEMENT</vt:lpstr>
      <vt:lpstr>A B S T R A C T</vt:lpstr>
      <vt:lpstr>P R E S E N T A T I O N O V E R V I E W</vt:lpstr>
      <vt:lpstr>0 1 : P R O B L E M S T A T E M E N T</vt:lpstr>
      <vt:lpstr>0 2 : U N I Q U E I D E A B R I E F ( S O L U T I O N )</vt:lpstr>
      <vt:lpstr>0 3 : F E A T U R E S O F F E R E D</vt:lpstr>
      <vt:lpstr>0 4 : P R O C E S S F L O W</vt:lpstr>
      <vt:lpstr>0 5 : A R C H I T E C T U R E D I A G R A M</vt:lpstr>
      <vt:lpstr>0 5 : M O D E L F L O W D I A G R A M</vt:lpstr>
      <vt:lpstr>0 6 : T E C H N O L O G I E S U S E D</vt:lpstr>
      <vt:lpstr>0 6 : T E A M M E M B E R A N D C O N T R I B U T I O N S</vt:lpstr>
      <vt:lpstr>0 7 : C O N C L U S I O N</vt:lpstr>
      <vt:lpstr>0 8 : F U T U R E W O R K</vt:lpstr>
      <vt:lpstr>C O N T A C T D E T A I L S</vt:lpstr>
      <vt:lpstr>R E F E R E N C E 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Beige Cream Brand Proposal Presentation</dc:title>
  <dc:creator>Hareesh</dc:creator>
  <cp:keywords>DAFgeLRBEVI,BAE94Jp7bk4</cp:keywords>
  <cp:lastModifiedBy>hareesh kumar</cp:lastModifiedBy>
  <cp:revision>5</cp:revision>
  <dcterms:created xsi:type="dcterms:W3CDTF">2024-07-15T07:56:14Z</dcterms:created>
  <dcterms:modified xsi:type="dcterms:W3CDTF">2024-07-15T18:01:53Z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2024-07-02T00:00:00Z</vt:filetime>
  </property>
  <property fmtid="{D5CDD505-2E9C-101B-9397-08002B2CF9AE}" pid="3" name="Creator">
    <vt:lpwstr>Canva</vt:lpwstr>
  </property>
  <property fmtid="{D5CDD505-2E9C-101B-9397-08002B2CF9AE}" pid="4" name="LastSaved">
    <vt:filetime>2024-07-15T00:00:00Z</vt:filetime>
  </property>
  <property fmtid="{D5CDD505-2E9C-101B-9397-08002B2CF9AE}" pid="5" name="Producer">
    <vt:lpwstr>Canva</vt:lpwstr>
  </property>
  <property fmtid="{D5CDD505-2E9C-101B-9397-08002B2CF9AE}" pid="6" name="containsAiGeneratedContent">
    <vt:lpwstr>Yes</vt:lpwstr>
  </property>
</Properties>
</file>